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15" r:id="rId2"/>
  </p:sldMasterIdLst>
  <p:notesMasterIdLst>
    <p:notesMasterId r:id="rId70"/>
  </p:notesMasterIdLst>
  <p:sldIdLst>
    <p:sldId id="3296" r:id="rId3"/>
    <p:sldId id="3308" r:id="rId4"/>
    <p:sldId id="3144" r:id="rId5"/>
    <p:sldId id="3310" r:id="rId6"/>
    <p:sldId id="3152" r:id="rId7"/>
    <p:sldId id="3295" r:id="rId8"/>
    <p:sldId id="3315" r:id="rId9"/>
    <p:sldId id="3317" r:id="rId10"/>
    <p:sldId id="3318" r:id="rId11"/>
    <p:sldId id="3319" r:id="rId12"/>
    <p:sldId id="3066" r:id="rId13"/>
    <p:sldId id="3316" r:id="rId14"/>
    <p:sldId id="3320" r:id="rId15"/>
    <p:sldId id="3323" r:id="rId16"/>
    <p:sldId id="3324" r:id="rId17"/>
    <p:sldId id="412" r:id="rId18"/>
    <p:sldId id="3302" r:id="rId19"/>
    <p:sldId id="1802" r:id="rId20"/>
    <p:sldId id="1803" r:id="rId21"/>
    <p:sldId id="3311" r:id="rId22"/>
    <p:sldId id="1804" r:id="rId23"/>
    <p:sldId id="1806" r:id="rId24"/>
    <p:sldId id="3312" r:id="rId25"/>
    <p:sldId id="406" r:id="rId26"/>
    <p:sldId id="407" r:id="rId27"/>
    <p:sldId id="408" r:id="rId28"/>
    <p:sldId id="409" r:id="rId29"/>
    <p:sldId id="410" r:id="rId30"/>
    <p:sldId id="411" r:id="rId31"/>
    <p:sldId id="424" r:id="rId32"/>
    <p:sldId id="415" r:id="rId33"/>
    <p:sldId id="413" r:id="rId34"/>
    <p:sldId id="419" r:id="rId35"/>
    <p:sldId id="3189" r:id="rId36"/>
    <p:sldId id="3307" r:id="rId37"/>
    <p:sldId id="3192" r:id="rId38"/>
    <p:sldId id="425" r:id="rId39"/>
    <p:sldId id="3190" r:id="rId40"/>
    <p:sldId id="3191" r:id="rId41"/>
    <p:sldId id="3186" r:id="rId42"/>
    <p:sldId id="3193" r:id="rId43"/>
    <p:sldId id="3185" r:id="rId44"/>
    <p:sldId id="3187" r:id="rId45"/>
    <p:sldId id="3329" r:id="rId46"/>
    <p:sldId id="426" r:id="rId47"/>
    <p:sldId id="3334" r:id="rId48"/>
    <p:sldId id="3327" r:id="rId49"/>
    <p:sldId id="3325" r:id="rId50"/>
    <p:sldId id="3309" r:id="rId51"/>
    <p:sldId id="3328" r:id="rId52"/>
    <p:sldId id="3301" r:id="rId53"/>
    <p:sldId id="3333" r:id="rId54"/>
    <p:sldId id="3332" r:id="rId55"/>
    <p:sldId id="3331" r:id="rId56"/>
    <p:sldId id="3304" r:id="rId57"/>
    <p:sldId id="3280" r:id="rId58"/>
    <p:sldId id="265" r:id="rId59"/>
    <p:sldId id="3282" r:id="rId60"/>
    <p:sldId id="3299" r:id="rId61"/>
    <p:sldId id="3279" r:id="rId62"/>
    <p:sldId id="3313" r:id="rId63"/>
    <p:sldId id="2808" r:id="rId64"/>
    <p:sldId id="3305" r:id="rId65"/>
    <p:sldId id="3306" r:id="rId66"/>
    <p:sldId id="489" r:id="rId67"/>
    <p:sldId id="460" r:id="rId68"/>
    <p:sldId id="259" r:id="rId6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76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4" d="100"/>
          <a:sy n="64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lla\Downloads\Callanan_Control%20chart%20(rotated%20axis%20lab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Moving Range Chart</a:t>
            </a:r>
          </a:p>
        </c:rich>
      </c:tx>
      <c:layout>
        <c:manualLayout>
          <c:xMode val="edge"/>
          <c:yMode val="edge"/>
          <c:x val="0.4287732157598777"/>
          <c:y val="3.8194444444444448E-2"/>
        </c:manualLayout>
      </c:layout>
      <c:overlay val="0"/>
      <c:spPr>
        <a:solidFill>
          <a:srgbClr val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088921655253912E-2"/>
          <c:y val="0.22569520974124396"/>
          <c:w val="0.8871656321387078"/>
          <c:h val="0.55555743936306212"/>
        </c:manualLayout>
      </c:layout>
      <c:lineChart>
        <c:grouping val="standard"/>
        <c:varyColors val="0"/>
        <c:ser>
          <c:idx val="0"/>
          <c:order val="0"/>
          <c:tx>
            <c:strRef>
              <c:f>'X and Moving Range Chart'!$E$16</c:f>
              <c:strCache>
                <c:ptCount val="1"/>
                <c:pt idx="0">
                  <c:v>Range</c:v>
                </c:pt>
              </c:strCache>
            </c:strRef>
          </c:tx>
          <c:spPr>
            <a:ln w="25400">
              <a:solidFill>
                <a:srgbClr val="333399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[0]!PeriodMn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[0]!RangeMn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4-4C1B-8CF1-47D06EC89858}"/>
            </c:ext>
          </c:extLst>
        </c:ser>
        <c:ser>
          <c:idx val="1"/>
          <c:order val="1"/>
          <c:tx>
            <c:strRef>
              <c:f>'X and Moving Range Chart'!$F$16</c:f>
              <c:strCache>
                <c:ptCount val="1"/>
                <c:pt idx="0">
                  <c:v>R-mean</c:v>
                </c:pt>
              </c:strCache>
            </c:strRef>
          </c:tx>
          <c:spPr>
            <a:ln w="25400">
              <a:solidFill>
                <a:srgbClr val="C0C0C0"/>
              </a:solidFill>
              <a:prstDash val="lgDash"/>
            </a:ln>
          </c:spPr>
          <c:marker>
            <c:symbol val="none"/>
          </c:marker>
          <c:cat>
            <c:numRef>
              <c:f>[0]!PeriodMn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[0]!R_medianMn</c:f>
              <c:numCache>
                <c:formatCode>0.0</c:formatCode>
                <c:ptCount val="7"/>
                <c:pt idx="0">
                  <c:v>3.1666666666666665</c:v>
                </c:pt>
                <c:pt idx="1">
                  <c:v>3.1666666666666665</c:v>
                </c:pt>
                <c:pt idx="2">
                  <c:v>3.1666666666666665</c:v>
                </c:pt>
                <c:pt idx="3">
                  <c:v>3.1666666666666665</c:v>
                </c:pt>
                <c:pt idx="4">
                  <c:v>3.1666666666666665</c:v>
                </c:pt>
                <c:pt idx="5">
                  <c:v>3.1666666666666665</c:v>
                </c:pt>
                <c:pt idx="6">
                  <c:v>3.1666666666666665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4-4C1B-8CF1-47D06EC89858}"/>
            </c:ext>
          </c:extLst>
        </c:ser>
        <c:ser>
          <c:idx val="2"/>
          <c:order val="2"/>
          <c:tx>
            <c:strRef>
              <c:f>'X and Moving Range Chart'!$G$16</c:f>
              <c:strCache>
                <c:ptCount val="1"/>
                <c:pt idx="0">
                  <c:v>URL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[0]!PeriodMn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[0]!URLMn</c:f>
              <c:numCache>
                <c:formatCode>0.0</c:formatCode>
                <c:ptCount val="7"/>
                <c:pt idx="0">
                  <c:v>10.355</c:v>
                </c:pt>
                <c:pt idx="1">
                  <c:v>10.355</c:v>
                </c:pt>
                <c:pt idx="2">
                  <c:v>10.355</c:v>
                </c:pt>
                <c:pt idx="3">
                  <c:v>10.355</c:v>
                </c:pt>
                <c:pt idx="4">
                  <c:v>10.355</c:v>
                </c:pt>
                <c:pt idx="5">
                  <c:v>10.355</c:v>
                </c:pt>
                <c:pt idx="6">
                  <c:v>10.355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F4-4C1B-8CF1-47D06EC89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265840"/>
        <c:axId val="1"/>
      </c:lineChart>
      <c:catAx>
        <c:axId val="46426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Point</a:t>
                </a:r>
              </a:p>
            </c:rich>
          </c:tx>
          <c:layout>
            <c:manualLayout>
              <c:xMode val="edge"/>
              <c:yMode val="edge"/>
              <c:x val="0.50775770095028672"/>
              <c:y val="0.87500291630212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Range</a:t>
                </a:r>
              </a:p>
            </c:rich>
          </c:tx>
          <c:layout>
            <c:manualLayout>
              <c:xMode val="edge"/>
              <c:yMode val="edge"/>
              <c:x val="2.2566995768688293E-2"/>
              <c:y val="0.416668124817731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2658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97F6-1FB0-4995-ABBD-D8C5B1B0ED7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DE25A-2BA3-4366-B282-1F8FE9A0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FB38157-60CA-469B-9311-62A4A15CD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D21975D-ECF0-4988-B379-EFF3C522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45C5592-9EBD-40D1-A835-A9619CAD9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73A1A-06FE-44E2-B101-E75ED9ED64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5AB37D6B-7C2A-4217-B87D-B02E20F10E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35C243C-279B-41A8-A95F-C17B2544EB1F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50CC2DB-F044-4569-BD52-294175C08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417BF1-DDD5-4F1F-B2C2-D062B7E1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8EABE7D7-AB54-4CEF-A380-1D6BB1BD4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0E42D44A-207E-4C15-8607-3E21876C8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09270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4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F9A9102E-8919-493A-A52E-54677F371C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EEB5DA3-DC71-45FC-88F0-DC3F2941A305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5B38787-04A8-4C5F-921C-D420C4B9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8DAE29D-47AE-4FA5-9FBE-38A5D665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FDD96E96-C995-4710-9764-40F8EC21C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5CF58807-3DD7-480A-9A01-4DD183DE8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4746625"/>
            <a:ext cx="54038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286DE229-A94A-417B-8DA7-DBB08F80DA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926FE5C-E308-43A2-91E3-F4C87CB8E669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25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F241803-DD7F-4F53-95F1-486AB881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A1A85C7-1B43-4D63-990D-8D2C5C9C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24DE4DD3-D441-421F-9F51-BF5848B83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4995483F-3709-4D04-8F61-6820A9FE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324475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A9CD1E30-8816-49F4-9C83-EE31C6D5F9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C011DB7-7AEC-4807-BA2C-E6F96032200F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A9E1BCB-53BA-45BA-8228-5D9F7D131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FDA75B3-E1E1-4F31-9E26-90434A1A4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31BCE7E-95C6-4D0E-96B1-A60B142E0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9738A603-50DE-4C7F-99E3-C1BA55799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09270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5AF80DB6-7444-4F02-9494-C6844A4AE1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2F2B0E11-D484-4BA8-8E7F-410E74B3A932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27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AE9B3C9-263F-4BAF-9358-E034371A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EC54D67-C999-4E4B-BFCD-CC4E1F964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DC023771-DCCE-4605-ABC9-63F592C41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27C129D1-5C46-4F73-A4C6-3D75BDAB7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4800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B4B71BBD-4D70-4BA7-A610-D33C4A1319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9E7DCE8-0216-46BA-B045-34A116031940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28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79B30BB-952C-45DE-931F-763C66B14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411417B-9D50-470D-A8C9-98B623E3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5CF7A49A-1833-4D13-9BD1-3541F24E0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EFFB6524-4692-406D-A834-24F511105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246688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F9654CA2-4644-4AD9-B9F8-745D1B21D8C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9A8A743-817A-4F6B-BA24-3136AF3B8337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29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02D34D4-7015-4CA9-A3B6-40AD4AD0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756A9E5-1213-46D6-A9BE-B3A9E166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DE9569E5-806F-4A9A-A250-80F065453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0A0C2315-6FA1-4415-B7A8-EA45C90D1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09270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03489B-1C4C-476C-9088-0D4E9477F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A8D2EE-949D-4F6F-A12B-BBA3D9D4CAA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30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540606B-EF5C-44B6-B777-86808E6D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9BB846-7C9C-4F11-BD39-88D106AB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90C73E09-5436-4E42-BCA3-BB4B05AD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3F2B4A91-A7A5-4E19-8A8B-F6CCBA785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4637088"/>
            <a:ext cx="60198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5A652565-5948-48FB-ADD6-7388A79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83338"/>
            <a:ext cx="771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25" tIns="35313" rIns="70625" bIns="3531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=  27.9</a:t>
            </a:r>
          </a:p>
        </p:txBody>
      </p: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AD19A5EF-F91A-491B-B57A-B8C0CAC27EA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918200"/>
            <a:ext cx="3941763" cy="1139825"/>
            <a:chOff x="908" y="3692"/>
            <a:chExt cx="2451" cy="711"/>
          </a:xfrm>
        </p:grpSpPr>
        <p:sp>
          <p:nvSpPr>
            <p:cNvPr id="29708" name="Rectangle 7">
              <a:extLst>
                <a:ext uri="{FF2B5EF4-FFF2-40B4-BE49-F238E27FC236}">
                  <a16:creationId xmlns:a16="http://schemas.microsoft.com/office/drawing/2014/main" id="{C3C4DD42-83D2-4187-9DF3-F8456122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702"/>
              <a:ext cx="2444" cy="70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455" tIns="46227" rIns="92455" bIns="46227" anchor="ctr"/>
            <a:lstStyle>
              <a:lvl1pPr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8">
              <a:extLst>
                <a:ext uri="{FF2B5EF4-FFF2-40B4-BE49-F238E27FC236}">
                  <a16:creationId xmlns:a16="http://schemas.microsoft.com/office/drawing/2014/main" id="{CD62A5DC-81CF-4BC9-B4F8-6E9EAC722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3692"/>
              <a:ext cx="0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9">
              <a:extLst>
                <a:ext uri="{FF2B5EF4-FFF2-40B4-BE49-F238E27FC236}">
                  <a16:creationId xmlns:a16="http://schemas.microsoft.com/office/drawing/2014/main" id="{E9278E1B-C6FB-45FF-A95E-E27F1F9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750"/>
              <a:ext cx="21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">
              <a:extLst>
                <a:ext uri="{FF2B5EF4-FFF2-40B4-BE49-F238E27FC236}">
                  <a16:creationId xmlns:a16="http://schemas.microsoft.com/office/drawing/2014/main" id="{29CFB316-6022-470E-A95D-34DC91BBC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4395"/>
              <a:ext cx="244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1">
              <a:extLst>
                <a:ext uri="{FF2B5EF4-FFF2-40B4-BE49-F238E27FC236}">
                  <a16:creationId xmlns:a16="http://schemas.microsoft.com/office/drawing/2014/main" id="{51633DAF-90CC-4ED6-A70E-70A558CDE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4319"/>
              <a:ext cx="21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>
              <a:extLst>
                <a:ext uri="{FF2B5EF4-FFF2-40B4-BE49-F238E27FC236}">
                  <a16:creationId xmlns:a16="http://schemas.microsoft.com/office/drawing/2014/main" id="{709BEFDC-144F-40FA-903F-4D1CD93E5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80"/>
              <a:ext cx="81" cy="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>
              <a:extLst>
                <a:ext uri="{FF2B5EF4-FFF2-40B4-BE49-F238E27FC236}">
                  <a16:creationId xmlns:a16="http://schemas.microsoft.com/office/drawing/2014/main" id="{C68E40ED-852B-4FD4-BA3E-3777731FD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" y="3797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4">
              <a:extLst>
                <a:ext uri="{FF2B5EF4-FFF2-40B4-BE49-F238E27FC236}">
                  <a16:creationId xmlns:a16="http://schemas.microsoft.com/office/drawing/2014/main" id="{D136554A-9E4C-4C18-A69B-A0B7A9E6B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3803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8D0AA94A-CEBF-44C4-AA44-F7EDC2FE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4015"/>
              <a:ext cx="78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3A384947-7645-4C15-954A-0DCD8003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4149"/>
              <a:ext cx="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7">
              <a:extLst>
                <a:ext uri="{FF2B5EF4-FFF2-40B4-BE49-F238E27FC236}">
                  <a16:creationId xmlns:a16="http://schemas.microsoft.com/office/drawing/2014/main" id="{A2803023-B2B7-466E-BD95-97A7374C7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4115"/>
              <a:ext cx="81" cy="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>
              <a:extLst>
                <a:ext uri="{FF2B5EF4-FFF2-40B4-BE49-F238E27FC236}">
                  <a16:creationId xmlns:a16="http://schemas.microsoft.com/office/drawing/2014/main" id="{692A7C49-22F1-4C4B-BEDC-E899ECE0B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>
              <a:extLst>
                <a:ext uri="{FF2B5EF4-FFF2-40B4-BE49-F238E27FC236}">
                  <a16:creationId xmlns:a16="http://schemas.microsoft.com/office/drawing/2014/main" id="{3E60E74F-749C-4960-98D3-5F632ECF5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980"/>
              <a:ext cx="77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>
              <a:extLst>
                <a:ext uri="{FF2B5EF4-FFF2-40B4-BE49-F238E27FC236}">
                  <a16:creationId xmlns:a16="http://schemas.microsoft.com/office/drawing/2014/main" id="{8074D6E7-0E06-4CC2-911C-2004C4C40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>
              <a:extLst>
                <a:ext uri="{FF2B5EF4-FFF2-40B4-BE49-F238E27FC236}">
                  <a16:creationId xmlns:a16="http://schemas.microsoft.com/office/drawing/2014/main" id="{C698B789-C9D3-40EC-92DC-61A94F79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3980"/>
              <a:ext cx="79" cy="9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2">
              <a:extLst>
                <a:ext uri="{FF2B5EF4-FFF2-40B4-BE49-F238E27FC236}">
                  <a16:creationId xmlns:a16="http://schemas.microsoft.com/office/drawing/2014/main" id="{12E43121-34B2-4EDC-AB8D-1D3F3590D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077"/>
              <a:ext cx="7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3">
              <a:extLst>
                <a:ext uri="{FF2B5EF4-FFF2-40B4-BE49-F238E27FC236}">
                  <a16:creationId xmlns:a16="http://schemas.microsoft.com/office/drawing/2014/main" id="{99C48373-04E5-474C-9157-E9E8CAD4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4085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6ED5D447-F386-4C8C-853C-4A633EC83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3903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04C5AC4E-5144-43AE-B6E4-1F9F4A032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3908"/>
              <a:ext cx="79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416CA8BC-6B39-4334-95EE-F1C205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4045"/>
              <a:ext cx="80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0AA5FB9F-F834-411C-A48C-CA3CB3396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4050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8">
              <a:extLst>
                <a:ext uri="{FF2B5EF4-FFF2-40B4-BE49-F238E27FC236}">
                  <a16:creationId xmlns:a16="http://schemas.microsoft.com/office/drawing/2014/main" id="{6BA3D2F7-23EA-42EE-B818-9917E8F5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4045"/>
              <a:ext cx="82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9">
              <a:extLst>
                <a:ext uri="{FF2B5EF4-FFF2-40B4-BE49-F238E27FC236}">
                  <a16:creationId xmlns:a16="http://schemas.microsoft.com/office/drawing/2014/main" id="{DDC0A08F-2CCE-43B5-B930-8AC9BFAD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4050"/>
              <a:ext cx="81" cy="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0">
              <a:extLst>
                <a:ext uri="{FF2B5EF4-FFF2-40B4-BE49-F238E27FC236}">
                  <a16:creationId xmlns:a16="http://schemas.microsoft.com/office/drawing/2014/main" id="{95EC1BDF-B109-4607-AC2D-966DDDA3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4120"/>
              <a:ext cx="79" cy="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05614A3A-FE08-47DC-B3D4-CF4B2EC8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4007"/>
              <a:ext cx="77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707FCCA4-BD99-41BE-ABB7-E6FBBFB97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3866"/>
              <a:ext cx="78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3">
              <a:extLst>
                <a:ext uri="{FF2B5EF4-FFF2-40B4-BE49-F238E27FC236}">
                  <a16:creationId xmlns:a16="http://schemas.microsoft.com/office/drawing/2014/main" id="{EB7728ED-B1FD-4FD9-A890-9A4A777E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3874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4">
              <a:extLst>
                <a:ext uri="{FF2B5EF4-FFF2-40B4-BE49-F238E27FC236}">
                  <a16:creationId xmlns:a16="http://schemas.microsoft.com/office/drawing/2014/main" id="{AD383598-5E4B-4867-A8AA-BBD127E26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4085"/>
              <a:ext cx="82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5">
              <a:extLst>
                <a:ext uri="{FF2B5EF4-FFF2-40B4-BE49-F238E27FC236}">
                  <a16:creationId xmlns:a16="http://schemas.microsoft.com/office/drawing/2014/main" id="{F80D21C3-F1FF-4B4A-BD1A-F52E3D264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4045"/>
              <a:ext cx="81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Line 37">
            <a:extLst>
              <a:ext uri="{FF2B5EF4-FFF2-40B4-BE49-F238E27FC236}">
                <a16:creationId xmlns:a16="http://schemas.microsoft.com/office/drawing/2014/main" id="{6DE4C492-FF97-4308-A745-7A841EA7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6472238"/>
            <a:ext cx="3538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8">
            <a:extLst>
              <a:ext uri="{FF2B5EF4-FFF2-40B4-BE49-F238E27FC236}">
                <a16:creationId xmlns:a16="http://schemas.microsoft.com/office/drawing/2014/main" id="{FD3F281F-AB9C-4BA9-9095-B55A87AE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853238"/>
            <a:ext cx="309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707" name="Rectangle 39">
            <a:extLst>
              <a:ext uri="{FF2B5EF4-FFF2-40B4-BE49-F238E27FC236}">
                <a16:creationId xmlns:a16="http://schemas.microsoft.com/office/drawing/2014/main" id="{B6E8AF30-CD0D-42E1-98E6-DEAF6905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935663"/>
            <a:ext cx="461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35.8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8B063E82-F4A3-427D-ABC7-0863C61BAC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8AB3499-F85D-4314-BE5A-1ED01F20CFFF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31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2801101-6D39-4CC3-B37C-B5E8AA06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11FFC5A-EB70-4CB1-B359-67F346679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0769E5EB-69FF-4BC7-BECB-2B87AD2A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68D0E874-ED8F-41CC-B6D4-D672F906D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478463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46513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F0CDBF58-57A2-46AB-9932-475EBBA003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1A7C591-F371-4D85-94E8-72F06324A2FA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32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0B013D9-0521-4303-A0C9-0B5611D36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C5987EE-755B-4CBF-9E84-905CDF68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4034FE04-D624-46BB-856E-639A08536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3C6F1A60-446A-4196-A30A-5CAA79AE6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324475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E25A-2BA3-4366-B282-1F8FE9A0CA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5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>
            <a:extLst>
              <a:ext uri="{FF2B5EF4-FFF2-40B4-BE49-F238E27FC236}">
                <a16:creationId xmlns:a16="http://schemas.microsoft.com/office/drawing/2014/main" id="{61E95223-4B94-4B87-8320-B2F45B8CE8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B0EE9E8A-2BCA-4F8E-98FF-D598393F6209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33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D9D80B1-984A-4453-98A7-AA6BB6D8D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F0853B7-6DCE-4677-8B9A-01C4ADF3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D2388C4B-6500-47B9-989E-1AEBC6E3A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9462" name="Rectangle 5">
            <a:extLst>
              <a:ext uri="{FF2B5EF4-FFF2-40B4-BE49-F238E27FC236}">
                <a16:creationId xmlns:a16="http://schemas.microsoft.com/office/drawing/2014/main" id="{3DE1EF35-6A4E-4E12-9FFF-17FC22100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670425"/>
            <a:ext cx="5324475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1C0E470C-C891-4386-A4CE-B123AC720F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E9ACB5A-0344-4145-A091-8DBA48DAC58A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003ABEE-B085-44DA-84ED-D030D288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85E4A70-8ACE-4CD2-9F38-02943FB3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108878EE-1AD4-4AC5-8A21-4AB3322E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E98016DF-2E75-427F-BC2A-1775CC119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670425"/>
            <a:ext cx="5324475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1C0E470C-C891-4386-A4CE-B123AC720F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E9ACB5A-0344-4145-A091-8DBA48DAC58A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35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003ABEE-B085-44DA-84ED-D030D288F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85E4A70-8ACE-4CD2-9F38-02943FB3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108878EE-1AD4-4AC5-8A21-4AB3322E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E98016DF-2E75-427F-BC2A-1775CC119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670425"/>
            <a:ext cx="5324475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377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A7C140D7-D33D-4886-83FB-B603D36990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80A2FC9-2B2F-404E-8462-9A4628B03F5F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36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E7DA713-D5CE-4E2B-BBD4-E2808F35C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2F39C52-40EE-4B4E-972F-931470FAB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F3C61C06-5AB1-4FF6-B2A7-8E1D474B73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6969ECBC-0923-4D8A-B923-E22A6F1F5247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4ACEE3D-C1FD-44FD-AF0B-4CDB71710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2B1C7DC-BF18-4831-86C7-83B6DF5EE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AA088B65-3CF8-43A4-A014-28888776C6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517A71E-93A0-4209-9FF6-55E6B2B2957E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07AF90D-E48D-40F0-B385-73339D61A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80C5B30-F49E-4CF9-8BDE-B6D0552F8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2C9CCA8C-56E4-425A-ACD9-2895246E89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81F64196-F974-4AC0-876B-4CA435319744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39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26CC827-DD30-4643-9841-35D6EDE54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D2A66A9-FC2A-4114-89DB-EE919B3EE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EA272B50-0DB4-4A4F-88FE-BFD9F5B550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2B9F7B0-384C-4261-9C9E-BFEF9F0BB244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8B9C420-A0C6-44DD-911D-F2156C233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88D22B8-8EE7-46F6-850D-413F87C03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68DD6255-70B0-4CC7-89A2-E26C1F679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3D94C4F-9B37-417D-8A5F-6FCCDCC4CDA8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41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C54EA26-DEDA-44E1-B9DC-BFF824499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2773518-1A33-4077-856B-BC4CA9927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AD102E57-F416-4982-AB02-6165715C23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4942AE6-B71C-4A2E-BFF7-AB7EFF2CA50D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42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EBCF3EB-6E81-4C77-B677-C9379FA56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3B2EE7E-4E44-42FF-944A-166CE23AF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CB195C4-4FEA-41D4-A370-55B01AC72C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5DDC9A6-6BDA-4BAD-9417-5BEB1CA78B9A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ADBCB09-3F38-48B0-88C0-E55829125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499A2FC-FDE5-46BD-AED1-2652EB18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2BC2A803-5CB1-472E-9FCE-CADB8CF83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5E1D8955-98AC-4E48-9EC3-9C287BC67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1410E001-CA58-4772-A522-AE38C76CA8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2A999F9-1AC5-4B92-96C1-3DB1A764B1E4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43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E3BA1E-4AC5-4AF8-B9DA-E2D84777A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E8DD910-652E-4070-B0F8-DD0B6B81D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136FDA92-8D70-4079-B9E6-6BF86B8E62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39E998A-FF0E-43F7-BA46-F9A061230F98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3D9A125-B5A6-4BE9-B3AC-01D5EFEC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6BEB77-B65C-4A26-90A6-BD23C193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62D06D86-2E9C-4EF8-A925-8E837F687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D5D23E18-8E60-4496-9C19-46D584997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lnSpc>
                <a:spcPts val="1200"/>
              </a:lnSpc>
              <a:spcBef>
                <a:spcPct val="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0571971A-292C-4A41-8CC7-CB34CA1BA3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321C0CC-DE69-4008-85EC-5F68273998BE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45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DA29496-2EDC-4EE6-BCB4-28ACC3BA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D308DA7-53E0-4A5B-A864-0ADCE142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FC10CF8-85B7-4D9F-9497-EDA305812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A086324E-6A14-464B-9E90-8389A298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4746625"/>
            <a:ext cx="54800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0571971A-292C-4A41-8CC7-CB34CA1BA3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321C0CC-DE69-4008-85EC-5F68273998BE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46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DA29496-2EDC-4EE6-BCB4-28ACC3BA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D308DA7-53E0-4A5B-A864-0ADCE142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FC10CF8-85B7-4D9F-9497-EDA305812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A086324E-6A14-464B-9E90-8389A298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4746625"/>
            <a:ext cx="54800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54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0571971A-292C-4A41-8CC7-CB34CA1BA3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321C0CC-DE69-4008-85EC-5F68273998BE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47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DA29496-2EDC-4EE6-BCB4-28ACC3BA3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D308DA7-53E0-4A5B-A864-0ADCE1424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1FC10CF8-85B7-4D9F-9497-EDA305812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44038" name="Rectangle 5">
            <a:extLst>
              <a:ext uri="{FF2B5EF4-FFF2-40B4-BE49-F238E27FC236}">
                <a16:creationId xmlns:a16="http://schemas.microsoft.com/office/drawing/2014/main" id="{A086324E-6A14-464B-9E90-8389A298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4746625"/>
            <a:ext cx="54800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spcBef>
                <a:spcPct val="2500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28986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136FDA92-8D70-4079-B9E6-6BF86B8E62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39E998A-FF0E-43F7-BA46-F9A061230F98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48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3D9A125-B5A6-4BE9-B3AC-01D5EFEC2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6BEB77-B65C-4A26-90A6-BD23C193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62D06D86-2E9C-4EF8-A925-8E837F687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D5D23E18-8E60-4496-9C19-46D584997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325" y="4746625"/>
            <a:ext cx="555625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35038">
              <a:lnSpc>
                <a:spcPts val="1200"/>
              </a:lnSpc>
              <a:spcBef>
                <a:spcPct val="0"/>
              </a:spcBef>
              <a:tabLst>
                <a:tab pos="114300" algn="l"/>
                <a:tab pos="919163" algn="l"/>
                <a:tab pos="137795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670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03489B-1C4C-476C-9088-0D4E9477F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A8D2EE-949D-4F6F-A12B-BBA3D9D4CAA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51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540606B-EF5C-44B6-B777-86808E6D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9BB846-7C9C-4F11-BD39-88D106AB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90C73E09-5436-4E42-BCA3-BB4B05AD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3F2B4A91-A7A5-4E19-8A8B-F6CCBA785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4637088"/>
            <a:ext cx="60198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5A652565-5948-48FB-ADD6-7388A79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83338"/>
            <a:ext cx="771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25" tIns="35313" rIns="70625" bIns="3531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=  27.9</a:t>
            </a:r>
          </a:p>
        </p:txBody>
      </p: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AD19A5EF-F91A-491B-B57A-B8C0CAC27EA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918200"/>
            <a:ext cx="3941763" cy="1139825"/>
            <a:chOff x="908" y="3692"/>
            <a:chExt cx="2451" cy="711"/>
          </a:xfrm>
        </p:grpSpPr>
        <p:sp>
          <p:nvSpPr>
            <p:cNvPr id="29708" name="Rectangle 7">
              <a:extLst>
                <a:ext uri="{FF2B5EF4-FFF2-40B4-BE49-F238E27FC236}">
                  <a16:creationId xmlns:a16="http://schemas.microsoft.com/office/drawing/2014/main" id="{C3C4DD42-83D2-4187-9DF3-F8456122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702"/>
              <a:ext cx="2444" cy="70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455" tIns="46227" rIns="92455" bIns="46227" anchor="ctr"/>
            <a:lstStyle>
              <a:lvl1pPr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8">
              <a:extLst>
                <a:ext uri="{FF2B5EF4-FFF2-40B4-BE49-F238E27FC236}">
                  <a16:creationId xmlns:a16="http://schemas.microsoft.com/office/drawing/2014/main" id="{CD62A5DC-81CF-4BC9-B4F8-6E9EAC722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3692"/>
              <a:ext cx="0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9">
              <a:extLst>
                <a:ext uri="{FF2B5EF4-FFF2-40B4-BE49-F238E27FC236}">
                  <a16:creationId xmlns:a16="http://schemas.microsoft.com/office/drawing/2014/main" id="{E9278E1B-C6FB-45FF-A95E-E27F1F9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750"/>
              <a:ext cx="21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">
              <a:extLst>
                <a:ext uri="{FF2B5EF4-FFF2-40B4-BE49-F238E27FC236}">
                  <a16:creationId xmlns:a16="http://schemas.microsoft.com/office/drawing/2014/main" id="{29CFB316-6022-470E-A95D-34DC91BBC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4395"/>
              <a:ext cx="244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1">
              <a:extLst>
                <a:ext uri="{FF2B5EF4-FFF2-40B4-BE49-F238E27FC236}">
                  <a16:creationId xmlns:a16="http://schemas.microsoft.com/office/drawing/2014/main" id="{51633DAF-90CC-4ED6-A70E-70A558CDE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4319"/>
              <a:ext cx="21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>
              <a:extLst>
                <a:ext uri="{FF2B5EF4-FFF2-40B4-BE49-F238E27FC236}">
                  <a16:creationId xmlns:a16="http://schemas.microsoft.com/office/drawing/2014/main" id="{709BEFDC-144F-40FA-903F-4D1CD93E5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80"/>
              <a:ext cx="81" cy="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>
              <a:extLst>
                <a:ext uri="{FF2B5EF4-FFF2-40B4-BE49-F238E27FC236}">
                  <a16:creationId xmlns:a16="http://schemas.microsoft.com/office/drawing/2014/main" id="{C68E40ED-852B-4FD4-BA3E-3777731FD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" y="3797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4">
              <a:extLst>
                <a:ext uri="{FF2B5EF4-FFF2-40B4-BE49-F238E27FC236}">
                  <a16:creationId xmlns:a16="http://schemas.microsoft.com/office/drawing/2014/main" id="{D136554A-9E4C-4C18-A69B-A0B7A9E6B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3803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8D0AA94A-CEBF-44C4-AA44-F7EDC2FE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4015"/>
              <a:ext cx="78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3A384947-7645-4C15-954A-0DCD8003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4149"/>
              <a:ext cx="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7">
              <a:extLst>
                <a:ext uri="{FF2B5EF4-FFF2-40B4-BE49-F238E27FC236}">
                  <a16:creationId xmlns:a16="http://schemas.microsoft.com/office/drawing/2014/main" id="{A2803023-B2B7-466E-BD95-97A7374C7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4115"/>
              <a:ext cx="81" cy="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>
              <a:extLst>
                <a:ext uri="{FF2B5EF4-FFF2-40B4-BE49-F238E27FC236}">
                  <a16:creationId xmlns:a16="http://schemas.microsoft.com/office/drawing/2014/main" id="{692A7C49-22F1-4C4B-BEDC-E899ECE0B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>
              <a:extLst>
                <a:ext uri="{FF2B5EF4-FFF2-40B4-BE49-F238E27FC236}">
                  <a16:creationId xmlns:a16="http://schemas.microsoft.com/office/drawing/2014/main" id="{3E60E74F-749C-4960-98D3-5F632ECF5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980"/>
              <a:ext cx="77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>
              <a:extLst>
                <a:ext uri="{FF2B5EF4-FFF2-40B4-BE49-F238E27FC236}">
                  <a16:creationId xmlns:a16="http://schemas.microsoft.com/office/drawing/2014/main" id="{8074D6E7-0E06-4CC2-911C-2004C4C40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>
              <a:extLst>
                <a:ext uri="{FF2B5EF4-FFF2-40B4-BE49-F238E27FC236}">
                  <a16:creationId xmlns:a16="http://schemas.microsoft.com/office/drawing/2014/main" id="{C698B789-C9D3-40EC-92DC-61A94F79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3980"/>
              <a:ext cx="79" cy="9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2">
              <a:extLst>
                <a:ext uri="{FF2B5EF4-FFF2-40B4-BE49-F238E27FC236}">
                  <a16:creationId xmlns:a16="http://schemas.microsoft.com/office/drawing/2014/main" id="{12E43121-34B2-4EDC-AB8D-1D3F3590D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077"/>
              <a:ext cx="7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3">
              <a:extLst>
                <a:ext uri="{FF2B5EF4-FFF2-40B4-BE49-F238E27FC236}">
                  <a16:creationId xmlns:a16="http://schemas.microsoft.com/office/drawing/2014/main" id="{99C48373-04E5-474C-9157-E9E8CAD4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4085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6ED5D447-F386-4C8C-853C-4A633EC83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3903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04C5AC4E-5144-43AE-B6E4-1F9F4A032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3908"/>
              <a:ext cx="79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416CA8BC-6B39-4334-95EE-F1C205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4045"/>
              <a:ext cx="80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0AA5FB9F-F834-411C-A48C-CA3CB3396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4050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8">
              <a:extLst>
                <a:ext uri="{FF2B5EF4-FFF2-40B4-BE49-F238E27FC236}">
                  <a16:creationId xmlns:a16="http://schemas.microsoft.com/office/drawing/2014/main" id="{6BA3D2F7-23EA-42EE-B818-9917E8F5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4045"/>
              <a:ext cx="82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9">
              <a:extLst>
                <a:ext uri="{FF2B5EF4-FFF2-40B4-BE49-F238E27FC236}">
                  <a16:creationId xmlns:a16="http://schemas.microsoft.com/office/drawing/2014/main" id="{DDC0A08F-2CCE-43B5-B930-8AC9BFAD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4050"/>
              <a:ext cx="81" cy="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0">
              <a:extLst>
                <a:ext uri="{FF2B5EF4-FFF2-40B4-BE49-F238E27FC236}">
                  <a16:creationId xmlns:a16="http://schemas.microsoft.com/office/drawing/2014/main" id="{95EC1BDF-B109-4607-AC2D-966DDDA3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4120"/>
              <a:ext cx="79" cy="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05614A3A-FE08-47DC-B3D4-CF4B2EC8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4007"/>
              <a:ext cx="77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707FCCA4-BD99-41BE-ABB7-E6FBBFB97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3866"/>
              <a:ext cx="78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3">
              <a:extLst>
                <a:ext uri="{FF2B5EF4-FFF2-40B4-BE49-F238E27FC236}">
                  <a16:creationId xmlns:a16="http://schemas.microsoft.com/office/drawing/2014/main" id="{EB7728ED-B1FD-4FD9-A890-9A4A777E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3874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4">
              <a:extLst>
                <a:ext uri="{FF2B5EF4-FFF2-40B4-BE49-F238E27FC236}">
                  <a16:creationId xmlns:a16="http://schemas.microsoft.com/office/drawing/2014/main" id="{AD383598-5E4B-4867-A8AA-BBD127E26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4085"/>
              <a:ext cx="82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5">
              <a:extLst>
                <a:ext uri="{FF2B5EF4-FFF2-40B4-BE49-F238E27FC236}">
                  <a16:creationId xmlns:a16="http://schemas.microsoft.com/office/drawing/2014/main" id="{F80D21C3-F1FF-4B4A-BD1A-F52E3D264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4045"/>
              <a:ext cx="81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Line 37">
            <a:extLst>
              <a:ext uri="{FF2B5EF4-FFF2-40B4-BE49-F238E27FC236}">
                <a16:creationId xmlns:a16="http://schemas.microsoft.com/office/drawing/2014/main" id="{6DE4C492-FF97-4308-A745-7A841EA7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6472238"/>
            <a:ext cx="3538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8">
            <a:extLst>
              <a:ext uri="{FF2B5EF4-FFF2-40B4-BE49-F238E27FC236}">
                <a16:creationId xmlns:a16="http://schemas.microsoft.com/office/drawing/2014/main" id="{FD3F281F-AB9C-4BA9-9095-B55A87AE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853238"/>
            <a:ext cx="309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707" name="Rectangle 39">
            <a:extLst>
              <a:ext uri="{FF2B5EF4-FFF2-40B4-BE49-F238E27FC236}">
                <a16:creationId xmlns:a16="http://schemas.microsoft.com/office/drawing/2014/main" id="{B6E8AF30-CD0D-42E1-98E6-DEAF6905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935663"/>
            <a:ext cx="461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35.8</a:t>
            </a:r>
          </a:p>
        </p:txBody>
      </p:sp>
    </p:spTree>
    <p:extLst>
      <p:ext uri="{BB962C8B-B14F-4D97-AF65-F5344CB8AC3E}">
        <p14:creationId xmlns:p14="http://schemas.microsoft.com/office/powerpoint/2010/main" val="1989699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03489B-1C4C-476C-9088-0D4E9477F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A8D2EE-949D-4F6F-A12B-BBA3D9D4CAA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52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540606B-EF5C-44B6-B777-86808E6D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9BB846-7C9C-4F11-BD39-88D106AB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90C73E09-5436-4E42-BCA3-BB4B05AD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3F2B4A91-A7A5-4E19-8A8B-F6CCBA785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4637088"/>
            <a:ext cx="60198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5A652565-5948-48FB-ADD6-7388A79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83338"/>
            <a:ext cx="771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25" tIns="35313" rIns="70625" bIns="3531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=  27.9</a:t>
            </a:r>
          </a:p>
        </p:txBody>
      </p: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AD19A5EF-F91A-491B-B57A-B8C0CAC27EA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918200"/>
            <a:ext cx="3941763" cy="1139825"/>
            <a:chOff x="908" y="3692"/>
            <a:chExt cx="2451" cy="711"/>
          </a:xfrm>
        </p:grpSpPr>
        <p:sp>
          <p:nvSpPr>
            <p:cNvPr id="29708" name="Rectangle 7">
              <a:extLst>
                <a:ext uri="{FF2B5EF4-FFF2-40B4-BE49-F238E27FC236}">
                  <a16:creationId xmlns:a16="http://schemas.microsoft.com/office/drawing/2014/main" id="{C3C4DD42-83D2-4187-9DF3-F8456122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702"/>
              <a:ext cx="2444" cy="70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455" tIns="46227" rIns="92455" bIns="46227" anchor="ctr"/>
            <a:lstStyle>
              <a:lvl1pPr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8">
              <a:extLst>
                <a:ext uri="{FF2B5EF4-FFF2-40B4-BE49-F238E27FC236}">
                  <a16:creationId xmlns:a16="http://schemas.microsoft.com/office/drawing/2014/main" id="{CD62A5DC-81CF-4BC9-B4F8-6E9EAC722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3692"/>
              <a:ext cx="0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9">
              <a:extLst>
                <a:ext uri="{FF2B5EF4-FFF2-40B4-BE49-F238E27FC236}">
                  <a16:creationId xmlns:a16="http://schemas.microsoft.com/office/drawing/2014/main" id="{E9278E1B-C6FB-45FF-A95E-E27F1F9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750"/>
              <a:ext cx="21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">
              <a:extLst>
                <a:ext uri="{FF2B5EF4-FFF2-40B4-BE49-F238E27FC236}">
                  <a16:creationId xmlns:a16="http://schemas.microsoft.com/office/drawing/2014/main" id="{29CFB316-6022-470E-A95D-34DC91BBC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4395"/>
              <a:ext cx="244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1">
              <a:extLst>
                <a:ext uri="{FF2B5EF4-FFF2-40B4-BE49-F238E27FC236}">
                  <a16:creationId xmlns:a16="http://schemas.microsoft.com/office/drawing/2014/main" id="{51633DAF-90CC-4ED6-A70E-70A558CDE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4319"/>
              <a:ext cx="21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>
              <a:extLst>
                <a:ext uri="{FF2B5EF4-FFF2-40B4-BE49-F238E27FC236}">
                  <a16:creationId xmlns:a16="http://schemas.microsoft.com/office/drawing/2014/main" id="{709BEFDC-144F-40FA-903F-4D1CD93E5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80"/>
              <a:ext cx="81" cy="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>
              <a:extLst>
                <a:ext uri="{FF2B5EF4-FFF2-40B4-BE49-F238E27FC236}">
                  <a16:creationId xmlns:a16="http://schemas.microsoft.com/office/drawing/2014/main" id="{C68E40ED-852B-4FD4-BA3E-3777731FD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" y="3797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4">
              <a:extLst>
                <a:ext uri="{FF2B5EF4-FFF2-40B4-BE49-F238E27FC236}">
                  <a16:creationId xmlns:a16="http://schemas.microsoft.com/office/drawing/2014/main" id="{D136554A-9E4C-4C18-A69B-A0B7A9E6B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3803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8D0AA94A-CEBF-44C4-AA44-F7EDC2FE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4015"/>
              <a:ext cx="78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3A384947-7645-4C15-954A-0DCD8003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4149"/>
              <a:ext cx="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7">
              <a:extLst>
                <a:ext uri="{FF2B5EF4-FFF2-40B4-BE49-F238E27FC236}">
                  <a16:creationId xmlns:a16="http://schemas.microsoft.com/office/drawing/2014/main" id="{A2803023-B2B7-466E-BD95-97A7374C7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4115"/>
              <a:ext cx="81" cy="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>
              <a:extLst>
                <a:ext uri="{FF2B5EF4-FFF2-40B4-BE49-F238E27FC236}">
                  <a16:creationId xmlns:a16="http://schemas.microsoft.com/office/drawing/2014/main" id="{692A7C49-22F1-4C4B-BEDC-E899ECE0B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>
              <a:extLst>
                <a:ext uri="{FF2B5EF4-FFF2-40B4-BE49-F238E27FC236}">
                  <a16:creationId xmlns:a16="http://schemas.microsoft.com/office/drawing/2014/main" id="{3E60E74F-749C-4960-98D3-5F632ECF5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980"/>
              <a:ext cx="77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>
              <a:extLst>
                <a:ext uri="{FF2B5EF4-FFF2-40B4-BE49-F238E27FC236}">
                  <a16:creationId xmlns:a16="http://schemas.microsoft.com/office/drawing/2014/main" id="{8074D6E7-0E06-4CC2-911C-2004C4C40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>
              <a:extLst>
                <a:ext uri="{FF2B5EF4-FFF2-40B4-BE49-F238E27FC236}">
                  <a16:creationId xmlns:a16="http://schemas.microsoft.com/office/drawing/2014/main" id="{C698B789-C9D3-40EC-92DC-61A94F79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3980"/>
              <a:ext cx="79" cy="9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2">
              <a:extLst>
                <a:ext uri="{FF2B5EF4-FFF2-40B4-BE49-F238E27FC236}">
                  <a16:creationId xmlns:a16="http://schemas.microsoft.com/office/drawing/2014/main" id="{12E43121-34B2-4EDC-AB8D-1D3F3590D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077"/>
              <a:ext cx="7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3">
              <a:extLst>
                <a:ext uri="{FF2B5EF4-FFF2-40B4-BE49-F238E27FC236}">
                  <a16:creationId xmlns:a16="http://schemas.microsoft.com/office/drawing/2014/main" id="{99C48373-04E5-474C-9157-E9E8CAD4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4085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6ED5D447-F386-4C8C-853C-4A633EC83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3903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04C5AC4E-5144-43AE-B6E4-1F9F4A032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3908"/>
              <a:ext cx="79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416CA8BC-6B39-4334-95EE-F1C205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4045"/>
              <a:ext cx="80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0AA5FB9F-F834-411C-A48C-CA3CB3396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4050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8">
              <a:extLst>
                <a:ext uri="{FF2B5EF4-FFF2-40B4-BE49-F238E27FC236}">
                  <a16:creationId xmlns:a16="http://schemas.microsoft.com/office/drawing/2014/main" id="{6BA3D2F7-23EA-42EE-B818-9917E8F5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4045"/>
              <a:ext cx="82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9">
              <a:extLst>
                <a:ext uri="{FF2B5EF4-FFF2-40B4-BE49-F238E27FC236}">
                  <a16:creationId xmlns:a16="http://schemas.microsoft.com/office/drawing/2014/main" id="{DDC0A08F-2CCE-43B5-B930-8AC9BFAD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4050"/>
              <a:ext cx="81" cy="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0">
              <a:extLst>
                <a:ext uri="{FF2B5EF4-FFF2-40B4-BE49-F238E27FC236}">
                  <a16:creationId xmlns:a16="http://schemas.microsoft.com/office/drawing/2014/main" id="{95EC1BDF-B109-4607-AC2D-966DDDA3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4120"/>
              <a:ext cx="79" cy="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05614A3A-FE08-47DC-B3D4-CF4B2EC8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4007"/>
              <a:ext cx="77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707FCCA4-BD99-41BE-ABB7-E6FBBFB97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3866"/>
              <a:ext cx="78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3">
              <a:extLst>
                <a:ext uri="{FF2B5EF4-FFF2-40B4-BE49-F238E27FC236}">
                  <a16:creationId xmlns:a16="http://schemas.microsoft.com/office/drawing/2014/main" id="{EB7728ED-B1FD-4FD9-A890-9A4A777E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3874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4">
              <a:extLst>
                <a:ext uri="{FF2B5EF4-FFF2-40B4-BE49-F238E27FC236}">
                  <a16:creationId xmlns:a16="http://schemas.microsoft.com/office/drawing/2014/main" id="{AD383598-5E4B-4867-A8AA-BBD127E26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4085"/>
              <a:ext cx="82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5">
              <a:extLst>
                <a:ext uri="{FF2B5EF4-FFF2-40B4-BE49-F238E27FC236}">
                  <a16:creationId xmlns:a16="http://schemas.microsoft.com/office/drawing/2014/main" id="{F80D21C3-F1FF-4B4A-BD1A-F52E3D264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4045"/>
              <a:ext cx="81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Line 37">
            <a:extLst>
              <a:ext uri="{FF2B5EF4-FFF2-40B4-BE49-F238E27FC236}">
                <a16:creationId xmlns:a16="http://schemas.microsoft.com/office/drawing/2014/main" id="{6DE4C492-FF97-4308-A745-7A841EA7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6472238"/>
            <a:ext cx="3538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8">
            <a:extLst>
              <a:ext uri="{FF2B5EF4-FFF2-40B4-BE49-F238E27FC236}">
                <a16:creationId xmlns:a16="http://schemas.microsoft.com/office/drawing/2014/main" id="{FD3F281F-AB9C-4BA9-9095-B55A87AE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853238"/>
            <a:ext cx="309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707" name="Rectangle 39">
            <a:extLst>
              <a:ext uri="{FF2B5EF4-FFF2-40B4-BE49-F238E27FC236}">
                <a16:creationId xmlns:a16="http://schemas.microsoft.com/office/drawing/2014/main" id="{B6E8AF30-CD0D-42E1-98E6-DEAF6905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935663"/>
            <a:ext cx="461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35.8</a:t>
            </a:r>
          </a:p>
        </p:txBody>
      </p:sp>
    </p:spTree>
    <p:extLst>
      <p:ext uri="{BB962C8B-B14F-4D97-AF65-F5344CB8AC3E}">
        <p14:creationId xmlns:p14="http://schemas.microsoft.com/office/powerpoint/2010/main" val="34489947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03489B-1C4C-476C-9088-0D4E9477F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A8D2EE-949D-4F6F-A12B-BBA3D9D4CAA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53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540606B-EF5C-44B6-B777-86808E6D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9BB846-7C9C-4F11-BD39-88D106AB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90C73E09-5436-4E42-BCA3-BB4B05AD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3F2B4A91-A7A5-4E19-8A8B-F6CCBA785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4637088"/>
            <a:ext cx="60198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5A652565-5948-48FB-ADD6-7388A79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83338"/>
            <a:ext cx="771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25" tIns="35313" rIns="70625" bIns="3531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=  27.9</a:t>
            </a:r>
          </a:p>
        </p:txBody>
      </p: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AD19A5EF-F91A-491B-B57A-B8C0CAC27EA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918200"/>
            <a:ext cx="3941763" cy="1139825"/>
            <a:chOff x="908" y="3692"/>
            <a:chExt cx="2451" cy="711"/>
          </a:xfrm>
        </p:grpSpPr>
        <p:sp>
          <p:nvSpPr>
            <p:cNvPr id="29708" name="Rectangle 7">
              <a:extLst>
                <a:ext uri="{FF2B5EF4-FFF2-40B4-BE49-F238E27FC236}">
                  <a16:creationId xmlns:a16="http://schemas.microsoft.com/office/drawing/2014/main" id="{C3C4DD42-83D2-4187-9DF3-F8456122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702"/>
              <a:ext cx="2444" cy="70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455" tIns="46227" rIns="92455" bIns="46227" anchor="ctr"/>
            <a:lstStyle>
              <a:lvl1pPr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8">
              <a:extLst>
                <a:ext uri="{FF2B5EF4-FFF2-40B4-BE49-F238E27FC236}">
                  <a16:creationId xmlns:a16="http://schemas.microsoft.com/office/drawing/2014/main" id="{CD62A5DC-81CF-4BC9-B4F8-6E9EAC722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3692"/>
              <a:ext cx="0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9">
              <a:extLst>
                <a:ext uri="{FF2B5EF4-FFF2-40B4-BE49-F238E27FC236}">
                  <a16:creationId xmlns:a16="http://schemas.microsoft.com/office/drawing/2014/main" id="{E9278E1B-C6FB-45FF-A95E-E27F1F9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750"/>
              <a:ext cx="21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">
              <a:extLst>
                <a:ext uri="{FF2B5EF4-FFF2-40B4-BE49-F238E27FC236}">
                  <a16:creationId xmlns:a16="http://schemas.microsoft.com/office/drawing/2014/main" id="{29CFB316-6022-470E-A95D-34DC91BBC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4395"/>
              <a:ext cx="244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1">
              <a:extLst>
                <a:ext uri="{FF2B5EF4-FFF2-40B4-BE49-F238E27FC236}">
                  <a16:creationId xmlns:a16="http://schemas.microsoft.com/office/drawing/2014/main" id="{51633DAF-90CC-4ED6-A70E-70A558CDE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4319"/>
              <a:ext cx="21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>
              <a:extLst>
                <a:ext uri="{FF2B5EF4-FFF2-40B4-BE49-F238E27FC236}">
                  <a16:creationId xmlns:a16="http://schemas.microsoft.com/office/drawing/2014/main" id="{709BEFDC-144F-40FA-903F-4D1CD93E5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80"/>
              <a:ext cx="81" cy="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>
              <a:extLst>
                <a:ext uri="{FF2B5EF4-FFF2-40B4-BE49-F238E27FC236}">
                  <a16:creationId xmlns:a16="http://schemas.microsoft.com/office/drawing/2014/main" id="{C68E40ED-852B-4FD4-BA3E-3777731FD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" y="3797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4">
              <a:extLst>
                <a:ext uri="{FF2B5EF4-FFF2-40B4-BE49-F238E27FC236}">
                  <a16:creationId xmlns:a16="http://schemas.microsoft.com/office/drawing/2014/main" id="{D136554A-9E4C-4C18-A69B-A0B7A9E6B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3803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8D0AA94A-CEBF-44C4-AA44-F7EDC2FE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4015"/>
              <a:ext cx="78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3A384947-7645-4C15-954A-0DCD8003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4149"/>
              <a:ext cx="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7">
              <a:extLst>
                <a:ext uri="{FF2B5EF4-FFF2-40B4-BE49-F238E27FC236}">
                  <a16:creationId xmlns:a16="http://schemas.microsoft.com/office/drawing/2014/main" id="{A2803023-B2B7-466E-BD95-97A7374C7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4115"/>
              <a:ext cx="81" cy="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>
              <a:extLst>
                <a:ext uri="{FF2B5EF4-FFF2-40B4-BE49-F238E27FC236}">
                  <a16:creationId xmlns:a16="http://schemas.microsoft.com/office/drawing/2014/main" id="{692A7C49-22F1-4C4B-BEDC-E899ECE0B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>
              <a:extLst>
                <a:ext uri="{FF2B5EF4-FFF2-40B4-BE49-F238E27FC236}">
                  <a16:creationId xmlns:a16="http://schemas.microsoft.com/office/drawing/2014/main" id="{3E60E74F-749C-4960-98D3-5F632ECF5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980"/>
              <a:ext cx="77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>
              <a:extLst>
                <a:ext uri="{FF2B5EF4-FFF2-40B4-BE49-F238E27FC236}">
                  <a16:creationId xmlns:a16="http://schemas.microsoft.com/office/drawing/2014/main" id="{8074D6E7-0E06-4CC2-911C-2004C4C40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>
              <a:extLst>
                <a:ext uri="{FF2B5EF4-FFF2-40B4-BE49-F238E27FC236}">
                  <a16:creationId xmlns:a16="http://schemas.microsoft.com/office/drawing/2014/main" id="{C698B789-C9D3-40EC-92DC-61A94F79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3980"/>
              <a:ext cx="79" cy="9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2">
              <a:extLst>
                <a:ext uri="{FF2B5EF4-FFF2-40B4-BE49-F238E27FC236}">
                  <a16:creationId xmlns:a16="http://schemas.microsoft.com/office/drawing/2014/main" id="{12E43121-34B2-4EDC-AB8D-1D3F3590D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077"/>
              <a:ext cx="7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3">
              <a:extLst>
                <a:ext uri="{FF2B5EF4-FFF2-40B4-BE49-F238E27FC236}">
                  <a16:creationId xmlns:a16="http://schemas.microsoft.com/office/drawing/2014/main" id="{99C48373-04E5-474C-9157-E9E8CAD4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4085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6ED5D447-F386-4C8C-853C-4A633EC83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3903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04C5AC4E-5144-43AE-B6E4-1F9F4A032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3908"/>
              <a:ext cx="79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416CA8BC-6B39-4334-95EE-F1C205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4045"/>
              <a:ext cx="80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0AA5FB9F-F834-411C-A48C-CA3CB3396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4050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8">
              <a:extLst>
                <a:ext uri="{FF2B5EF4-FFF2-40B4-BE49-F238E27FC236}">
                  <a16:creationId xmlns:a16="http://schemas.microsoft.com/office/drawing/2014/main" id="{6BA3D2F7-23EA-42EE-B818-9917E8F5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4045"/>
              <a:ext cx="82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9">
              <a:extLst>
                <a:ext uri="{FF2B5EF4-FFF2-40B4-BE49-F238E27FC236}">
                  <a16:creationId xmlns:a16="http://schemas.microsoft.com/office/drawing/2014/main" id="{DDC0A08F-2CCE-43B5-B930-8AC9BFAD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4050"/>
              <a:ext cx="81" cy="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0">
              <a:extLst>
                <a:ext uri="{FF2B5EF4-FFF2-40B4-BE49-F238E27FC236}">
                  <a16:creationId xmlns:a16="http://schemas.microsoft.com/office/drawing/2014/main" id="{95EC1BDF-B109-4607-AC2D-966DDDA3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4120"/>
              <a:ext cx="79" cy="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05614A3A-FE08-47DC-B3D4-CF4B2EC8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4007"/>
              <a:ext cx="77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707FCCA4-BD99-41BE-ABB7-E6FBBFB97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3866"/>
              <a:ext cx="78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3">
              <a:extLst>
                <a:ext uri="{FF2B5EF4-FFF2-40B4-BE49-F238E27FC236}">
                  <a16:creationId xmlns:a16="http://schemas.microsoft.com/office/drawing/2014/main" id="{EB7728ED-B1FD-4FD9-A890-9A4A777E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3874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4">
              <a:extLst>
                <a:ext uri="{FF2B5EF4-FFF2-40B4-BE49-F238E27FC236}">
                  <a16:creationId xmlns:a16="http://schemas.microsoft.com/office/drawing/2014/main" id="{AD383598-5E4B-4867-A8AA-BBD127E26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4085"/>
              <a:ext cx="82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5">
              <a:extLst>
                <a:ext uri="{FF2B5EF4-FFF2-40B4-BE49-F238E27FC236}">
                  <a16:creationId xmlns:a16="http://schemas.microsoft.com/office/drawing/2014/main" id="{F80D21C3-F1FF-4B4A-BD1A-F52E3D264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4045"/>
              <a:ext cx="81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Line 37">
            <a:extLst>
              <a:ext uri="{FF2B5EF4-FFF2-40B4-BE49-F238E27FC236}">
                <a16:creationId xmlns:a16="http://schemas.microsoft.com/office/drawing/2014/main" id="{6DE4C492-FF97-4308-A745-7A841EA7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6472238"/>
            <a:ext cx="3538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8">
            <a:extLst>
              <a:ext uri="{FF2B5EF4-FFF2-40B4-BE49-F238E27FC236}">
                <a16:creationId xmlns:a16="http://schemas.microsoft.com/office/drawing/2014/main" id="{FD3F281F-AB9C-4BA9-9095-B55A87AE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853238"/>
            <a:ext cx="309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707" name="Rectangle 39">
            <a:extLst>
              <a:ext uri="{FF2B5EF4-FFF2-40B4-BE49-F238E27FC236}">
                <a16:creationId xmlns:a16="http://schemas.microsoft.com/office/drawing/2014/main" id="{B6E8AF30-CD0D-42E1-98E6-DEAF6905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935663"/>
            <a:ext cx="461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35.8</a:t>
            </a:r>
          </a:p>
        </p:txBody>
      </p:sp>
    </p:spTree>
    <p:extLst>
      <p:ext uri="{BB962C8B-B14F-4D97-AF65-F5344CB8AC3E}">
        <p14:creationId xmlns:p14="http://schemas.microsoft.com/office/powerpoint/2010/main" val="220150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D003489B-1C4C-476C-9088-0D4E9477F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A8D2EE-949D-4F6F-A12B-BBA3D9D4CAA6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54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540606B-EF5C-44B6-B777-86808E6D0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F9BB846-7C9C-4F11-BD39-88D106AB5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90C73E09-5436-4E42-BCA3-BB4B05AD63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3F2B4A91-A7A5-4E19-8A8B-F6CCBA785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4637088"/>
            <a:ext cx="60198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5A652565-5948-48FB-ADD6-7388A79C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6383338"/>
            <a:ext cx="7715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625" tIns="35313" rIns="70625" bIns="3531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=  27.9</a:t>
            </a:r>
          </a:p>
        </p:txBody>
      </p: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AD19A5EF-F91A-491B-B57A-B8C0CAC27EA8}"/>
              </a:ext>
            </a:extLst>
          </p:cNvPr>
          <p:cNvGrpSpPr>
            <a:grpSpLocks/>
          </p:cNvGrpSpPr>
          <p:nvPr/>
        </p:nvGrpSpPr>
        <p:grpSpPr bwMode="auto">
          <a:xfrm>
            <a:off x="1460500" y="5918200"/>
            <a:ext cx="3941763" cy="1139825"/>
            <a:chOff x="908" y="3692"/>
            <a:chExt cx="2451" cy="711"/>
          </a:xfrm>
        </p:grpSpPr>
        <p:sp>
          <p:nvSpPr>
            <p:cNvPr id="29708" name="Rectangle 7">
              <a:extLst>
                <a:ext uri="{FF2B5EF4-FFF2-40B4-BE49-F238E27FC236}">
                  <a16:creationId xmlns:a16="http://schemas.microsoft.com/office/drawing/2014/main" id="{C3C4DD42-83D2-4187-9DF3-F8456122C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702"/>
              <a:ext cx="2444" cy="70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455" tIns="46227" rIns="92455" bIns="46227" anchor="ctr"/>
            <a:lstStyle>
              <a:lvl1pPr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9239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8">
              <a:extLst>
                <a:ext uri="{FF2B5EF4-FFF2-40B4-BE49-F238E27FC236}">
                  <a16:creationId xmlns:a16="http://schemas.microsoft.com/office/drawing/2014/main" id="{CD62A5DC-81CF-4BC9-B4F8-6E9EAC722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3692"/>
              <a:ext cx="0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9">
              <a:extLst>
                <a:ext uri="{FF2B5EF4-FFF2-40B4-BE49-F238E27FC236}">
                  <a16:creationId xmlns:a16="http://schemas.microsoft.com/office/drawing/2014/main" id="{E9278E1B-C6FB-45FF-A95E-E27F1F9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3750"/>
              <a:ext cx="218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0">
              <a:extLst>
                <a:ext uri="{FF2B5EF4-FFF2-40B4-BE49-F238E27FC236}">
                  <a16:creationId xmlns:a16="http://schemas.microsoft.com/office/drawing/2014/main" id="{29CFB316-6022-470E-A95D-34DC91BBC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" y="4395"/>
              <a:ext cx="244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1">
              <a:extLst>
                <a:ext uri="{FF2B5EF4-FFF2-40B4-BE49-F238E27FC236}">
                  <a16:creationId xmlns:a16="http://schemas.microsoft.com/office/drawing/2014/main" id="{51633DAF-90CC-4ED6-A70E-70A558CDE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" y="4319"/>
              <a:ext cx="21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2">
              <a:extLst>
                <a:ext uri="{FF2B5EF4-FFF2-40B4-BE49-F238E27FC236}">
                  <a16:creationId xmlns:a16="http://schemas.microsoft.com/office/drawing/2014/main" id="{709BEFDC-144F-40FA-903F-4D1CD93E5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" y="3980"/>
              <a:ext cx="81" cy="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3">
              <a:extLst>
                <a:ext uri="{FF2B5EF4-FFF2-40B4-BE49-F238E27FC236}">
                  <a16:creationId xmlns:a16="http://schemas.microsoft.com/office/drawing/2014/main" id="{C68E40ED-852B-4FD4-BA3E-3777731FD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" y="3797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4">
              <a:extLst>
                <a:ext uri="{FF2B5EF4-FFF2-40B4-BE49-F238E27FC236}">
                  <a16:creationId xmlns:a16="http://schemas.microsoft.com/office/drawing/2014/main" id="{D136554A-9E4C-4C18-A69B-A0B7A9E6B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0" y="3803"/>
              <a:ext cx="79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5">
              <a:extLst>
                <a:ext uri="{FF2B5EF4-FFF2-40B4-BE49-F238E27FC236}">
                  <a16:creationId xmlns:a16="http://schemas.microsoft.com/office/drawing/2014/main" id="{8D0AA94A-CEBF-44C4-AA44-F7EDC2FE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4015"/>
              <a:ext cx="78" cy="1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6">
              <a:extLst>
                <a:ext uri="{FF2B5EF4-FFF2-40B4-BE49-F238E27FC236}">
                  <a16:creationId xmlns:a16="http://schemas.microsoft.com/office/drawing/2014/main" id="{3A384947-7645-4C15-954A-0DCD8003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4149"/>
              <a:ext cx="7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7">
              <a:extLst>
                <a:ext uri="{FF2B5EF4-FFF2-40B4-BE49-F238E27FC236}">
                  <a16:creationId xmlns:a16="http://schemas.microsoft.com/office/drawing/2014/main" id="{A2803023-B2B7-466E-BD95-97A7374C7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6" y="4115"/>
              <a:ext cx="81" cy="2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>
              <a:extLst>
                <a:ext uri="{FF2B5EF4-FFF2-40B4-BE49-F238E27FC236}">
                  <a16:creationId xmlns:a16="http://schemas.microsoft.com/office/drawing/2014/main" id="{692A7C49-22F1-4C4B-BEDC-E899ECE0B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1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9">
              <a:extLst>
                <a:ext uri="{FF2B5EF4-FFF2-40B4-BE49-F238E27FC236}">
                  <a16:creationId xmlns:a16="http://schemas.microsoft.com/office/drawing/2014/main" id="{3E60E74F-749C-4960-98D3-5F632ECF5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0" y="3980"/>
              <a:ext cx="77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0">
              <a:extLst>
                <a:ext uri="{FF2B5EF4-FFF2-40B4-BE49-F238E27FC236}">
                  <a16:creationId xmlns:a16="http://schemas.microsoft.com/office/drawing/2014/main" id="{8074D6E7-0E06-4CC2-911C-2004C4C40F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3973"/>
              <a:ext cx="79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1">
              <a:extLst>
                <a:ext uri="{FF2B5EF4-FFF2-40B4-BE49-F238E27FC236}">
                  <a16:creationId xmlns:a16="http://schemas.microsoft.com/office/drawing/2014/main" id="{C698B789-C9D3-40EC-92DC-61A94F79E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" y="3980"/>
              <a:ext cx="79" cy="9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2">
              <a:extLst>
                <a:ext uri="{FF2B5EF4-FFF2-40B4-BE49-F238E27FC236}">
                  <a16:creationId xmlns:a16="http://schemas.microsoft.com/office/drawing/2014/main" id="{12E43121-34B2-4EDC-AB8D-1D3F3590D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1" y="4077"/>
              <a:ext cx="7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3">
              <a:extLst>
                <a:ext uri="{FF2B5EF4-FFF2-40B4-BE49-F238E27FC236}">
                  <a16:creationId xmlns:a16="http://schemas.microsoft.com/office/drawing/2014/main" id="{99C48373-04E5-474C-9157-E9E8CAD4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7" y="4085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6ED5D447-F386-4C8C-853C-4A633EC83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9" y="3903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04C5AC4E-5144-43AE-B6E4-1F9F4A032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3908"/>
              <a:ext cx="79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416CA8BC-6B39-4334-95EE-F1C205031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5" y="4045"/>
              <a:ext cx="80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0AA5FB9F-F834-411C-A48C-CA3CB3396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4050"/>
              <a:ext cx="83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8">
              <a:extLst>
                <a:ext uri="{FF2B5EF4-FFF2-40B4-BE49-F238E27FC236}">
                  <a16:creationId xmlns:a16="http://schemas.microsoft.com/office/drawing/2014/main" id="{6BA3D2F7-23EA-42EE-B818-9917E8F5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4045"/>
              <a:ext cx="82" cy="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9">
              <a:extLst>
                <a:ext uri="{FF2B5EF4-FFF2-40B4-BE49-F238E27FC236}">
                  <a16:creationId xmlns:a16="http://schemas.microsoft.com/office/drawing/2014/main" id="{DDC0A08F-2CCE-43B5-B930-8AC9BFAD8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2" y="4050"/>
              <a:ext cx="81" cy="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0">
              <a:extLst>
                <a:ext uri="{FF2B5EF4-FFF2-40B4-BE49-F238E27FC236}">
                  <a16:creationId xmlns:a16="http://schemas.microsoft.com/office/drawing/2014/main" id="{95EC1BDF-B109-4607-AC2D-966DDDA3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4120"/>
              <a:ext cx="79" cy="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1">
              <a:extLst>
                <a:ext uri="{FF2B5EF4-FFF2-40B4-BE49-F238E27FC236}">
                  <a16:creationId xmlns:a16="http://schemas.microsoft.com/office/drawing/2014/main" id="{05614A3A-FE08-47DC-B3D4-CF4B2EC875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1" y="4007"/>
              <a:ext cx="77" cy="20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2">
              <a:extLst>
                <a:ext uri="{FF2B5EF4-FFF2-40B4-BE49-F238E27FC236}">
                  <a16:creationId xmlns:a16="http://schemas.microsoft.com/office/drawing/2014/main" id="{707FCCA4-BD99-41BE-ABB7-E6FBBFB97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0" y="3866"/>
              <a:ext cx="78" cy="13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3">
              <a:extLst>
                <a:ext uri="{FF2B5EF4-FFF2-40B4-BE49-F238E27FC236}">
                  <a16:creationId xmlns:a16="http://schemas.microsoft.com/office/drawing/2014/main" id="{EB7728ED-B1FD-4FD9-A890-9A4A777E1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3874"/>
              <a:ext cx="77" cy="2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4">
              <a:extLst>
                <a:ext uri="{FF2B5EF4-FFF2-40B4-BE49-F238E27FC236}">
                  <a16:creationId xmlns:a16="http://schemas.microsoft.com/office/drawing/2014/main" id="{AD383598-5E4B-4867-A8AA-BBD127E26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4085"/>
              <a:ext cx="82" cy="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5">
              <a:extLst>
                <a:ext uri="{FF2B5EF4-FFF2-40B4-BE49-F238E27FC236}">
                  <a16:creationId xmlns:a16="http://schemas.microsoft.com/office/drawing/2014/main" id="{F80D21C3-F1FF-4B4A-BD1A-F52E3D264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0" y="4045"/>
              <a:ext cx="81" cy="6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5" name="Line 37">
            <a:extLst>
              <a:ext uri="{FF2B5EF4-FFF2-40B4-BE49-F238E27FC236}">
                <a16:creationId xmlns:a16="http://schemas.microsoft.com/office/drawing/2014/main" id="{6DE4C492-FF97-4308-A745-7A841EA7A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7963" y="6472238"/>
            <a:ext cx="3538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8">
            <a:extLst>
              <a:ext uri="{FF2B5EF4-FFF2-40B4-BE49-F238E27FC236}">
                <a16:creationId xmlns:a16="http://schemas.microsoft.com/office/drawing/2014/main" id="{FD3F281F-AB9C-4BA9-9095-B55A87AE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6853238"/>
            <a:ext cx="3095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9707" name="Rectangle 39">
            <a:extLst>
              <a:ext uri="{FF2B5EF4-FFF2-40B4-BE49-F238E27FC236}">
                <a16:creationId xmlns:a16="http://schemas.microsoft.com/office/drawing/2014/main" id="{B6E8AF30-CD0D-42E1-98E6-DEAF6905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5935663"/>
            <a:ext cx="461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>
            <a:spAutoFit/>
          </a:bodyPr>
          <a:lstStyle>
            <a:lvl1pPr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cs typeface="Times New Roman" panose="02020603050405020304" pitchFamily="18" charset="0"/>
              </a:rPr>
              <a:t>35.8</a:t>
            </a:r>
          </a:p>
        </p:txBody>
      </p:sp>
    </p:spTree>
    <p:extLst>
      <p:ext uri="{BB962C8B-B14F-4D97-AF65-F5344CB8AC3E}">
        <p14:creationId xmlns:p14="http://schemas.microsoft.com/office/powerpoint/2010/main" val="349367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BA07797-A7F5-40B6-974A-74D02ABA8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AF4C617-F7DC-407F-B242-07DEB7975D8B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21346-E7C8-42FE-8318-423F8449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E7F8D0-EDA6-44D8-9135-017AACDF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6F379B9C-28CE-422A-9AF8-42538F30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246225A9-A106-4751-9D34-CF80C032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4C78FBD-8ACE-42D6-9EDC-3BCE9696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B6A4DE4-82A5-49F3-862C-2CB5F072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B72EC56B-9D7E-4A19-9611-51738779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5BEC7AD-70D6-4DA6-A617-54689E0081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546100"/>
            <a:ext cx="5238750" cy="3929063"/>
          </a:xfrm>
          <a:ln cap="flat"/>
        </p:spPr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2875A5FC-F047-4069-A89D-3A63DF4D9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787900"/>
            <a:ext cx="5095875" cy="382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2" tIns="44943" rIns="91492" bIns="44943"/>
          <a:lstStyle/>
          <a:p>
            <a:pPr>
              <a:lnSpc>
                <a:spcPts val="1400"/>
              </a:lnSpc>
              <a:spcBef>
                <a:spcPct val="0"/>
              </a:spcBef>
              <a:tabLst>
                <a:tab pos="914400" algn="l"/>
                <a:tab pos="13716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7BABC22-E2DC-4162-8DD5-7191BC74A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546100"/>
            <a:ext cx="5238750" cy="3929063"/>
          </a:xfrm>
          <a:ln cap="flat"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773C20D-FA5D-4EDC-8FF5-EA245E51A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787900"/>
            <a:ext cx="5095875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2" tIns="44943" rIns="91492" bIns="44943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ED2C03F-B9D1-4766-82D6-4DD92A84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C2E302E-16C7-436D-85F8-DD50BB633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8006033E-4A1C-4CF6-BDCF-F9C1EF378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C785BFF1-161B-4E10-BFBA-0FD9C9593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546100"/>
            <a:ext cx="5238750" cy="3929063"/>
          </a:xfrm>
          <a:ln cap="flat"/>
        </p:spPr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DEDD45A-086D-47DF-9E1A-302F96298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787900"/>
            <a:ext cx="5095875" cy="409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2" tIns="44943" rIns="91492" bIns="44943"/>
          <a:lstStyle/>
          <a:p>
            <a:pPr>
              <a:spcBef>
                <a:spcPct val="2500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C0FE015-0A1D-4E4F-A4B7-D95551ED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123D850-E4B0-4C22-A925-58E38B60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05863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D553B2BB-D947-4DB4-8C2E-50B74227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A682D401-1A20-4DBA-A3FE-73D54F567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546100"/>
            <a:ext cx="5238750" cy="3929063"/>
          </a:xfrm>
          <a:ln cap="flat"/>
        </p:spPr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E11FD80D-FEAA-4677-B01F-EBEE8B812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1525" y="4637088"/>
            <a:ext cx="5557838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2" tIns="44943" rIns="91492" bIns="44943"/>
          <a:lstStyle/>
          <a:p>
            <a:pPr>
              <a:spcBef>
                <a:spcPct val="25000"/>
              </a:spcBef>
              <a:tabLst>
                <a:tab pos="914400" algn="l"/>
                <a:tab pos="1371600" algn="l"/>
              </a:tabLst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8804275"/>
            <a:ext cx="30099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937000" y="0"/>
            <a:ext cx="3009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8804275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0"/>
            <a:ext cx="3009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92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471488"/>
            <a:ext cx="5233987" cy="3925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1525" y="4711700"/>
            <a:ext cx="5557838" cy="3783013"/>
          </a:xfrm>
          <a:noFill/>
          <a:ln/>
        </p:spPr>
        <p:txBody>
          <a:bodyPr lIns="91438" tIns="44917" rIns="91438" bIns="44917"/>
          <a:lstStyle/>
          <a:p>
            <a:pPr>
              <a:spcBef>
                <a:spcPct val="2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28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5325"/>
            <a:ext cx="4632325" cy="3475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03725"/>
            <a:ext cx="5481637" cy="4171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400" tIns="46200" rIns="92400" bIns="4620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DE25A-2BA3-4366-B282-1F8FE9A0CAE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BA07797-A7F5-40B6-974A-74D02ABA8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AF4C617-F7DC-407F-B242-07DEB7975D8B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21346-E7C8-42FE-8318-423F8449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E7F8D0-EDA6-44D8-9135-017AACDF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6F379B9C-28CE-422A-9AF8-42538F30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246225A9-A106-4751-9D34-CF80C032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33653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BA07797-A7F5-40B6-974A-74D02ABA8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AF4C617-F7DC-407F-B242-07DEB7975D8B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21346-E7C8-42FE-8318-423F8449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E7F8D0-EDA6-44D8-9135-017AACDF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6F379B9C-28CE-422A-9AF8-42538F30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246225A9-A106-4751-9D34-CF80C032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5518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BA07797-A7F5-40B6-974A-74D02ABA8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AF4C617-F7DC-407F-B242-07DEB7975D8B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21346-E7C8-42FE-8318-423F8449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E7F8D0-EDA6-44D8-9135-017AACDF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6F379B9C-28CE-422A-9AF8-42538F30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246225A9-A106-4751-9D34-CF80C032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774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9BA07797-A7F5-40B6-974A-74D02ABA8CD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25" tIns="46962" rIns="93925" bIns="46962" anchor="b"/>
          <a:lstStyle>
            <a:lvl1pPr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AF4C617-F7DC-407F-B242-07DEB7975D8B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7A21346-E7C8-42FE-8318-423F8449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0"/>
            <a:ext cx="30686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8E7F8D0-EDA6-44D8-9135-017AACDF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61" tIns="44431" rIns="88861" bIns="44431" anchor="ctr"/>
          <a:lstStyle>
            <a:lvl1pPr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700"/>
          </a:p>
        </p:txBody>
      </p:sp>
      <p:sp>
        <p:nvSpPr>
          <p:cNvPr id="88069" name="Rectangle 4">
            <a:extLst>
              <a:ext uri="{FF2B5EF4-FFF2-40B4-BE49-F238E27FC236}">
                <a16:creationId xmlns:a16="http://schemas.microsoft.com/office/drawing/2014/main" id="{6F379B9C-28CE-422A-9AF8-42538F30A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725" y="5151438"/>
            <a:ext cx="4873625" cy="326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88070" name="Rectangle 5">
            <a:extLst>
              <a:ext uri="{FF2B5EF4-FFF2-40B4-BE49-F238E27FC236}">
                <a16:creationId xmlns:a16="http://schemas.microsoft.com/office/drawing/2014/main" id="{246225A9-A106-4751-9D34-CF80C0328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8650" y="339725"/>
            <a:ext cx="5781675" cy="43354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85568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5AB37D6B-7C2A-4217-B87D-B02E20F10E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37000" y="8807450"/>
            <a:ext cx="2932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1" tIns="0" rIns="19261" bIns="0" anchor="b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335C243C-279B-41A8-A95F-C17B2544EB1F}" type="slidenum"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16</a:t>
            </a:fld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50CC2DB-F044-4569-BD52-294175C08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417BF1-DDD5-4F1F-B2C2-D062B7E1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300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55" tIns="46227" rIns="92455" bIns="46227" anchor="ctr"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8EABE7D7-AB54-4CEF-A380-1D6BB1BD4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469900"/>
            <a:ext cx="5340350" cy="4005263"/>
          </a:xfrm>
          <a:ln cap="flat"/>
        </p:spPr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0E42D44A-207E-4C15-8607-3E21876C8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900" y="4746625"/>
            <a:ext cx="509270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7" tIns="46549" rIns="93097" bIns="46549"/>
          <a:lstStyle/>
          <a:p>
            <a:pPr defTabSz="947738">
              <a:spcBef>
                <a:spcPct val="25000"/>
              </a:spcBef>
              <a:tabLst>
                <a:tab pos="115888" algn="l"/>
                <a:tab pos="930275" algn="l"/>
                <a:tab pos="1397000" algn="l"/>
              </a:tabLst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8403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4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4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7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4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2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8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17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141B816E-5382-4B75-AB40-F2127E3611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52600"/>
            <a:ext cx="9144000" cy="4419600"/>
          </a:xfrm>
          <a:prstGeom prst="rect">
            <a:avLst/>
          </a:prstGeom>
          <a:solidFill>
            <a:srgbClr val="CCCC99">
              <a:alpha val="85097"/>
            </a:srgb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8" descr="GRQC Logo_cmyk">
            <a:extLst>
              <a:ext uri="{FF2B5EF4-FFF2-40B4-BE49-F238E27FC236}">
                <a16:creationId xmlns:a16="http://schemas.microsoft.com/office/drawing/2014/main" id="{91C5E14C-FA72-4E8B-AB71-9B51ACC578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125"/>
            <a:ext cx="3886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5A4C2500-9B34-4BA6-AAAC-A25CC05838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324600"/>
            <a:ext cx="8534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1400" i="1" dirty="0">
                <a:solidFill>
                  <a:srgbClr val="336699"/>
                </a:solidFill>
                <a:latin typeface="Times New Roman" pitchFamily="18" charset="0"/>
                <a:ea typeface="+mn-ea"/>
              </a:rPr>
              <a:t>GRQC is an affiliate of the Rochester Business Alliance</a:t>
            </a:r>
          </a:p>
          <a:p>
            <a:pPr algn="ctr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1100" dirty="0">
                <a:solidFill>
                  <a:srgbClr val="989966"/>
                </a:solidFill>
                <a:ea typeface="+mn-ea"/>
              </a:rPr>
              <a:t>www.grqc.org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00600-D5DA-4C2F-ABF7-339F526C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0146-CDA7-4563-9C51-45A4173C73A9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263F20-6C5C-4655-A680-AC948CD8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74F7F5-8246-4C44-BF9C-22721B8B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A515-A460-41FB-A906-064D51FF2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7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BF47-5972-43F4-990E-29771904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7F20-B30A-4062-BFA9-BAD5C38B94FC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AC93-9E51-4BD8-AD0D-3A432FFA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75E74-0CB6-4FA3-B332-751678ED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8DB7-EF3F-4377-B85C-B17E43593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59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7B97-7631-4D0C-9A60-B0DAE7E0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E010-E287-4267-A050-6C6AD2B30430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31FD-0112-4E7F-83C2-70768141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DFA5-A042-4832-801F-AAFD4050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9739-946A-476D-B214-C1A1A8C63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39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BFCB1F-F651-4587-BD05-191A1C40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2978-17D2-4983-8E36-11127CA9DEAE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9AE22E-BB4C-4619-8F26-8AC61FE2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86FCC-963E-4FEE-AE22-DB86520F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3366-72B7-49C0-B747-2AEEEB400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768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8E0967-C8E3-4F73-9F3E-23F538DC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2F3A-92D7-479D-821A-F3D941151E02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1A2BA5-A1EB-4910-A7A5-2657E488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291C47-998B-435B-B72F-35064EEA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1A1F-FD90-4274-BB82-F76E48942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5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283484-DD5B-4644-9E79-EA2BB1D5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D9E9-ADA8-43FC-910D-C3043BE3C4ED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5F4292-B2D5-40CB-AD73-0A08A950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3FFDE8-1ECF-45AC-BE30-16DC58F3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7858-3A3E-412D-AC75-6C3E078D4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37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D718E8-A1DB-4FD3-A020-F542B763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1230-A356-4DC6-A7B7-BF07F1F1693B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760675-5503-4D8D-AB37-DDAA9AA6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F19B48-6FDD-46EC-AA49-6F10A4E4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1D0D-2C37-42AB-B551-0A1D30A7C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72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3EFEAC-8A56-4E19-BA84-7D5D42E8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6FBC-5D69-4FCB-BB95-49A3D0C0F2D0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5F1840-7C8C-44DD-A5B3-BA354CC4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6232BD-ED27-4992-8C01-CDF74E54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79A-33AD-45FA-8EAC-115AF579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599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0EB58F-EEFC-45D1-8E47-28A9CDD9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02B1-BDCD-484F-B11D-B4BC3EBC9D37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349252-AB15-442C-821C-50B1ADF9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46BA21-C425-4B4A-8C87-303391BE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9EB9-AA07-4E59-913A-C1EEE1C53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94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2894-642D-4B76-935E-C989FA5A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94C3-F5DC-43EC-B29B-965A507F2A35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09E7E-AFA3-41CF-AA77-C85CB7B6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A1E07-FD44-45D2-8747-06078B9E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C613-4296-4E9D-A221-19B55825C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66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33F82-C867-406F-9BCA-733E43DF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6DD2-B869-4935-8281-A5F7B828A3C9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CCE70-A8F9-454A-BF8D-4A06BF7C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F900E-6BB9-48BC-9EC5-B77C134C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696E-3D8D-4CAF-8BA7-6E3D70A73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5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5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4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49B293-90F7-4161-9DB4-BF3AE6D3E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E3E169F-91F5-4B80-8EB1-7833B15EA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B03B-9CC2-41A6-B5B0-E5C339A94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6E8E0A-1C75-4CB9-B302-86E9AC371613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5402-FD24-4BF6-9678-8BCD4A8AA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34BB-C8AC-415F-BC33-5403F948D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BD9CCE-8AD0-4F79-A020-9CCE36720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GRQC Symbol_rgb">
            <a:extLst>
              <a:ext uri="{FF2B5EF4-FFF2-40B4-BE49-F238E27FC236}">
                <a16:creationId xmlns:a16="http://schemas.microsoft.com/office/drawing/2014/main" id="{B13CAFD3-3D0F-4A54-AD69-6AF8EFC29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7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on%27t_Know_What_to_Do_(Blackpink_song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on%27t_Know_What_to_Do_(Blackpink_song)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alkOnconsulting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needpix.com/photo/170546/cloud-thinking-think-bubble-speech-bubble-bubble-speech-balloon-chat-idea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svgsilh.com/00bcd4/image/153993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qc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265399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jgertner1@monroecc.edu" TargetMode="External"/><Relationship Id="rId2" Type="http://schemas.openxmlformats.org/officeDocument/2006/relationships/hyperlink" Target="http://www.workforceforward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mobbu@rit.edu" TargetMode="External"/><Relationship Id="rId4" Type="http://schemas.openxmlformats.org/officeDocument/2006/relationships/hyperlink" Target="http://www.rit.edu/kgcoe/cqas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qc.o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rformance-Evaluation-Process-z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38FC47-5DEE-44A7-BF25-E390649B1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" y="1083366"/>
            <a:ext cx="9105900" cy="5867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altLang="en-US" sz="4800" b="1" dirty="0">
                <a:solidFill>
                  <a:srgbClr val="333300"/>
                </a:solidFill>
                <a:ea typeface="MS PGothic" panose="020B0600070205080204" pitchFamily="34" charset="-128"/>
              </a:rPr>
              <a:t>Welcome!</a:t>
            </a:r>
            <a:br>
              <a:rPr lang="en-US" altLang="en-US" sz="4800" b="1" dirty="0">
                <a:solidFill>
                  <a:srgbClr val="333300"/>
                </a:solidFill>
                <a:ea typeface="MS PGothic" panose="020B0600070205080204" pitchFamily="34" charset="-128"/>
              </a:rPr>
            </a:br>
            <a:br>
              <a:rPr lang="en-US" altLang="en-US" sz="4800" b="1" dirty="0">
                <a:solidFill>
                  <a:srgbClr val="333300"/>
                </a:solidFill>
                <a:ea typeface="MS PGothic" panose="020B0600070205080204" pitchFamily="34" charset="-128"/>
              </a:rPr>
            </a:br>
            <a:r>
              <a:rPr lang="en-US" altLang="en-US" sz="4800" b="1" dirty="0">
                <a:solidFill>
                  <a:srgbClr val="333300"/>
                </a:solidFill>
                <a:ea typeface="MS PGothic" panose="020B0600070205080204" pitchFamily="34" charset="-128"/>
              </a:rPr>
              <a:t>The webinar will begin shortly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5B5415-B887-4D83-A3F5-92CCD697E155}"/>
              </a:ext>
            </a:extLst>
          </p:cNvPr>
          <p:cNvSpPr/>
          <p:nvPr/>
        </p:nvSpPr>
        <p:spPr>
          <a:xfrm>
            <a:off x="109330" y="139148"/>
            <a:ext cx="1282148" cy="120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FC299E4B-2CEE-4E6B-BF36-F7DFCCC5FF86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C96A75-CDAD-4449-B91E-900746DB038B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F79CCF4-E228-4E0E-9D18-A4FC9312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4FBB72-8BE9-47C9-BA46-86B4813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36242621-605E-4A61-B929-39F5F4FBC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770C807-961A-4D92-94C0-EA72F4CDD1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5934" y="1750502"/>
            <a:ext cx="7704666" cy="3356995"/>
          </a:xfrm>
        </p:spPr>
        <p:txBody>
          <a:bodyPr lIns="88900" tIns="44450" rIns="88900" bIns="44450">
            <a:normAutofit fontScale="77500" lnSpcReduction="20000"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b="1" dirty="0"/>
              <a:t>What Is Statistical Thinking?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An habitual way of looking at work that: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all activities are _</a:t>
            </a:r>
            <a:r>
              <a:rPr lang="en-US" altLang="en-US" sz="2800" b="1" i="1" dirty="0">
                <a:solidFill>
                  <a:srgbClr val="C00000"/>
                </a:solidFill>
              </a:rPr>
              <a:t>processes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that processes have inherent _</a:t>
            </a:r>
            <a:r>
              <a:rPr lang="en-US" altLang="en-US" sz="2800" b="1" i="1" dirty="0">
                <a:solidFill>
                  <a:srgbClr val="C00000"/>
                </a:solidFill>
              </a:rPr>
              <a:t>variation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buSzPct val="60000"/>
            </a:pPr>
            <a:r>
              <a:rPr lang="en-US" altLang="en-US" sz="2800" dirty="0"/>
              <a:t>Uses _</a:t>
            </a:r>
            <a:r>
              <a:rPr lang="en-US" altLang="en-US" sz="2800" b="1" i="1" dirty="0">
                <a:solidFill>
                  <a:srgbClr val="C00000"/>
                </a:solidFill>
              </a:rPr>
              <a:t>data</a:t>
            </a:r>
            <a:r>
              <a:rPr lang="en-US" altLang="en-US" sz="2800" dirty="0"/>
              <a:t>_ to understand variation and drive _</a:t>
            </a:r>
            <a:r>
              <a:rPr lang="en-US" altLang="en-US" sz="2800" b="1" i="1" dirty="0">
                <a:solidFill>
                  <a:srgbClr val="C00000"/>
                </a:solidFill>
              </a:rPr>
              <a:t>appropriate actions</a:t>
            </a:r>
            <a:r>
              <a:rPr lang="en-US" altLang="en-US" sz="2800" dirty="0"/>
              <a:t>__ to improve these processes.</a:t>
            </a:r>
          </a:p>
        </p:txBody>
      </p:sp>
    </p:spTree>
    <p:extLst>
      <p:ext uri="{BB962C8B-B14F-4D97-AF65-F5344CB8AC3E}">
        <p14:creationId xmlns:p14="http://schemas.microsoft.com/office/powerpoint/2010/main" val="2056618337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DAC352-9DA4-4A94-B32C-51BCAB1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365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208336-644C-4D32-81E7-638A95E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621" y="1828558"/>
            <a:ext cx="5513387" cy="38369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/>
              <a:t>The 4 Rules of Data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1:  </a:t>
            </a:r>
            <a:r>
              <a:rPr lang="en-US" altLang="en-US" sz="2200" i="1" dirty="0"/>
              <a:t>Ask to see the </a:t>
            </a:r>
            <a:r>
              <a:rPr lang="en-US" altLang="en-US" sz="2200" b="1" i="1" dirty="0">
                <a:solidFill>
                  <a:srgbClr val="C00000"/>
                </a:solidFill>
              </a:rPr>
              <a:t>_____!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2:  </a:t>
            </a:r>
            <a:r>
              <a:rPr lang="en-US" altLang="en-US" sz="2200" b="1" i="1" dirty="0">
                <a:solidFill>
                  <a:srgbClr val="C00000"/>
                </a:solidFill>
              </a:rPr>
              <a:t>____ </a:t>
            </a:r>
            <a:r>
              <a:rPr lang="en-US" altLang="en-US" sz="2200" i="1" dirty="0"/>
              <a:t>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3:  </a:t>
            </a:r>
            <a:r>
              <a:rPr lang="en-US" altLang="en-US" sz="2200" i="1" dirty="0"/>
              <a:t>Plot the data in </a:t>
            </a:r>
            <a:r>
              <a:rPr lang="en-US" altLang="en-US" sz="2200" b="1" i="1" dirty="0">
                <a:solidFill>
                  <a:srgbClr val="C00000"/>
                </a:solidFill>
              </a:rPr>
              <a:t>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4: </a:t>
            </a:r>
            <a:r>
              <a:rPr lang="en-US" altLang="en-US" sz="2200" i="1" dirty="0"/>
              <a:t>Recognize that there are </a:t>
            </a:r>
            <a:r>
              <a:rPr lang="en-US" altLang="en-US" sz="2200" b="1" i="1" dirty="0">
                <a:solidFill>
                  <a:srgbClr val="C00000"/>
                </a:solidFill>
              </a:rPr>
              <a:t>_____</a:t>
            </a:r>
            <a:r>
              <a:rPr lang="en-US" altLang="en-US" sz="2200" b="1" i="1" dirty="0"/>
              <a:t> </a:t>
            </a:r>
            <a:r>
              <a:rPr lang="en-US" altLang="en-US" sz="2200" i="1" dirty="0"/>
              <a:t>types of variation – common cause and special cause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FF4571D9-AF60-4A9C-B6A4-475549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71" y="4102100"/>
            <a:ext cx="20748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0A862D97-01A5-49D3-A439-D3433A45E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09342B-26D3-4132-BDC8-ACB13974896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DAC352-9DA4-4A94-B32C-51BCAB1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365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208336-644C-4D32-81E7-638A95E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682" y="1828557"/>
            <a:ext cx="5513387" cy="38369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/>
              <a:t>The 4 Rules of Data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1:  </a:t>
            </a:r>
            <a:r>
              <a:rPr lang="en-US" altLang="en-US" sz="2200" i="1" dirty="0"/>
              <a:t>Ask to see the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data_</a:t>
            </a:r>
            <a:r>
              <a:rPr lang="en-US" altLang="en-US" sz="2200" b="1" i="1" dirty="0">
                <a:solidFill>
                  <a:srgbClr val="C00000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2: 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____</a:t>
            </a:r>
            <a:r>
              <a:rPr lang="en-US" altLang="en-US" sz="2200" i="1" dirty="0"/>
              <a:t>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3:  </a:t>
            </a:r>
            <a:r>
              <a:rPr lang="en-US" altLang="en-US" sz="2200" i="1" dirty="0"/>
              <a:t>Plot the data in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4: </a:t>
            </a:r>
            <a:r>
              <a:rPr lang="en-US" altLang="en-US" sz="2200" i="1" dirty="0"/>
              <a:t>Recognize that there are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_____</a:t>
            </a:r>
            <a:r>
              <a:rPr lang="en-US" altLang="en-US" sz="2200" b="1" i="1" dirty="0">
                <a:solidFill>
                  <a:srgbClr val="C00000"/>
                </a:solidFill>
              </a:rPr>
              <a:t> </a:t>
            </a:r>
            <a:r>
              <a:rPr lang="en-US" altLang="en-US" sz="2200" i="1" dirty="0"/>
              <a:t>types of variation – common cause and special cause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FF4571D9-AF60-4A9C-B6A4-475549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02100"/>
            <a:ext cx="20748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0A862D97-01A5-49D3-A439-D3433A45E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09342B-26D3-4132-BDC8-ACB13974896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957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DAC352-9DA4-4A94-B32C-51BCAB1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365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208336-644C-4D32-81E7-638A95E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743" y="1828558"/>
            <a:ext cx="5513387" cy="38369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/>
              <a:t>The 4 Rules of Data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1:  </a:t>
            </a:r>
            <a:r>
              <a:rPr lang="en-US" altLang="en-US" sz="2200" i="1" dirty="0"/>
              <a:t>Ask to see the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data_</a:t>
            </a:r>
            <a:r>
              <a:rPr lang="en-US" altLang="en-US" sz="2200" b="1" i="1" dirty="0">
                <a:solidFill>
                  <a:srgbClr val="C00000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2: 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Plot </a:t>
            </a:r>
            <a:r>
              <a:rPr lang="en-US" altLang="en-US" sz="2200" i="1" dirty="0"/>
              <a:t>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3:  </a:t>
            </a:r>
            <a:r>
              <a:rPr lang="en-US" altLang="en-US" sz="2200" i="1" dirty="0"/>
              <a:t>Plot the data in </a:t>
            </a:r>
            <a:r>
              <a:rPr lang="en-US" altLang="en-US" sz="2200" i="1" u="sng" dirty="0">
                <a:solidFill>
                  <a:srgbClr val="C00000"/>
                </a:solidFill>
              </a:rPr>
              <a:t>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4: </a:t>
            </a:r>
            <a:r>
              <a:rPr lang="en-US" altLang="en-US" sz="2200" i="1" dirty="0"/>
              <a:t>Recognize that there are </a:t>
            </a:r>
            <a:r>
              <a:rPr lang="en-US" altLang="en-US" sz="2200" i="1" u="sng" dirty="0">
                <a:solidFill>
                  <a:srgbClr val="C00000"/>
                </a:solidFill>
              </a:rPr>
              <a:t>_____</a:t>
            </a:r>
            <a:r>
              <a:rPr lang="en-US" altLang="en-US" sz="2200" b="1" i="1" dirty="0">
                <a:solidFill>
                  <a:srgbClr val="C00000"/>
                </a:solidFill>
              </a:rPr>
              <a:t> </a:t>
            </a:r>
            <a:r>
              <a:rPr lang="en-US" altLang="en-US" sz="2200" i="1" dirty="0"/>
              <a:t>types of variation – common cause and special cause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FF4571D9-AF60-4A9C-B6A4-475549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02100"/>
            <a:ext cx="20748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0A862D97-01A5-49D3-A439-D3433A45E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09342B-26D3-4132-BDC8-ACB13974896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6499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DAC352-9DA4-4A94-B32C-51BCAB1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365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208336-644C-4D32-81E7-638A95E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864" y="1828558"/>
            <a:ext cx="5513387" cy="38369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/>
              <a:t>The 4 Rules of Data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1:  </a:t>
            </a:r>
            <a:r>
              <a:rPr lang="en-US" altLang="en-US" sz="2200" i="1" dirty="0"/>
              <a:t>Ask to see the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data_</a:t>
            </a:r>
            <a:r>
              <a:rPr lang="en-US" altLang="en-US" sz="2200" b="1" i="1" dirty="0">
                <a:solidFill>
                  <a:srgbClr val="C00000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2: 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Plot </a:t>
            </a:r>
            <a:r>
              <a:rPr lang="en-US" altLang="en-US" sz="2200" i="1" dirty="0"/>
              <a:t>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3:  </a:t>
            </a:r>
            <a:r>
              <a:rPr lang="en-US" altLang="en-US" sz="2200" i="1" dirty="0"/>
              <a:t>Plot the data in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context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4: </a:t>
            </a:r>
            <a:r>
              <a:rPr lang="en-US" altLang="en-US" sz="2200" i="1" dirty="0"/>
              <a:t>Recognize that there are </a:t>
            </a:r>
            <a:r>
              <a:rPr lang="en-US" altLang="en-US" sz="2200" i="1" u="sng" dirty="0">
                <a:solidFill>
                  <a:srgbClr val="C00000"/>
                </a:solidFill>
              </a:rPr>
              <a:t>_____</a:t>
            </a:r>
            <a:r>
              <a:rPr lang="en-US" altLang="en-US" sz="2200" b="1" i="1" dirty="0">
                <a:solidFill>
                  <a:srgbClr val="C00000"/>
                </a:solidFill>
              </a:rPr>
              <a:t> </a:t>
            </a:r>
            <a:r>
              <a:rPr lang="en-US" altLang="en-US" sz="2200" i="1" dirty="0"/>
              <a:t>types of variation – common cause and special cause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FF4571D9-AF60-4A9C-B6A4-475549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02100"/>
            <a:ext cx="20748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0A862D97-01A5-49D3-A439-D3433A45E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09342B-26D3-4132-BDC8-ACB13974896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0937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9DAC352-9DA4-4A94-B32C-51BCAB19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36525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E208336-644C-4D32-81E7-638A95E22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803" y="1828558"/>
            <a:ext cx="5513387" cy="3836988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b="1" dirty="0"/>
              <a:t>The 4 Rules of Data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1:  </a:t>
            </a:r>
            <a:r>
              <a:rPr lang="en-US" altLang="en-US" sz="2200" i="1" dirty="0"/>
              <a:t>Ask to see the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data_</a:t>
            </a:r>
            <a:r>
              <a:rPr lang="en-US" altLang="en-US" sz="2200" b="1" i="1" dirty="0">
                <a:solidFill>
                  <a:srgbClr val="C00000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2: 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Plot </a:t>
            </a:r>
            <a:r>
              <a:rPr lang="en-US" altLang="en-US" sz="2200" i="1" dirty="0"/>
              <a:t>the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3:  </a:t>
            </a:r>
            <a:r>
              <a:rPr lang="en-US" altLang="en-US" sz="2200" i="1" dirty="0"/>
              <a:t>Plot the data in 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context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/>
              <a:t>Rule 4: </a:t>
            </a:r>
            <a:r>
              <a:rPr lang="en-US" altLang="en-US" sz="2200" i="1" dirty="0"/>
              <a:t>Recognize that there are </a:t>
            </a:r>
            <a:r>
              <a:rPr lang="en-US" altLang="en-US" sz="2200" i="1" u="sng" dirty="0">
                <a:solidFill>
                  <a:srgbClr val="C00000"/>
                </a:solidFill>
              </a:rPr>
              <a:t>_</a:t>
            </a:r>
            <a:r>
              <a:rPr lang="en-US" altLang="en-US" sz="2200" b="1" i="1" u="sng" dirty="0">
                <a:solidFill>
                  <a:srgbClr val="C00000"/>
                </a:solidFill>
              </a:rPr>
              <a:t>two</a:t>
            </a:r>
            <a:r>
              <a:rPr lang="en-US" altLang="en-US" sz="2200" i="1" u="sng" dirty="0">
                <a:solidFill>
                  <a:srgbClr val="C00000"/>
                </a:solidFill>
              </a:rPr>
              <a:t>_</a:t>
            </a:r>
            <a:r>
              <a:rPr lang="en-US" altLang="en-US" sz="2200" b="1" i="1" dirty="0">
                <a:solidFill>
                  <a:srgbClr val="C00000"/>
                </a:solidFill>
              </a:rPr>
              <a:t> </a:t>
            </a:r>
            <a:r>
              <a:rPr lang="en-US" altLang="en-US" sz="2200" i="1" dirty="0"/>
              <a:t>types of variation – common cause and special cause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FF4571D9-AF60-4A9C-B6A4-47554971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102100"/>
            <a:ext cx="20748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0A862D97-01A5-49D3-A439-D3433A45E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09342B-26D3-4132-BDC8-ACB139748968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4559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>
            <a:extLst>
              <a:ext uri="{FF2B5EF4-FFF2-40B4-BE49-F238E27FC236}">
                <a16:creationId xmlns:a16="http://schemas.microsoft.com/office/drawing/2014/main" id="{4A08D58B-D96B-4E4C-95BE-6B9C87C0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7" y="2091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What Should We Do?</a:t>
            </a:r>
          </a:p>
        </p:txBody>
      </p: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5D9EA5E0-873C-49A2-9A68-5E4768F6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88" y="-162339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Our quality has declined 10% year over year, or…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Our patient satisfaction is down 12% this month versus last, or…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68A0B890-2CC8-470C-A3EA-D3042359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8" y="3329610"/>
            <a:ext cx="4733925" cy="98059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Decision Time:</a:t>
            </a: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How should we react?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943C2-AE09-4A1F-9D14-F4143E69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603071">
            <a:off x="369301" y="3458921"/>
            <a:ext cx="2875113" cy="12984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9">
            <a:extLst>
              <a:ext uri="{FF2B5EF4-FFF2-40B4-BE49-F238E27FC236}">
                <a16:creationId xmlns:a16="http://schemas.microsoft.com/office/drawing/2014/main" id="{4A08D58B-D96B-4E4C-95BE-6B9C87C0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6" y="2091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What Should We Do?</a:t>
            </a:r>
          </a:p>
        </p:txBody>
      </p: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5D9EA5E0-873C-49A2-9A68-5E4768F6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88" y="-162339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Our quality has declined 10% year over year, or…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Our patient satisfaction is down 12% this month versus last, or…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68A0B890-2CC8-470C-A3EA-D3042359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318" y="3329609"/>
            <a:ext cx="4733925" cy="98059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Decision Time:</a:t>
            </a: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How should we react?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59BCA-5BF7-4568-8FFA-A06B7A0E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251" y="4625008"/>
            <a:ext cx="4733925" cy="1371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/>
          <a:p>
            <a:pPr defTabSz="901700">
              <a:lnSpc>
                <a:spcPts val="300"/>
              </a:lnSpc>
              <a:spcBef>
                <a:spcPts val="400"/>
              </a:spcBef>
              <a:spcAft>
                <a:spcPts val="400"/>
              </a:spcAft>
              <a:tabLst>
                <a:tab pos="450850" algn="l"/>
                <a:tab pos="901700" algn="l"/>
                <a:tab pos="1352550" algn="l"/>
              </a:tabLst>
              <a:defRPr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Plot the data, in context.  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Assess type of variation.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React accordingly.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A9394-2D0F-42D8-B7C9-641968F46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603071">
            <a:off x="369301" y="3458921"/>
            <a:ext cx="2875113" cy="12984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64965-90C7-4154-8D52-7D12374BF70C}"/>
              </a:ext>
            </a:extLst>
          </p:cNvPr>
          <p:cNvCxnSpPr/>
          <p:nvPr/>
        </p:nvCxnSpPr>
        <p:spPr>
          <a:xfrm flipV="1">
            <a:off x="526773" y="3836504"/>
            <a:ext cx="1172817" cy="8481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48787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234" name="Rectangle 2"/>
          <p:cNvSpPr>
            <a:spLocks noGrp="1"/>
          </p:cNvSpPr>
          <p:nvPr>
            <p:ph type="title"/>
          </p:nvPr>
        </p:nvSpPr>
        <p:spPr>
          <a:xfrm>
            <a:off x="842985" y="-228599"/>
            <a:ext cx="7704667" cy="19812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+mn-ea"/>
                <a:cs typeface="+mn-cs"/>
              </a:rPr>
              <a:t>Example 1:  </a:t>
            </a:r>
            <a:r>
              <a:rPr lang="en-US" sz="4400" dirty="0">
                <a:latin typeface="Calibri" panose="020F0502020204030204" pitchFamily="34" charset="0"/>
                <a:ea typeface="+mn-ea"/>
                <a:cs typeface="+mn-cs"/>
              </a:rPr>
              <a:t>Case 1</a:t>
            </a:r>
          </a:p>
        </p:txBody>
      </p:sp>
      <p:sp>
        <p:nvSpPr>
          <p:cNvPr id="2911235" name="Rectangle 3"/>
          <p:cNvSpPr>
            <a:spLocks noGrp="1"/>
          </p:cNvSpPr>
          <p:nvPr>
            <p:ph type="body" idx="1"/>
          </p:nvPr>
        </p:nvSpPr>
        <p:spPr>
          <a:xfrm>
            <a:off x="1021889" y="1653209"/>
            <a:ext cx="7704667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none" dirty="0"/>
              <a:t>“We lost 5 points of share last quarter.”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7854C6-CD44-4A7A-A58F-4ADADE29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251" y="4625008"/>
            <a:ext cx="4733925" cy="1371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/>
          <a:p>
            <a:pPr defTabSz="901700">
              <a:lnSpc>
                <a:spcPts val="300"/>
              </a:lnSpc>
              <a:spcBef>
                <a:spcPts val="400"/>
              </a:spcBef>
              <a:spcAft>
                <a:spcPts val="400"/>
              </a:spcAft>
              <a:tabLst>
                <a:tab pos="450850" algn="l"/>
                <a:tab pos="901700" algn="l"/>
                <a:tab pos="1352550" algn="l"/>
              </a:tabLst>
              <a:defRPr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Plot the data, in context.  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Assess type of variation.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React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206329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AEF3F8-F36D-43CA-B821-80D9EA811A68}"/>
              </a:ext>
            </a:extLst>
          </p:cNvPr>
          <p:cNvGrpSpPr/>
          <p:nvPr/>
        </p:nvGrpSpPr>
        <p:grpSpPr>
          <a:xfrm>
            <a:off x="1934818" y="943405"/>
            <a:ext cx="5867400" cy="3856038"/>
            <a:chOff x="1934818" y="943405"/>
            <a:chExt cx="5867400" cy="38560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0288FA-60FD-4BDF-934A-0025BA6BAD03}"/>
                </a:ext>
              </a:extLst>
            </p:cNvPr>
            <p:cNvGrpSpPr/>
            <p:nvPr/>
          </p:nvGrpSpPr>
          <p:grpSpPr>
            <a:xfrm>
              <a:off x="1934818" y="943405"/>
              <a:ext cx="5867400" cy="3856038"/>
              <a:chOff x="1447800" y="1828800"/>
              <a:chExt cx="5867400" cy="3856038"/>
            </a:xfrm>
          </p:grpSpPr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FF0B3FED-9DB6-4491-9919-68B99CCBD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800" y="1828800"/>
                <a:ext cx="5867400" cy="3856038"/>
                <a:chOff x="912" y="1152"/>
                <a:chExt cx="3696" cy="2429"/>
              </a:xfrm>
            </p:grpSpPr>
            <p:pic>
              <p:nvPicPr>
                <p:cNvPr id="16" name="Picture 3" descr="image67.pdf">
                  <a:extLst>
                    <a:ext uri="{FF2B5EF4-FFF2-40B4-BE49-F238E27FC236}">
                      <a16:creationId xmlns:a16="http://schemas.microsoft.com/office/drawing/2014/main" id="{0505AAED-4D8E-43C1-97E1-ECC58C69A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12" y="1200"/>
                  <a:ext cx="3696" cy="2381"/>
                </a:xfrm>
                <a:prstGeom prst="rect">
                  <a:avLst/>
                </a:prstGeom>
                <a:noFill/>
                <a:ln w="12700">
                  <a:noFill/>
                  <a:miter lim="0"/>
                  <a:headEnd/>
                  <a:tailEnd/>
                </a:ln>
              </p:spPr>
            </p:pic>
            <p:sp>
              <p:nvSpPr>
                <p:cNvPr id="17" name="Rectangle 8">
                  <a:extLst>
                    <a:ext uri="{FF2B5EF4-FFF2-40B4-BE49-F238E27FC236}">
                      <a16:creationId xmlns:a16="http://schemas.microsoft.com/office/drawing/2014/main" id="{D8CC6C14-DD70-4E3C-B7AB-1E7E36F31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5" y="1152"/>
                  <a:ext cx="2885" cy="57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600"/>
                    <a:t>Market Size and Share Data</a:t>
                  </a:r>
                </a:p>
              </p:txBody>
            </p:sp>
          </p:grp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C1D53028-6775-4F61-95F6-BCCDE0A15F26}"/>
                  </a:ext>
                </a:extLst>
              </p:cNvPr>
              <p:cNvSpPr/>
              <p:nvPr/>
            </p:nvSpPr>
            <p:spPr bwMode="auto">
              <a:xfrm>
                <a:off x="3962400" y="2590800"/>
                <a:ext cx="838200" cy="3048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6F9091-1F53-4590-B7E6-4CEFC0D0CC45}"/>
                </a:ext>
              </a:extLst>
            </p:cNvPr>
            <p:cNvSpPr/>
            <p:nvPr/>
          </p:nvSpPr>
          <p:spPr>
            <a:xfrm>
              <a:off x="5168348" y="4494643"/>
              <a:ext cx="914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Line 7">
            <a:extLst>
              <a:ext uri="{FF2B5EF4-FFF2-40B4-BE49-F238E27FC236}">
                <a16:creationId xmlns:a16="http://schemas.microsoft.com/office/drawing/2014/main" id="{B8FC5364-1CFE-44C1-970A-F9BF233A27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1131" y="1056624"/>
            <a:ext cx="1728787" cy="14128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80619-5FDF-487C-AF14-EA912DC5E1A7}"/>
              </a:ext>
            </a:extLst>
          </p:cNvPr>
          <p:cNvSpPr txBox="1"/>
          <p:nvPr/>
        </p:nvSpPr>
        <p:spPr>
          <a:xfrm>
            <a:off x="7404654" y="631764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 point drop</a:t>
            </a:r>
          </a:p>
        </p:txBody>
      </p:sp>
    </p:spTree>
    <p:extLst>
      <p:ext uri="{BB962C8B-B14F-4D97-AF65-F5344CB8AC3E}">
        <p14:creationId xmlns:p14="http://schemas.microsoft.com/office/powerpoint/2010/main" val="306155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878" y="3210307"/>
            <a:ext cx="7713731" cy="8298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Making Effective Decisions</a:t>
            </a:r>
            <a:br>
              <a:rPr lang="en-US" sz="3200" b="1" dirty="0"/>
            </a:br>
            <a:r>
              <a:rPr lang="en-US" sz="3200" b="1" dirty="0"/>
              <a:t>in the Face of Uncertainty:  Part 2</a:t>
            </a:r>
            <a:br>
              <a:rPr lang="en-US" sz="3200" b="1" dirty="0"/>
            </a:br>
            <a:r>
              <a:rPr lang="en-US" sz="2400" b="1" dirty="0"/>
              <a:t>(or, “It doesn’t snow around here like it used to!”)</a:t>
            </a:r>
            <a:endParaRPr lang="tr-T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E3F99-DA30-4882-B019-7BDEF6CBDA5D}"/>
              </a:ext>
            </a:extLst>
          </p:cNvPr>
          <p:cNvSpPr txBox="1"/>
          <p:nvPr/>
        </p:nvSpPr>
        <p:spPr>
          <a:xfrm>
            <a:off x="6637469" y="5199388"/>
            <a:ext cx="1881284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February 24, 2021</a:t>
            </a:r>
          </a:p>
          <a:p>
            <a:pPr>
              <a:lnSpc>
                <a:spcPct val="150000"/>
              </a:lnSpc>
            </a:pPr>
            <a:r>
              <a:rPr lang="en-US" dirty="0"/>
              <a:t>Terry Callanan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0498AF-0C85-4FE1-9AF8-2FD400D86B29}"/>
              </a:ext>
            </a:extLst>
          </p:cNvPr>
          <p:cNvCxnSpPr>
            <a:cxnSpLocks/>
          </p:cNvCxnSpPr>
          <p:nvPr/>
        </p:nvCxnSpPr>
        <p:spPr>
          <a:xfrm>
            <a:off x="1560443" y="1808921"/>
            <a:ext cx="7571455" cy="0"/>
          </a:xfrm>
          <a:prstGeom prst="lin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16B7C0-715D-4FFC-839A-0F0D61ECE6AF}"/>
              </a:ext>
            </a:extLst>
          </p:cNvPr>
          <p:cNvCxnSpPr>
            <a:cxnSpLocks/>
          </p:cNvCxnSpPr>
          <p:nvPr/>
        </p:nvCxnSpPr>
        <p:spPr>
          <a:xfrm>
            <a:off x="1424763" y="4369981"/>
            <a:ext cx="7707135" cy="16488"/>
          </a:xfrm>
          <a:prstGeom prst="line">
            <a:avLst/>
          </a:prstGeom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08D955-D82C-4010-82C8-A88870E178BF}"/>
              </a:ext>
            </a:extLst>
          </p:cNvPr>
          <p:cNvCxnSpPr>
            <a:cxnSpLocks/>
          </p:cNvCxnSpPr>
          <p:nvPr/>
        </p:nvCxnSpPr>
        <p:spPr>
          <a:xfrm flipH="1">
            <a:off x="1007090" y="1808921"/>
            <a:ext cx="553353" cy="2146853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0C1634-CEAE-45E5-8912-37A8D52C5535}"/>
              </a:ext>
            </a:extLst>
          </p:cNvPr>
          <p:cNvCxnSpPr>
            <a:cxnSpLocks/>
          </p:cNvCxnSpPr>
          <p:nvPr/>
        </p:nvCxnSpPr>
        <p:spPr>
          <a:xfrm>
            <a:off x="1007089" y="3955774"/>
            <a:ext cx="422990" cy="424840"/>
          </a:xfrm>
          <a:prstGeom prst="line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42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AEF3F8-F36D-43CA-B821-80D9EA811A68}"/>
              </a:ext>
            </a:extLst>
          </p:cNvPr>
          <p:cNvGrpSpPr/>
          <p:nvPr/>
        </p:nvGrpSpPr>
        <p:grpSpPr>
          <a:xfrm>
            <a:off x="1934818" y="943405"/>
            <a:ext cx="5867400" cy="3856038"/>
            <a:chOff x="1934818" y="943405"/>
            <a:chExt cx="5867400" cy="38560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0288FA-60FD-4BDF-934A-0025BA6BAD03}"/>
                </a:ext>
              </a:extLst>
            </p:cNvPr>
            <p:cNvGrpSpPr/>
            <p:nvPr/>
          </p:nvGrpSpPr>
          <p:grpSpPr>
            <a:xfrm>
              <a:off x="1934818" y="943405"/>
              <a:ext cx="5867400" cy="3856038"/>
              <a:chOff x="1447800" y="1828800"/>
              <a:chExt cx="5867400" cy="3856038"/>
            </a:xfrm>
          </p:grpSpPr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FF0B3FED-9DB6-4491-9919-68B99CCBD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7800" y="1828800"/>
                <a:ext cx="5867400" cy="3856038"/>
                <a:chOff x="912" y="1152"/>
                <a:chExt cx="3696" cy="2429"/>
              </a:xfrm>
            </p:grpSpPr>
            <p:pic>
              <p:nvPicPr>
                <p:cNvPr id="16" name="Picture 3" descr="image67.pdf">
                  <a:extLst>
                    <a:ext uri="{FF2B5EF4-FFF2-40B4-BE49-F238E27FC236}">
                      <a16:creationId xmlns:a16="http://schemas.microsoft.com/office/drawing/2014/main" id="{0505AAED-4D8E-43C1-97E1-ECC58C69A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12" y="1200"/>
                  <a:ext cx="3696" cy="2381"/>
                </a:xfrm>
                <a:prstGeom prst="rect">
                  <a:avLst/>
                </a:prstGeom>
                <a:noFill/>
                <a:ln w="12700">
                  <a:noFill/>
                  <a:miter lim="0"/>
                  <a:headEnd/>
                  <a:tailEnd/>
                </a:ln>
              </p:spPr>
            </p:pic>
            <p:sp>
              <p:nvSpPr>
                <p:cNvPr id="17" name="Rectangle 8">
                  <a:extLst>
                    <a:ext uri="{FF2B5EF4-FFF2-40B4-BE49-F238E27FC236}">
                      <a16:creationId xmlns:a16="http://schemas.microsoft.com/office/drawing/2014/main" id="{D8CC6C14-DD70-4E3C-B7AB-1E7E36F31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5" y="1152"/>
                  <a:ext cx="2885" cy="57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600"/>
                    <a:t>Market Size and Share Data</a:t>
                  </a:r>
                </a:p>
              </p:txBody>
            </p:sp>
          </p:grp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C1D53028-6775-4F61-95F6-BCCDE0A15F26}"/>
                  </a:ext>
                </a:extLst>
              </p:cNvPr>
              <p:cNvSpPr/>
              <p:nvPr/>
            </p:nvSpPr>
            <p:spPr bwMode="auto">
              <a:xfrm>
                <a:off x="3962400" y="2590800"/>
                <a:ext cx="838200" cy="3048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6F9091-1F53-4590-B7E6-4CEFC0D0CC45}"/>
                </a:ext>
              </a:extLst>
            </p:cNvPr>
            <p:cNvSpPr/>
            <p:nvPr/>
          </p:nvSpPr>
          <p:spPr>
            <a:xfrm>
              <a:off x="5168348" y="4494643"/>
              <a:ext cx="914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8948" name="Rectangle 4"/>
          <p:cNvSpPr>
            <a:spLocks noChangeArrowheads="1"/>
          </p:cNvSpPr>
          <p:nvPr/>
        </p:nvSpPr>
        <p:spPr bwMode="auto">
          <a:xfrm>
            <a:off x="1654095" y="5376335"/>
            <a:ext cx="6547707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1775" indent="-231775" algn="l">
              <a:buFontTx/>
              <a:buChar char="-"/>
            </a:pPr>
            <a:r>
              <a:rPr lang="en-US" sz="2000" dirty="0"/>
              <a:t>Looks like </a:t>
            </a:r>
            <a:r>
              <a:rPr lang="en-US" sz="2000" b="1" dirty="0"/>
              <a:t>common cause </a:t>
            </a:r>
            <a:r>
              <a:rPr lang="en-US" sz="2000" dirty="0"/>
              <a:t>variation</a:t>
            </a:r>
          </a:p>
          <a:p>
            <a:pPr marL="231775" indent="-231775" algn="l">
              <a:buFontTx/>
              <a:buChar char="-"/>
            </a:pPr>
            <a:r>
              <a:rPr lang="en-US" sz="2000" dirty="0"/>
              <a:t>Maintain course, or change the underlying process</a:t>
            </a:r>
          </a:p>
          <a:p>
            <a:pPr marL="231775" indent="-231775" algn="l"/>
            <a:r>
              <a:rPr lang="en-US" sz="2000" dirty="0"/>
              <a:t>-   Do not try to explain, or react to, just this last data point</a:t>
            </a: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B8FC5364-1CFE-44C1-970A-F9BF233A27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1131" y="1056624"/>
            <a:ext cx="1728787" cy="141287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80619-5FDF-487C-AF14-EA912DC5E1A7}"/>
              </a:ext>
            </a:extLst>
          </p:cNvPr>
          <p:cNvSpPr txBox="1"/>
          <p:nvPr/>
        </p:nvSpPr>
        <p:spPr>
          <a:xfrm>
            <a:off x="7404654" y="631764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 point drop</a:t>
            </a:r>
          </a:p>
        </p:txBody>
      </p:sp>
    </p:spTree>
    <p:extLst>
      <p:ext uri="{BB962C8B-B14F-4D97-AF65-F5344CB8AC3E}">
        <p14:creationId xmlns:p14="http://schemas.microsoft.com/office/powerpoint/2010/main" val="230955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970" name="Rectangle 2"/>
          <p:cNvSpPr>
            <a:spLocks noGrp="1"/>
          </p:cNvSpPr>
          <p:nvPr>
            <p:ph type="title"/>
          </p:nvPr>
        </p:nvSpPr>
        <p:spPr>
          <a:xfrm>
            <a:off x="719666" y="-132416"/>
            <a:ext cx="7704667" cy="1981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+mn-ea"/>
                <a:cs typeface="+mn-cs"/>
              </a:rPr>
              <a:t>Example 1:  Case 2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ACAFF2-6F1D-4E7A-9897-B9A1CB53CE14}"/>
              </a:ext>
            </a:extLst>
          </p:cNvPr>
          <p:cNvSpPr txBox="1">
            <a:spLocks/>
          </p:cNvSpPr>
          <p:nvPr/>
        </p:nvSpPr>
        <p:spPr>
          <a:xfrm>
            <a:off x="1021889" y="1742659"/>
            <a:ext cx="7704667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“We lost 5 points of share last quarter.”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b="1" dirty="0"/>
              <a:t>Looks like same problem, but it isn’t….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A74524-6867-4C6D-82CC-F7D43A6D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251" y="4625008"/>
            <a:ext cx="4733925" cy="1371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/>
          <a:p>
            <a:pPr defTabSz="901700">
              <a:lnSpc>
                <a:spcPts val="300"/>
              </a:lnSpc>
              <a:spcBef>
                <a:spcPts val="400"/>
              </a:spcBef>
              <a:spcAft>
                <a:spcPts val="400"/>
              </a:spcAft>
              <a:tabLst>
                <a:tab pos="450850" algn="l"/>
                <a:tab pos="901700" algn="l"/>
                <a:tab pos="1352550" algn="l"/>
              </a:tabLst>
              <a:defRPr/>
            </a:pP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Plot the data, in context.  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Assess type of variation.</a:t>
            </a:r>
          </a:p>
          <a:p>
            <a:pPr marL="457200" indent="-288925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Font typeface="+mj-lt"/>
              <a:buAutoNum type="arabicPeriod"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 React accordingly.</a:t>
            </a:r>
          </a:p>
        </p:txBody>
      </p:sp>
    </p:spTree>
    <p:extLst>
      <p:ext uri="{BB962C8B-B14F-4D97-AF65-F5344CB8AC3E}">
        <p14:creationId xmlns:p14="http://schemas.microsoft.com/office/powerpoint/2010/main" val="375070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B3FFE0-0F53-4F8C-97AE-903B036C8F07}"/>
              </a:ext>
            </a:extLst>
          </p:cNvPr>
          <p:cNvGrpSpPr/>
          <p:nvPr/>
        </p:nvGrpSpPr>
        <p:grpSpPr>
          <a:xfrm>
            <a:off x="1748632" y="835921"/>
            <a:ext cx="5638800" cy="4402138"/>
            <a:chOff x="1748632" y="835921"/>
            <a:chExt cx="5638800" cy="44021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DCC508-C528-4AB8-9479-07EE0342A84A}"/>
                </a:ext>
              </a:extLst>
            </p:cNvPr>
            <p:cNvGrpSpPr/>
            <p:nvPr/>
          </p:nvGrpSpPr>
          <p:grpSpPr>
            <a:xfrm>
              <a:off x="1748632" y="835921"/>
              <a:ext cx="5638800" cy="4402138"/>
              <a:chOff x="1748632" y="835921"/>
              <a:chExt cx="5638800" cy="4402138"/>
            </a:xfrm>
          </p:grpSpPr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E019C284-98C0-40AE-AEEC-27DBAD387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8632" y="835921"/>
                <a:ext cx="5638800" cy="4402138"/>
                <a:chOff x="1104" y="960"/>
                <a:chExt cx="3552" cy="2773"/>
              </a:xfrm>
            </p:grpSpPr>
            <p:grpSp>
              <p:nvGrpSpPr>
                <p:cNvPr id="22" name="Group 11">
                  <a:extLst>
                    <a:ext uri="{FF2B5EF4-FFF2-40B4-BE49-F238E27FC236}">
                      <a16:creationId xmlns:a16="http://schemas.microsoft.com/office/drawing/2014/main" id="{793E190A-38AB-4E5F-8E88-85C191FCC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4" y="960"/>
                  <a:ext cx="3552" cy="2773"/>
                  <a:chOff x="1488" y="2304"/>
                  <a:chExt cx="3552" cy="2773"/>
                </a:xfrm>
              </p:grpSpPr>
              <p:sp>
                <p:nvSpPr>
                  <p:cNvPr id="24" name="Rectangle 6">
                    <a:extLst>
                      <a:ext uri="{FF2B5EF4-FFF2-40B4-BE49-F238E27FC236}">
                        <a16:creationId xmlns:a16="http://schemas.microsoft.com/office/drawing/2014/main" id="{57C2508C-9121-45F9-BBC9-692D89FB70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304"/>
                    <a:ext cx="288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sz="1600"/>
                      <a:t>Market Size and Share Data</a:t>
                    </a:r>
                  </a:p>
                </p:txBody>
              </p:sp>
              <p:grpSp>
                <p:nvGrpSpPr>
                  <p:cNvPr id="25" name="Group 8">
                    <a:extLst>
                      <a:ext uri="{FF2B5EF4-FFF2-40B4-BE49-F238E27FC236}">
                        <a16:creationId xmlns:a16="http://schemas.microsoft.com/office/drawing/2014/main" id="{29D1144B-9520-4A4E-B407-A70513206E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3552" cy="2773"/>
                    <a:chOff x="1488" y="2160"/>
                    <a:chExt cx="2736" cy="1909"/>
                  </a:xfrm>
                </p:grpSpPr>
                <p:pic>
                  <p:nvPicPr>
                    <p:cNvPr id="26" name="Picture 11" descr="image6.pdf">
                      <a:extLst>
                        <a:ext uri="{FF2B5EF4-FFF2-40B4-BE49-F238E27FC236}">
                          <a16:creationId xmlns:a16="http://schemas.microsoft.com/office/drawing/2014/main" id="{595D12D1-D9D1-4078-882A-D81C4568B3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488" y="2160"/>
                      <a:ext cx="2736" cy="1909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0"/>
                      <a:headEnd/>
                      <a:tailEnd/>
                    </a:ln>
                  </p:spPr>
                </p:pic>
                <p:sp>
                  <p:nvSpPr>
                    <p:cNvPr id="27" name="Rectangle 10">
                      <a:extLst>
                        <a:ext uri="{FF2B5EF4-FFF2-40B4-BE49-F238E27FC236}">
                          <a16:creationId xmlns:a16="http://schemas.microsoft.com/office/drawing/2014/main" id="{B1704705-FE91-43EB-8486-BF11405777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7" y="2736"/>
                      <a:ext cx="757" cy="8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id="{F11176E0-6781-4CB2-AB8E-D35E6663E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5" y="960"/>
                  <a:ext cx="2885" cy="57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600"/>
                    <a:t>Market Size and Share Data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ADF7D0-C001-4F1A-A928-62DA6A7A72F2}"/>
                  </a:ext>
                </a:extLst>
              </p:cNvPr>
              <p:cNvSpPr/>
              <p:nvPr/>
            </p:nvSpPr>
            <p:spPr>
              <a:xfrm>
                <a:off x="5218043" y="4802752"/>
                <a:ext cx="805071" cy="345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42C8D9-E5C9-446B-A103-33CA9947AF95}"/>
                </a:ext>
              </a:extLst>
            </p:cNvPr>
            <p:cNvSpPr/>
            <p:nvPr/>
          </p:nvSpPr>
          <p:spPr>
            <a:xfrm>
              <a:off x="7072445" y="3422719"/>
              <a:ext cx="238539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84CE5640-90E1-44CC-B813-D8ED14BC2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394" y="1048296"/>
            <a:ext cx="1916907" cy="106740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148CB-4DFF-4A2B-A544-9B3B6EA650BC}"/>
              </a:ext>
            </a:extLst>
          </p:cNvPr>
          <p:cNvSpPr txBox="1"/>
          <p:nvPr/>
        </p:nvSpPr>
        <p:spPr>
          <a:xfrm>
            <a:off x="6146059" y="627021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 point drop</a:t>
            </a:r>
          </a:p>
        </p:txBody>
      </p:sp>
    </p:spTree>
    <p:extLst>
      <p:ext uri="{BB962C8B-B14F-4D97-AF65-F5344CB8AC3E}">
        <p14:creationId xmlns:p14="http://schemas.microsoft.com/office/powerpoint/2010/main" val="269446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B3FFE0-0F53-4F8C-97AE-903B036C8F07}"/>
              </a:ext>
            </a:extLst>
          </p:cNvPr>
          <p:cNvGrpSpPr/>
          <p:nvPr/>
        </p:nvGrpSpPr>
        <p:grpSpPr>
          <a:xfrm>
            <a:off x="1748632" y="835921"/>
            <a:ext cx="5638800" cy="4402138"/>
            <a:chOff x="1748632" y="835921"/>
            <a:chExt cx="5638800" cy="44021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DCC508-C528-4AB8-9479-07EE0342A84A}"/>
                </a:ext>
              </a:extLst>
            </p:cNvPr>
            <p:cNvGrpSpPr/>
            <p:nvPr/>
          </p:nvGrpSpPr>
          <p:grpSpPr>
            <a:xfrm>
              <a:off x="1748632" y="835921"/>
              <a:ext cx="5638800" cy="4402138"/>
              <a:chOff x="1748632" y="835921"/>
              <a:chExt cx="5638800" cy="4402138"/>
            </a:xfrm>
          </p:grpSpPr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E019C284-98C0-40AE-AEEC-27DBAD387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8632" y="835921"/>
                <a:ext cx="5638800" cy="4402138"/>
                <a:chOff x="1104" y="960"/>
                <a:chExt cx="3552" cy="2773"/>
              </a:xfrm>
            </p:grpSpPr>
            <p:grpSp>
              <p:nvGrpSpPr>
                <p:cNvPr id="22" name="Group 11">
                  <a:extLst>
                    <a:ext uri="{FF2B5EF4-FFF2-40B4-BE49-F238E27FC236}">
                      <a16:creationId xmlns:a16="http://schemas.microsoft.com/office/drawing/2014/main" id="{793E190A-38AB-4E5F-8E88-85C191FCC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4" y="960"/>
                  <a:ext cx="3552" cy="2773"/>
                  <a:chOff x="1488" y="2304"/>
                  <a:chExt cx="3552" cy="2773"/>
                </a:xfrm>
              </p:grpSpPr>
              <p:sp>
                <p:nvSpPr>
                  <p:cNvPr id="24" name="Rectangle 6">
                    <a:extLst>
                      <a:ext uri="{FF2B5EF4-FFF2-40B4-BE49-F238E27FC236}">
                        <a16:creationId xmlns:a16="http://schemas.microsoft.com/office/drawing/2014/main" id="{57C2508C-9121-45F9-BBC9-692D89FB70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304"/>
                    <a:ext cx="288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r>
                      <a:rPr lang="en-US" sz="1600"/>
                      <a:t>Market Size and Share Data</a:t>
                    </a:r>
                  </a:p>
                </p:txBody>
              </p:sp>
              <p:grpSp>
                <p:nvGrpSpPr>
                  <p:cNvPr id="25" name="Group 8">
                    <a:extLst>
                      <a:ext uri="{FF2B5EF4-FFF2-40B4-BE49-F238E27FC236}">
                        <a16:creationId xmlns:a16="http://schemas.microsoft.com/office/drawing/2014/main" id="{29D1144B-9520-4A4E-B407-A70513206E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3552" cy="2773"/>
                    <a:chOff x="1488" y="2160"/>
                    <a:chExt cx="2736" cy="1909"/>
                  </a:xfrm>
                </p:grpSpPr>
                <p:pic>
                  <p:nvPicPr>
                    <p:cNvPr id="26" name="Picture 11" descr="image6.pdf">
                      <a:extLst>
                        <a:ext uri="{FF2B5EF4-FFF2-40B4-BE49-F238E27FC236}">
                          <a16:creationId xmlns:a16="http://schemas.microsoft.com/office/drawing/2014/main" id="{595D12D1-D9D1-4078-882A-D81C4568B38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488" y="2160"/>
                      <a:ext cx="2736" cy="1909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0"/>
                      <a:headEnd/>
                      <a:tailEnd/>
                    </a:ln>
                  </p:spPr>
                </p:pic>
                <p:sp>
                  <p:nvSpPr>
                    <p:cNvPr id="27" name="Rectangle 10">
                      <a:extLst>
                        <a:ext uri="{FF2B5EF4-FFF2-40B4-BE49-F238E27FC236}">
                          <a16:creationId xmlns:a16="http://schemas.microsoft.com/office/drawing/2014/main" id="{B1704705-FE91-43EB-8486-BF11405777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7" y="2736"/>
                      <a:ext cx="757" cy="8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id="{F11176E0-6781-4CB2-AB8E-D35E6663E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5" y="960"/>
                  <a:ext cx="2885" cy="57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600"/>
                    <a:t>Market Size and Share Data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ADF7D0-C001-4F1A-A928-62DA6A7A72F2}"/>
                  </a:ext>
                </a:extLst>
              </p:cNvPr>
              <p:cNvSpPr/>
              <p:nvPr/>
            </p:nvSpPr>
            <p:spPr>
              <a:xfrm>
                <a:off x="5218043" y="4802752"/>
                <a:ext cx="805071" cy="3457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42C8D9-E5C9-446B-A103-33CA9947AF95}"/>
                </a:ext>
              </a:extLst>
            </p:cNvPr>
            <p:cNvSpPr/>
            <p:nvPr/>
          </p:nvSpPr>
          <p:spPr>
            <a:xfrm>
              <a:off x="7072445" y="3422719"/>
              <a:ext cx="238539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50147" name="Rectangle 3"/>
          <p:cNvSpPr>
            <a:spLocks noChangeArrowheads="1"/>
          </p:cNvSpPr>
          <p:nvPr/>
        </p:nvSpPr>
        <p:spPr bwMode="auto">
          <a:xfrm>
            <a:off x="2430463" y="5495603"/>
            <a:ext cx="4556745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31775" indent="-231775" algn="l">
              <a:buFontTx/>
              <a:buChar char="-"/>
            </a:pPr>
            <a:r>
              <a:rPr lang="en-US" sz="1800" dirty="0"/>
              <a:t>Looks like </a:t>
            </a:r>
            <a:r>
              <a:rPr lang="en-US" sz="1800" b="1" dirty="0"/>
              <a:t>special cause </a:t>
            </a:r>
            <a:r>
              <a:rPr lang="en-US" sz="1800" dirty="0"/>
              <a:t>variation</a:t>
            </a:r>
          </a:p>
          <a:p>
            <a:pPr marL="231775" indent="-231775" algn="l">
              <a:buFontTx/>
              <a:buChar char="-"/>
            </a:pPr>
            <a:r>
              <a:rPr lang="en-US" sz="1800" dirty="0"/>
              <a:t>Explain this last data point</a:t>
            </a:r>
          </a:p>
          <a:p>
            <a:pPr marL="231775" indent="-231775" algn="l">
              <a:buFontTx/>
              <a:buChar char="-"/>
            </a:pPr>
            <a:r>
              <a:rPr lang="en-US" sz="1800" dirty="0"/>
              <a:t>Take actions to return to prior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11A51-63F0-4E79-A62F-55053B411C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84CE5640-90E1-44CC-B813-D8ED14BC2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394" y="1048296"/>
            <a:ext cx="1916907" cy="106740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148CB-4DFF-4A2B-A544-9B3B6EA650BC}"/>
              </a:ext>
            </a:extLst>
          </p:cNvPr>
          <p:cNvSpPr txBox="1"/>
          <p:nvPr/>
        </p:nvSpPr>
        <p:spPr>
          <a:xfrm>
            <a:off x="6146059" y="627021"/>
            <a:ext cx="24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 point drop</a:t>
            </a:r>
          </a:p>
        </p:txBody>
      </p:sp>
    </p:spTree>
    <p:extLst>
      <p:ext uri="{BB962C8B-B14F-4D97-AF65-F5344CB8AC3E}">
        <p14:creationId xmlns:p14="http://schemas.microsoft.com/office/powerpoint/2010/main" val="233323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2">
            <a:extLst>
              <a:ext uri="{FF2B5EF4-FFF2-40B4-BE49-F238E27FC236}">
                <a16:creationId xmlns:a16="http://schemas.microsoft.com/office/drawing/2014/main" id="{D29ADAFB-41A2-4A1F-B24F-E615F29889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13861" y="1634953"/>
            <a:ext cx="7606610" cy="1831975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The last time you filled up your car you noted that you had gotten </a:t>
            </a:r>
            <a:r>
              <a:rPr lang="en-US" altLang="en-US" b="1" dirty="0">
                <a:solidFill>
                  <a:srgbClr val="C00000"/>
                </a:solidFill>
              </a:rPr>
              <a:t>28 mpg</a:t>
            </a:r>
            <a:r>
              <a:rPr lang="en-US" altLang="en-US" dirty="0"/>
              <a:t> on that tank of gas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/>
              <a:t>You had been getting </a:t>
            </a:r>
            <a:r>
              <a:rPr lang="en-US" altLang="en-US" sz="2400" b="1" dirty="0">
                <a:solidFill>
                  <a:srgbClr val="C00000"/>
                </a:solidFill>
              </a:rPr>
              <a:t>34 mpg</a:t>
            </a:r>
            <a:r>
              <a:rPr lang="en-US" altLang="en-US" sz="2400" dirty="0"/>
              <a:t> over the past year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C156191-C865-43DF-AF85-A2331BB4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62" y="4637001"/>
            <a:ext cx="1076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>
            <a:extLst>
              <a:ext uri="{FF2B5EF4-FFF2-40B4-BE49-F238E27FC236}">
                <a16:creationId xmlns:a16="http://schemas.microsoft.com/office/drawing/2014/main" id="{BBC5DA0F-C595-4E87-BC32-22631F3D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76" y="4121744"/>
            <a:ext cx="4712460" cy="220260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40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Is it time to get a tune-up?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Is it time to get a new car?</a:t>
            </a:r>
          </a:p>
          <a:p>
            <a:pPr>
              <a:spcBef>
                <a:spcPts val="600"/>
              </a:spcBef>
              <a:spcAft>
                <a:spcPts val="40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Is it time to "do nothing?”</a:t>
            </a: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1030B53B-D876-48BA-82FF-A22D1F0E2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3" y="4555503"/>
            <a:ext cx="289083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BAEF40-DD46-498C-B418-8A4DA704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6" y="2091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Calibri" panose="020F0502020204030204" pitchFamily="34" charset="0"/>
                <a:ea typeface="+mn-ea"/>
                <a:cs typeface="+mn-cs"/>
              </a:rPr>
              <a:t>Example 2:</a:t>
            </a: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  M.P.G. Data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808578-4E2F-4DF4-9DE2-B18471ACBBF4}"/>
              </a:ext>
            </a:extLst>
          </p:cNvPr>
          <p:cNvSpPr/>
          <p:nvPr/>
        </p:nvSpPr>
        <p:spPr>
          <a:xfrm>
            <a:off x="7778750" y="5029200"/>
            <a:ext cx="755650" cy="755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8434" name="Rectangle 68">
            <a:extLst>
              <a:ext uri="{FF2B5EF4-FFF2-40B4-BE49-F238E27FC236}">
                <a16:creationId xmlns:a16="http://schemas.microsoft.com/office/drawing/2014/main" id="{F6063303-2130-48AE-B7C9-B8B2B9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91" y="-219075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M.P.G. Data - Case 1</a:t>
            </a:r>
          </a:p>
        </p:txBody>
      </p:sp>
      <p:sp>
        <p:nvSpPr>
          <p:cNvPr id="18435" name="Rectangle 67">
            <a:extLst>
              <a:ext uri="{FF2B5EF4-FFF2-40B4-BE49-F238E27FC236}">
                <a16:creationId xmlns:a16="http://schemas.microsoft.com/office/drawing/2014/main" id="{1BB83B53-5E67-4C45-9497-7A5C197755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01712" y="1061554"/>
            <a:ext cx="8124825" cy="1433512"/>
          </a:xfrm>
        </p:spPr>
        <p:txBody>
          <a:bodyPr lIns="0" tIns="0" rIns="0" bIns="0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What should you do?</a:t>
            </a:r>
          </a:p>
        </p:txBody>
      </p:sp>
      <p:grpSp>
        <p:nvGrpSpPr>
          <p:cNvPr id="18436" name="Group 65">
            <a:extLst>
              <a:ext uri="{FF2B5EF4-FFF2-40B4-BE49-F238E27FC236}">
                <a16:creationId xmlns:a16="http://schemas.microsoft.com/office/drawing/2014/main" id="{6B198274-FC26-4A16-81FE-67014356CA40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333625"/>
            <a:ext cx="7354887" cy="4143375"/>
            <a:chOff x="515" y="1344"/>
            <a:chExt cx="4633" cy="2610"/>
          </a:xfrm>
        </p:grpSpPr>
        <p:grpSp>
          <p:nvGrpSpPr>
            <p:cNvPr id="18441" name="Group 63">
              <a:extLst>
                <a:ext uri="{FF2B5EF4-FFF2-40B4-BE49-F238E27FC236}">
                  <a16:creationId xmlns:a16="http://schemas.microsoft.com/office/drawing/2014/main" id="{74BCB1B9-25A3-46B1-8A3A-5C3EE24FB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" y="1632"/>
              <a:ext cx="4633" cy="2322"/>
              <a:chOff x="515" y="1632"/>
              <a:chExt cx="4633" cy="2322"/>
            </a:xfrm>
          </p:grpSpPr>
          <p:sp>
            <p:nvSpPr>
              <p:cNvPr id="18443" name="Rectangle 5">
                <a:extLst>
                  <a:ext uri="{FF2B5EF4-FFF2-40B4-BE49-F238E27FC236}">
                    <a16:creationId xmlns:a16="http://schemas.microsoft.com/office/drawing/2014/main" id="{B92B37D2-2F04-4DE1-A7C5-A82F92B07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3649"/>
                <a:ext cx="17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8444" name="Rectangle 6">
                <a:extLst>
                  <a:ext uri="{FF2B5EF4-FFF2-40B4-BE49-F238E27FC236}">
                    <a16:creationId xmlns:a16="http://schemas.microsoft.com/office/drawing/2014/main" id="{2F3A2C84-8E8B-4D45-B072-E5AEC4B8F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3649"/>
                <a:ext cx="17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8445" name="Rectangle 7">
                <a:extLst>
                  <a:ext uri="{FF2B5EF4-FFF2-40B4-BE49-F238E27FC236}">
                    <a16:creationId xmlns:a16="http://schemas.microsoft.com/office/drawing/2014/main" id="{3E40C1EE-9C93-4891-8F83-EC238595D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3649"/>
                <a:ext cx="17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8446" name="Rectangle 8">
                <a:extLst>
                  <a:ext uri="{FF2B5EF4-FFF2-40B4-BE49-F238E27FC236}">
                    <a16:creationId xmlns:a16="http://schemas.microsoft.com/office/drawing/2014/main" id="{956C58E4-CF38-4C4B-A193-9504B68B7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649"/>
                <a:ext cx="23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447" name="Rectangle 9">
                <a:extLst>
                  <a:ext uri="{FF2B5EF4-FFF2-40B4-BE49-F238E27FC236}">
                    <a16:creationId xmlns:a16="http://schemas.microsoft.com/office/drawing/2014/main" id="{CE2465B5-EA6D-44EA-A1F6-76B0A3906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3649"/>
                <a:ext cx="23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18448" name="Rectangle 10">
                <a:extLst>
                  <a:ext uri="{FF2B5EF4-FFF2-40B4-BE49-F238E27FC236}">
                    <a16:creationId xmlns:a16="http://schemas.microsoft.com/office/drawing/2014/main" id="{7B525F36-CFE4-4025-AAB5-4E86B2621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4" y="3649"/>
                <a:ext cx="23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8449" name="Line 11">
                <a:extLst>
                  <a:ext uri="{FF2B5EF4-FFF2-40B4-BE49-F238E27FC236}">
                    <a16:creationId xmlns:a16="http://schemas.microsoft.com/office/drawing/2014/main" id="{C0241AE6-DF7C-4A84-B58C-15A6A6823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1" y="3667"/>
                <a:ext cx="405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12">
                <a:extLst>
                  <a:ext uri="{FF2B5EF4-FFF2-40B4-BE49-F238E27FC236}">
                    <a16:creationId xmlns:a16="http://schemas.microsoft.com/office/drawing/2014/main" id="{9ACF3809-BB7C-4707-98A1-B6A8562ED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40"/>
                <a:ext cx="0" cy="1920"/>
              </a:xfrm>
              <a:prstGeom prst="line">
                <a:avLst/>
              </a:prstGeom>
              <a:noFill/>
              <a:ln w="25400">
                <a:solidFill>
                  <a:srgbClr val="5A777A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Rectangle 13">
                <a:extLst>
                  <a:ext uri="{FF2B5EF4-FFF2-40B4-BE49-F238E27FC236}">
                    <a16:creationId xmlns:a16="http://schemas.microsoft.com/office/drawing/2014/main" id="{137862E2-33A1-4B8D-9263-AB1F253A5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3563"/>
                <a:ext cx="24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18452" name="Rectangle 14">
                <a:extLst>
                  <a:ext uri="{FF2B5EF4-FFF2-40B4-BE49-F238E27FC236}">
                    <a16:creationId xmlns:a16="http://schemas.microsoft.com/office/drawing/2014/main" id="{DBA62FC6-3D85-47BE-BB3E-711A280E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2918"/>
                <a:ext cx="24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18453" name="Rectangle 15">
                <a:extLst>
                  <a:ext uri="{FF2B5EF4-FFF2-40B4-BE49-F238E27FC236}">
                    <a16:creationId xmlns:a16="http://schemas.microsoft.com/office/drawing/2014/main" id="{E89D64D8-2881-43F3-9BF6-465C3B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2273"/>
                <a:ext cx="24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8454" name="Rectangle 16">
                <a:extLst>
                  <a:ext uri="{FF2B5EF4-FFF2-40B4-BE49-F238E27FC236}">
                    <a16:creationId xmlns:a16="http://schemas.microsoft.com/office/drawing/2014/main" id="{A4EBA4C1-4A27-4BAA-BE78-4C4AAD2C2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1632"/>
                <a:ext cx="24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8455" name="Line 17">
                <a:extLst>
                  <a:ext uri="{FF2B5EF4-FFF2-40B4-BE49-F238E27FC236}">
                    <a16:creationId xmlns:a16="http://schemas.microsoft.com/office/drawing/2014/main" id="{F431E90D-93BF-47B6-84DA-ECFB6CDE4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40"/>
                <a:ext cx="0" cy="192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18">
                <a:extLst>
                  <a:ext uri="{FF2B5EF4-FFF2-40B4-BE49-F238E27FC236}">
                    <a16:creationId xmlns:a16="http://schemas.microsoft.com/office/drawing/2014/main" id="{27135DF0-BF9E-4A8E-8AAF-C83E27929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408"/>
                <a:ext cx="88" cy="86"/>
              </a:xfrm>
              <a:custGeom>
                <a:avLst/>
                <a:gdLst>
                  <a:gd name="T0" fmla="*/ 21 w 88"/>
                  <a:gd name="T1" fmla="*/ 0 h 86"/>
                  <a:gd name="T2" fmla="*/ 44 w 88"/>
                  <a:gd name="T3" fmla="*/ 21 h 86"/>
                  <a:gd name="T4" fmla="*/ 64 w 88"/>
                  <a:gd name="T5" fmla="*/ 0 h 86"/>
                  <a:gd name="T6" fmla="*/ 87 w 88"/>
                  <a:gd name="T7" fmla="*/ 21 h 86"/>
                  <a:gd name="T8" fmla="*/ 64 w 88"/>
                  <a:gd name="T9" fmla="*/ 42 h 86"/>
                  <a:gd name="T10" fmla="*/ 87 w 88"/>
                  <a:gd name="T11" fmla="*/ 63 h 86"/>
                  <a:gd name="T12" fmla="*/ 64 w 88"/>
                  <a:gd name="T13" fmla="*/ 85 h 86"/>
                  <a:gd name="T14" fmla="*/ 44 w 88"/>
                  <a:gd name="T15" fmla="*/ 63 h 86"/>
                  <a:gd name="T16" fmla="*/ 21 w 88"/>
                  <a:gd name="T17" fmla="*/ 85 h 86"/>
                  <a:gd name="T18" fmla="*/ 0 w 88"/>
                  <a:gd name="T19" fmla="*/ 63 h 86"/>
                  <a:gd name="T20" fmla="*/ 21 w 88"/>
                  <a:gd name="T21" fmla="*/ 42 h 86"/>
                  <a:gd name="T22" fmla="*/ 0 w 88"/>
                  <a:gd name="T23" fmla="*/ 21 h 86"/>
                  <a:gd name="T24" fmla="*/ 21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2"/>
                    </a:lnTo>
                    <a:lnTo>
                      <a:pt x="87" y="63"/>
                    </a:lnTo>
                    <a:lnTo>
                      <a:pt x="64" y="85"/>
                    </a:lnTo>
                    <a:lnTo>
                      <a:pt x="44" y="63"/>
                    </a:lnTo>
                    <a:lnTo>
                      <a:pt x="21" y="85"/>
                    </a:lnTo>
                    <a:lnTo>
                      <a:pt x="0" y="63"/>
                    </a:lnTo>
                    <a:lnTo>
                      <a:pt x="21" y="42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19">
                <a:extLst>
                  <a:ext uri="{FF2B5EF4-FFF2-40B4-BE49-F238E27FC236}">
                    <a16:creationId xmlns:a16="http://schemas.microsoft.com/office/drawing/2014/main" id="{E7BA6167-6128-428B-9350-315338B5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2207"/>
                <a:ext cx="87" cy="86"/>
              </a:xfrm>
              <a:custGeom>
                <a:avLst/>
                <a:gdLst>
                  <a:gd name="T0" fmla="*/ 22 w 87"/>
                  <a:gd name="T1" fmla="*/ 0 h 86"/>
                  <a:gd name="T2" fmla="*/ 43 w 87"/>
                  <a:gd name="T3" fmla="*/ 21 h 86"/>
                  <a:gd name="T4" fmla="*/ 65 w 87"/>
                  <a:gd name="T5" fmla="*/ 0 h 86"/>
                  <a:gd name="T6" fmla="*/ 86 w 87"/>
                  <a:gd name="T7" fmla="*/ 21 h 86"/>
                  <a:gd name="T8" fmla="*/ 65 w 87"/>
                  <a:gd name="T9" fmla="*/ 43 h 86"/>
                  <a:gd name="T10" fmla="*/ 86 w 87"/>
                  <a:gd name="T11" fmla="*/ 64 h 86"/>
                  <a:gd name="T12" fmla="*/ 65 w 87"/>
                  <a:gd name="T13" fmla="*/ 85 h 86"/>
                  <a:gd name="T14" fmla="*/ 43 w 87"/>
                  <a:gd name="T15" fmla="*/ 64 h 86"/>
                  <a:gd name="T16" fmla="*/ 22 w 87"/>
                  <a:gd name="T17" fmla="*/ 85 h 86"/>
                  <a:gd name="T18" fmla="*/ 0 w 87"/>
                  <a:gd name="T19" fmla="*/ 64 h 86"/>
                  <a:gd name="T20" fmla="*/ 22 w 87"/>
                  <a:gd name="T21" fmla="*/ 43 h 86"/>
                  <a:gd name="T22" fmla="*/ 0 w 87"/>
                  <a:gd name="T23" fmla="*/ 21 h 86"/>
                  <a:gd name="T24" fmla="*/ 22 w 87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6"/>
                  <a:gd name="T41" fmla="*/ 87 w 87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6">
                    <a:moveTo>
                      <a:pt x="22" y="0"/>
                    </a:moveTo>
                    <a:lnTo>
                      <a:pt x="43" y="21"/>
                    </a:lnTo>
                    <a:lnTo>
                      <a:pt x="65" y="0"/>
                    </a:lnTo>
                    <a:lnTo>
                      <a:pt x="86" y="21"/>
                    </a:lnTo>
                    <a:lnTo>
                      <a:pt x="65" y="43"/>
                    </a:lnTo>
                    <a:lnTo>
                      <a:pt x="86" y="64"/>
                    </a:lnTo>
                    <a:lnTo>
                      <a:pt x="65" y="85"/>
                    </a:lnTo>
                    <a:lnTo>
                      <a:pt x="43" y="64"/>
                    </a:lnTo>
                    <a:lnTo>
                      <a:pt x="22" y="85"/>
                    </a:lnTo>
                    <a:lnTo>
                      <a:pt x="0" y="64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0">
                <a:extLst>
                  <a:ext uri="{FF2B5EF4-FFF2-40B4-BE49-F238E27FC236}">
                    <a16:creationId xmlns:a16="http://schemas.microsoft.com/office/drawing/2014/main" id="{84E4026F-B326-431F-B028-3F2932C0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568"/>
                <a:ext cx="87" cy="87"/>
              </a:xfrm>
              <a:custGeom>
                <a:avLst/>
                <a:gdLst>
                  <a:gd name="T0" fmla="*/ 21 w 87"/>
                  <a:gd name="T1" fmla="*/ 0 h 87"/>
                  <a:gd name="T2" fmla="*/ 43 w 87"/>
                  <a:gd name="T3" fmla="*/ 22 h 87"/>
                  <a:gd name="T4" fmla="*/ 64 w 87"/>
                  <a:gd name="T5" fmla="*/ 0 h 87"/>
                  <a:gd name="T6" fmla="*/ 86 w 87"/>
                  <a:gd name="T7" fmla="*/ 22 h 87"/>
                  <a:gd name="T8" fmla="*/ 64 w 87"/>
                  <a:gd name="T9" fmla="*/ 43 h 87"/>
                  <a:gd name="T10" fmla="*/ 86 w 87"/>
                  <a:gd name="T11" fmla="*/ 64 h 87"/>
                  <a:gd name="T12" fmla="*/ 64 w 87"/>
                  <a:gd name="T13" fmla="*/ 86 h 87"/>
                  <a:gd name="T14" fmla="*/ 43 w 87"/>
                  <a:gd name="T15" fmla="*/ 64 h 87"/>
                  <a:gd name="T16" fmla="*/ 21 w 87"/>
                  <a:gd name="T17" fmla="*/ 86 h 87"/>
                  <a:gd name="T18" fmla="*/ 0 w 87"/>
                  <a:gd name="T19" fmla="*/ 64 h 87"/>
                  <a:gd name="T20" fmla="*/ 21 w 87"/>
                  <a:gd name="T21" fmla="*/ 43 h 87"/>
                  <a:gd name="T22" fmla="*/ 0 w 87"/>
                  <a:gd name="T23" fmla="*/ 22 h 87"/>
                  <a:gd name="T24" fmla="*/ 21 w 87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7"/>
                  <a:gd name="T41" fmla="*/ 87 w 87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7">
                    <a:moveTo>
                      <a:pt x="21" y="0"/>
                    </a:moveTo>
                    <a:lnTo>
                      <a:pt x="43" y="22"/>
                    </a:lnTo>
                    <a:lnTo>
                      <a:pt x="64" y="0"/>
                    </a:lnTo>
                    <a:lnTo>
                      <a:pt x="86" y="22"/>
                    </a:lnTo>
                    <a:lnTo>
                      <a:pt x="64" y="43"/>
                    </a:lnTo>
                    <a:lnTo>
                      <a:pt x="86" y="64"/>
                    </a:lnTo>
                    <a:lnTo>
                      <a:pt x="64" y="86"/>
                    </a:lnTo>
                    <a:lnTo>
                      <a:pt x="43" y="64"/>
                    </a:lnTo>
                    <a:lnTo>
                      <a:pt x="21" y="86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2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1">
                <a:extLst>
                  <a:ext uri="{FF2B5EF4-FFF2-40B4-BE49-F238E27FC236}">
                    <a16:creationId xmlns:a16="http://schemas.microsoft.com/office/drawing/2014/main" id="{BCF5CF1A-722C-468F-A91C-CC5A1273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9" y="2645"/>
                <a:ext cx="90" cy="87"/>
              </a:xfrm>
              <a:custGeom>
                <a:avLst/>
                <a:gdLst>
                  <a:gd name="T0" fmla="*/ 23 w 90"/>
                  <a:gd name="T1" fmla="*/ 0 h 87"/>
                  <a:gd name="T2" fmla="*/ 45 w 90"/>
                  <a:gd name="T3" fmla="*/ 22 h 87"/>
                  <a:gd name="T4" fmla="*/ 66 w 90"/>
                  <a:gd name="T5" fmla="*/ 0 h 87"/>
                  <a:gd name="T6" fmla="*/ 89 w 90"/>
                  <a:gd name="T7" fmla="*/ 22 h 87"/>
                  <a:gd name="T8" fmla="*/ 66 w 90"/>
                  <a:gd name="T9" fmla="*/ 43 h 87"/>
                  <a:gd name="T10" fmla="*/ 89 w 90"/>
                  <a:gd name="T11" fmla="*/ 64 h 87"/>
                  <a:gd name="T12" fmla="*/ 66 w 90"/>
                  <a:gd name="T13" fmla="*/ 86 h 87"/>
                  <a:gd name="T14" fmla="*/ 45 w 90"/>
                  <a:gd name="T15" fmla="*/ 64 h 87"/>
                  <a:gd name="T16" fmla="*/ 23 w 90"/>
                  <a:gd name="T17" fmla="*/ 86 h 87"/>
                  <a:gd name="T18" fmla="*/ 0 w 90"/>
                  <a:gd name="T19" fmla="*/ 64 h 87"/>
                  <a:gd name="T20" fmla="*/ 23 w 90"/>
                  <a:gd name="T21" fmla="*/ 43 h 87"/>
                  <a:gd name="T22" fmla="*/ 0 w 90"/>
                  <a:gd name="T23" fmla="*/ 22 h 87"/>
                  <a:gd name="T24" fmla="*/ 23 w 90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87"/>
                  <a:gd name="T41" fmla="*/ 90 w 90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87">
                    <a:moveTo>
                      <a:pt x="23" y="0"/>
                    </a:moveTo>
                    <a:lnTo>
                      <a:pt x="45" y="22"/>
                    </a:lnTo>
                    <a:lnTo>
                      <a:pt x="66" y="0"/>
                    </a:lnTo>
                    <a:lnTo>
                      <a:pt x="89" y="22"/>
                    </a:lnTo>
                    <a:lnTo>
                      <a:pt x="66" y="43"/>
                    </a:lnTo>
                    <a:lnTo>
                      <a:pt x="89" y="64"/>
                    </a:lnTo>
                    <a:lnTo>
                      <a:pt x="66" y="86"/>
                    </a:lnTo>
                    <a:lnTo>
                      <a:pt x="45" y="64"/>
                    </a:lnTo>
                    <a:lnTo>
                      <a:pt x="23" y="86"/>
                    </a:lnTo>
                    <a:lnTo>
                      <a:pt x="0" y="64"/>
                    </a:lnTo>
                    <a:lnTo>
                      <a:pt x="23" y="43"/>
                    </a:lnTo>
                    <a:lnTo>
                      <a:pt x="0" y="2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2">
                <a:extLst>
                  <a:ext uri="{FF2B5EF4-FFF2-40B4-BE49-F238E27FC236}">
                    <a16:creationId xmlns:a16="http://schemas.microsoft.com/office/drawing/2014/main" id="{E443BC85-1D9C-485E-A1E4-D1529543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490"/>
                <a:ext cx="88" cy="87"/>
              </a:xfrm>
              <a:custGeom>
                <a:avLst/>
                <a:gdLst>
                  <a:gd name="T0" fmla="*/ 23 w 88"/>
                  <a:gd name="T1" fmla="*/ 0 h 87"/>
                  <a:gd name="T2" fmla="*/ 44 w 88"/>
                  <a:gd name="T3" fmla="*/ 22 h 87"/>
                  <a:gd name="T4" fmla="*/ 66 w 88"/>
                  <a:gd name="T5" fmla="*/ 0 h 87"/>
                  <a:gd name="T6" fmla="*/ 87 w 88"/>
                  <a:gd name="T7" fmla="*/ 22 h 87"/>
                  <a:gd name="T8" fmla="*/ 66 w 88"/>
                  <a:gd name="T9" fmla="*/ 43 h 87"/>
                  <a:gd name="T10" fmla="*/ 87 w 88"/>
                  <a:gd name="T11" fmla="*/ 64 h 87"/>
                  <a:gd name="T12" fmla="*/ 66 w 88"/>
                  <a:gd name="T13" fmla="*/ 86 h 87"/>
                  <a:gd name="T14" fmla="*/ 44 w 88"/>
                  <a:gd name="T15" fmla="*/ 64 h 87"/>
                  <a:gd name="T16" fmla="*/ 23 w 88"/>
                  <a:gd name="T17" fmla="*/ 86 h 87"/>
                  <a:gd name="T18" fmla="*/ 0 w 88"/>
                  <a:gd name="T19" fmla="*/ 64 h 87"/>
                  <a:gd name="T20" fmla="*/ 23 w 88"/>
                  <a:gd name="T21" fmla="*/ 43 h 87"/>
                  <a:gd name="T22" fmla="*/ 0 w 88"/>
                  <a:gd name="T23" fmla="*/ 22 h 87"/>
                  <a:gd name="T24" fmla="*/ 23 w 88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7"/>
                  <a:gd name="T41" fmla="*/ 88 w 88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7">
                    <a:moveTo>
                      <a:pt x="23" y="0"/>
                    </a:moveTo>
                    <a:lnTo>
                      <a:pt x="44" y="22"/>
                    </a:lnTo>
                    <a:lnTo>
                      <a:pt x="66" y="0"/>
                    </a:lnTo>
                    <a:lnTo>
                      <a:pt x="87" y="22"/>
                    </a:lnTo>
                    <a:lnTo>
                      <a:pt x="66" y="43"/>
                    </a:lnTo>
                    <a:lnTo>
                      <a:pt x="87" y="64"/>
                    </a:lnTo>
                    <a:lnTo>
                      <a:pt x="66" y="86"/>
                    </a:lnTo>
                    <a:lnTo>
                      <a:pt x="44" y="64"/>
                    </a:lnTo>
                    <a:lnTo>
                      <a:pt x="23" y="86"/>
                    </a:lnTo>
                    <a:lnTo>
                      <a:pt x="0" y="64"/>
                    </a:lnTo>
                    <a:lnTo>
                      <a:pt x="23" y="43"/>
                    </a:lnTo>
                    <a:lnTo>
                      <a:pt x="0" y="2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3">
                <a:extLst>
                  <a:ext uri="{FF2B5EF4-FFF2-40B4-BE49-F238E27FC236}">
                    <a16:creationId xmlns:a16="http://schemas.microsoft.com/office/drawing/2014/main" id="{BC41C5C3-E84E-4AB8-B577-9C880D66E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362"/>
                <a:ext cx="88" cy="86"/>
              </a:xfrm>
              <a:custGeom>
                <a:avLst/>
                <a:gdLst>
                  <a:gd name="T0" fmla="*/ 21 w 88"/>
                  <a:gd name="T1" fmla="*/ 0 h 86"/>
                  <a:gd name="T2" fmla="*/ 44 w 88"/>
                  <a:gd name="T3" fmla="*/ 21 h 86"/>
                  <a:gd name="T4" fmla="*/ 64 w 88"/>
                  <a:gd name="T5" fmla="*/ 0 h 86"/>
                  <a:gd name="T6" fmla="*/ 87 w 88"/>
                  <a:gd name="T7" fmla="*/ 21 h 86"/>
                  <a:gd name="T8" fmla="*/ 64 w 88"/>
                  <a:gd name="T9" fmla="*/ 43 h 86"/>
                  <a:gd name="T10" fmla="*/ 87 w 88"/>
                  <a:gd name="T11" fmla="*/ 64 h 86"/>
                  <a:gd name="T12" fmla="*/ 64 w 88"/>
                  <a:gd name="T13" fmla="*/ 85 h 86"/>
                  <a:gd name="T14" fmla="*/ 44 w 88"/>
                  <a:gd name="T15" fmla="*/ 64 h 86"/>
                  <a:gd name="T16" fmla="*/ 21 w 88"/>
                  <a:gd name="T17" fmla="*/ 85 h 86"/>
                  <a:gd name="T18" fmla="*/ 0 w 88"/>
                  <a:gd name="T19" fmla="*/ 64 h 86"/>
                  <a:gd name="T20" fmla="*/ 21 w 88"/>
                  <a:gd name="T21" fmla="*/ 43 h 86"/>
                  <a:gd name="T22" fmla="*/ 0 w 88"/>
                  <a:gd name="T23" fmla="*/ 21 h 86"/>
                  <a:gd name="T24" fmla="*/ 21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3"/>
                    </a:lnTo>
                    <a:lnTo>
                      <a:pt x="87" y="64"/>
                    </a:lnTo>
                    <a:lnTo>
                      <a:pt x="64" y="85"/>
                    </a:lnTo>
                    <a:lnTo>
                      <a:pt x="44" y="64"/>
                    </a:lnTo>
                    <a:lnTo>
                      <a:pt x="21" y="85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24">
                <a:extLst>
                  <a:ext uri="{FF2B5EF4-FFF2-40B4-BE49-F238E27FC236}">
                    <a16:creationId xmlns:a16="http://schemas.microsoft.com/office/drawing/2014/main" id="{C3BD717E-74A2-41B8-BA3F-7E30E33E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2400"/>
                <a:ext cx="90" cy="88"/>
              </a:xfrm>
              <a:custGeom>
                <a:avLst/>
                <a:gdLst>
                  <a:gd name="T0" fmla="*/ 23 w 90"/>
                  <a:gd name="T1" fmla="*/ 0 h 88"/>
                  <a:gd name="T2" fmla="*/ 44 w 90"/>
                  <a:gd name="T3" fmla="*/ 23 h 88"/>
                  <a:gd name="T4" fmla="*/ 66 w 90"/>
                  <a:gd name="T5" fmla="*/ 0 h 88"/>
                  <a:gd name="T6" fmla="*/ 89 w 90"/>
                  <a:gd name="T7" fmla="*/ 23 h 88"/>
                  <a:gd name="T8" fmla="*/ 66 w 90"/>
                  <a:gd name="T9" fmla="*/ 44 h 88"/>
                  <a:gd name="T10" fmla="*/ 89 w 90"/>
                  <a:gd name="T11" fmla="*/ 64 h 88"/>
                  <a:gd name="T12" fmla="*/ 66 w 90"/>
                  <a:gd name="T13" fmla="*/ 87 h 88"/>
                  <a:gd name="T14" fmla="*/ 44 w 90"/>
                  <a:gd name="T15" fmla="*/ 64 h 88"/>
                  <a:gd name="T16" fmla="*/ 23 w 90"/>
                  <a:gd name="T17" fmla="*/ 87 h 88"/>
                  <a:gd name="T18" fmla="*/ 0 w 90"/>
                  <a:gd name="T19" fmla="*/ 64 h 88"/>
                  <a:gd name="T20" fmla="*/ 23 w 90"/>
                  <a:gd name="T21" fmla="*/ 44 h 88"/>
                  <a:gd name="T22" fmla="*/ 0 w 90"/>
                  <a:gd name="T23" fmla="*/ 23 h 88"/>
                  <a:gd name="T24" fmla="*/ 23 w 90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88"/>
                  <a:gd name="T41" fmla="*/ 90 w 9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88">
                    <a:moveTo>
                      <a:pt x="23" y="0"/>
                    </a:moveTo>
                    <a:lnTo>
                      <a:pt x="44" y="23"/>
                    </a:lnTo>
                    <a:lnTo>
                      <a:pt x="66" y="0"/>
                    </a:lnTo>
                    <a:lnTo>
                      <a:pt x="89" y="23"/>
                    </a:lnTo>
                    <a:lnTo>
                      <a:pt x="66" y="44"/>
                    </a:lnTo>
                    <a:lnTo>
                      <a:pt x="89" y="64"/>
                    </a:lnTo>
                    <a:lnTo>
                      <a:pt x="66" y="87"/>
                    </a:lnTo>
                    <a:lnTo>
                      <a:pt x="44" y="64"/>
                    </a:lnTo>
                    <a:lnTo>
                      <a:pt x="23" y="87"/>
                    </a:lnTo>
                    <a:lnTo>
                      <a:pt x="0" y="64"/>
                    </a:lnTo>
                    <a:lnTo>
                      <a:pt x="23" y="44"/>
                    </a:lnTo>
                    <a:lnTo>
                      <a:pt x="0" y="23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5">
                <a:extLst>
                  <a:ext uri="{FF2B5EF4-FFF2-40B4-BE49-F238E27FC236}">
                    <a16:creationId xmlns:a16="http://schemas.microsoft.com/office/drawing/2014/main" id="{6BC47E24-63A9-4031-A7F4-883CA71C5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82"/>
                <a:ext cx="87" cy="86"/>
              </a:xfrm>
              <a:custGeom>
                <a:avLst/>
                <a:gdLst>
                  <a:gd name="T0" fmla="*/ 22 w 87"/>
                  <a:gd name="T1" fmla="*/ 0 h 86"/>
                  <a:gd name="T2" fmla="*/ 43 w 87"/>
                  <a:gd name="T3" fmla="*/ 21 h 86"/>
                  <a:gd name="T4" fmla="*/ 65 w 87"/>
                  <a:gd name="T5" fmla="*/ 0 h 86"/>
                  <a:gd name="T6" fmla="*/ 86 w 87"/>
                  <a:gd name="T7" fmla="*/ 21 h 86"/>
                  <a:gd name="T8" fmla="*/ 65 w 87"/>
                  <a:gd name="T9" fmla="*/ 42 h 86"/>
                  <a:gd name="T10" fmla="*/ 86 w 87"/>
                  <a:gd name="T11" fmla="*/ 63 h 86"/>
                  <a:gd name="T12" fmla="*/ 65 w 87"/>
                  <a:gd name="T13" fmla="*/ 85 h 86"/>
                  <a:gd name="T14" fmla="*/ 43 w 87"/>
                  <a:gd name="T15" fmla="*/ 63 h 86"/>
                  <a:gd name="T16" fmla="*/ 22 w 87"/>
                  <a:gd name="T17" fmla="*/ 85 h 86"/>
                  <a:gd name="T18" fmla="*/ 0 w 87"/>
                  <a:gd name="T19" fmla="*/ 63 h 86"/>
                  <a:gd name="T20" fmla="*/ 22 w 87"/>
                  <a:gd name="T21" fmla="*/ 42 h 86"/>
                  <a:gd name="T22" fmla="*/ 0 w 87"/>
                  <a:gd name="T23" fmla="*/ 21 h 86"/>
                  <a:gd name="T24" fmla="*/ 22 w 87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6"/>
                  <a:gd name="T41" fmla="*/ 87 w 87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6">
                    <a:moveTo>
                      <a:pt x="22" y="0"/>
                    </a:moveTo>
                    <a:lnTo>
                      <a:pt x="43" y="21"/>
                    </a:lnTo>
                    <a:lnTo>
                      <a:pt x="65" y="0"/>
                    </a:lnTo>
                    <a:lnTo>
                      <a:pt x="86" y="21"/>
                    </a:lnTo>
                    <a:lnTo>
                      <a:pt x="65" y="42"/>
                    </a:lnTo>
                    <a:lnTo>
                      <a:pt x="86" y="63"/>
                    </a:lnTo>
                    <a:lnTo>
                      <a:pt x="65" y="85"/>
                    </a:lnTo>
                    <a:lnTo>
                      <a:pt x="43" y="63"/>
                    </a:lnTo>
                    <a:lnTo>
                      <a:pt x="22" y="85"/>
                    </a:lnTo>
                    <a:lnTo>
                      <a:pt x="0" y="63"/>
                    </a:lnTo>
                    <a:lnTo>
                      <a:pt x="22" y="42"/>
                    </a:lnTo>
                    <a:lnTo>
                      <a:pt x="0" y="21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26">
                <a:extLst>
                  <a:ext uri="{FF2B5EF4-FFF2-40B4-BE49-F238E27FC236}">
                    <a16:creationId xmlns:a16="http://schemas.microsoft.com/office/drawing/2014/main" id="{B2838525-72A9-4524-A13B-3E1B03F05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259"/>
                <a:ext cx="88" cy="87"/>
              </a:xfrm>
              <a:custGeom>
                <a:avLst/>
                <a:gdLst>
                  <a:gd name="T0" fmla="*/ 21 w 88"/>
                  <a:gd name="T1" fmla="*/ 0 h 87"/>
                  <a:gd name="T2" fmla="*/ 44 w 88"/>
                  <a:gd name="T3" fmla="*/ 21 h 87"/>
                  <a:gd name="T4" fmla="*/ 64 w 88"/>
                  <a:gd name="T5" fmla="*/ 0 h 87"/>
                  <a:gd name="T6" fmla="*/ 87 w 88"/>
                  <a:gd name="T7" fmla="*/ 21 h 87"/>
                  <a:gd name="T8" fmla="*/ 64 w 88"/>
                  <a:gd name="T9" fmla="*/ 43 h 87"/>
                  <a:gd name="T10" fmla="*/ 87 w 88"/>
                  <a:gd name="T11" fmla="*/ 64 h 87"/>
                  <a:gd name="T12" fmla="*/ 64 w 88"/>
                  <a:gd name="T13" fmla="*/ 86 h 87"/>
                  <a:gd name="T14" fmla="*/ 44 w 88"/>
                  <a:gd name="T15" fmla="*/ 64 h 87"/>
                  <a:gd name="T16" fmla="*/ 21 w 88"/>
                  <a:gd name="T17" fmla="*/ 86 h 87"/>
                  <a:gd name="T18" fmla="*/ 0 w 88"/>
                  <a:gd name="T19" fmla="*/ 64 h 87"/>
                  <a:gd name="T20" fmla="*/ 21 w 88"/>
                  <a:gd name="T21" fmla="*/ 43 h 87"/>
                  <a:gd name="T22" fmla="*/ 0 w 88"/>
                  <a:gd name="T23" fmla="*/ 21 h 87"/>
                  <a:gd name="T24" fmla="*/ 21 w 88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7"/>
                  <a:gd name="T41" fmla="*/ 88 w 88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7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3"/>
                    </a:lnTo>
                    <a:lnTo>
                      <a:pt x="87" y="64"/>
                    </a:lnTo>
                    <a:lnTo>
                      <a:pt x="64" y="86"/>
                    </a:lnTo>
                    <a:lnTo>
                      <a:pt x="44" y="64"/>
                    </a:lnTo>
                    <a:lnTo>
                      <a:pt x="21" y="86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27">
                <a:extLst>
                  <a:ext uri="{FF2B5EF4-FFF2-40B4-BE49-F238E27FC236}">
                    <a16:creationId xmlns:a16="http://schemas.microsoft.com/office/drawing/2014/main" id="{96AD559D-68E6-46F8-9E26-F65987B7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439"/>
                <a:ext cx="88" cy="86"/>
              </a:xfrm>
              <a:custGeom>
                <a:avLst/>
                <a:gdLst>
                  <a:gd name="T0" fmla="*/ 23 w 88"/>
                  <a:gd name="T1" fmla="*/ 0 h 86"/>
                  <a:gd name="T2" fmla="*/ 44 w 88"/>
                  <a:gd name="T3" fmla="*/ 21 h 86"/>
                  <a:gd name="T4" fmla="*/ 66 w 88"/>
                  <a:gd name="T5" fmla="*/ 0 h 86"/>
                  <a:gd name="T6" fmla="*/ 87 w 88"/>
                  <a:gd name="T7" fmla="*/ 21 h 86"/>
                  <a:gd name="T8" fmla="*/ 66 w 88"/>
                  <a:gd name="T9" fmla="*/ 43 h 86"/>
                  <a:gd name="T10" fmla="*/ 87 w 88"/>
                  <a:gd name="T11" fmla="*/ 64 h 86"/>
                  <a:gd name="T12" fmla="*/ 66 w 88"/>
                  <a:gd name="T13" fmla="*/ 85 h 86"/>
                  <a:gd name="T14" fmla="*/ 44 w 88"/>
                  <a:gd name="T15" fmla="*/ 64 h 86"/>
                  <a:gd name="T16" fmla="*/ 23 w 88"/>
                  <a:gd name="T17" fmla="*/ 85 h 86"/>
                  <a:gd name="T18" fmla="*/ 0 w 88"/>
                  <a:gd name="T19" fmla="*/ 64 h 86"/>
                  <a:gd name="T20" fmla="*/ 23 w 88"/>
                  <a:gd name="T21" fmla="*/ 43 h 86"/>
                  <a:gd name="T22" fmla="*/ 0 w 88"/>
                  <a:gd name="T23" fmla="*/ 21 h 86"/>
                  <a:gd name="T24" fmla="*/ 23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3" y="0"/>
                    </a:moveTo>
                    <a:lnTo>
                      <a:pt x="44" y="21"/>
                    </a:lnTo>
                    <a:lnTo>
                      <a:pt x="66" y="0"/>
                    </a:lnTo>
                    <a:lnTo>
                      <a:pt x="87" y="21"/>
                    </a:lnTo>
                    <a:lnTo>
                      <a:pt x="66" y="43"/>
                    </a:lnTo>
                    <a:lnTo>
                      <a:pt x="87" y="64"/>
                    </a:lnTo>
                    <a:lnTo>
                      <a:pt x="66" y="85"/>
                    </a:lnTo>
                    <a:lnTo>
                      <a:pt x="44" y="64"/>
                    </a:lnTo>
                    <a:lnTo>
                      <a:pt x="23" y="85"/>
                    </a:lnTo>
                    <a:lnTo>
                      <a:pt x="0" y="64"/>
                    </a:lnTo>
                    <a:lnTo>
                      <a:pt x="23" y="43"/>
                    </a:lnTo>
                    <a:lnTo>
                      <a:pt x="0" y="2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Freeform 28">
                <a:extLst>
                  <a:ext uri="{FF2B5EF4-FFF2-40B4-BE49-F238E27FC236}">
                    <a16:creationId xmlns:a16="http://schemas.microsoft.com/office/drawing/2014/main" id="{808EC8F1-AA11-4719-BD15-72EE4F804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2593"/>
                <a:ext cx="88" cy="86"/>
              </a:xfrm>
              <a:custGeom>
                <a:avLst/>
                <a:gdLst>
                  <a:gd name="T0" fmla="*/ 21 w 88"/>
                  <a:gd name="T1" fmla="*/ 0 h 86"/>
                  <a:gd name="T2" fmla="*/ 44 w 88"/>
                  <a:gd name="T3" fmla="*/ 21 h 86"/>
                  <a:gd name="T4" fmla="*/ 66 w 88"/>
                  <a:gd name="T5" fmla="*/ 0 h 86"/>
                  <a:gd name="T6" fmla="*/ 87 w 88"/>
                  <a:gd name="T7" fmla="*/ 21 h 86"/>
                  <a:gd name="T8" fmla="*/ 66 w 88"/>
                  <a:gd name="T9" fmla="*/ 43 h 86"/>
                  <a:gd name="T10" fmla="*/ 87 w 88"/>
                  <a:gd name="T11" fmla="*/ 64 h 86"/>
                  <a:gd name="T12" fmla="*/ 66 w 88"/>
                  <a:gd name="T13" fmla="*/ 85 h 86"/>
                  <a:gd name="T14" fmla="*/ 44 w 88"/>
                  <a:gd name="T15" fmla="*/ 64 h 86"/>
                  <a:gd name="T16" fmla="*/ 21 w 88"/>
                  <a:gd name="T17" fmla="*/ 85 h 86"/>
                  <a:gd name="T18" fmla="*/ 0 w 88"/>
                  <a:gd name="T19" fmla="*/ 64 h 86"/>
                  <a:gd name="T20" fmla="*/ 23 w 88"/>
                  <a:gd name="T21" fmla="*/ 43 h 86"/>
                  <a:gd name="T22" fmla="*/ 0 w 88"/>
                  <a:gd name="T23" fmla="*/ 21 h 86"/>
                  <a:gd name="T24" fmla="*/ 21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1" y="0"/>
                    </a:moveTo>
                    <a:lnTo>
                      <a:pt x="44" y="21"/>
                    </a:lnTo>
                    <a:lnTo>
                      <a:pt x="66" y="0"/>
                    </a:lnTo>
                    <a:lnTo>
                      <a:pt x="87" y="21"/>
                    </a:lnTo>
                    <a:lnTo>
                      <a:pt x="66" y="43"/>
                    </a:lnTo>
                    <a:lnTo>
                      <a:pt x="87" y="64"/>
                    </a:lnTo>
                    <a:lnTo>
                      <a:pt x="66" y="85"/>
                    </a:lnTo>
                    <a:lnTo>
                      <a:pt x="44" y="64"/>
                    </a:lnTo>
                    <a:lnTo>
                      <a:pt x="21" y="85"/>
                    </a:lnTo>
                    <a:lnTo>
                      <a:pt x="0" y="64"/>
                    </a:lnTo>
                    <a:lnTo>
                      <a:pt x="23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Freeform 29">
                <a:extLst>
                  <a:ext uri="{FF2B5EF4-FFF2-40B4-BE49-F238E27FC236}">
                    <a16:creationId xmlns:a16="http://schemas.microsoft.com/office/drawing/2014/main" id="{0B36375B-9A03-4BDF-9820-2714AA1C9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336"/>
                <a:ext cx="88" cy="87"/>
              </a:xfrm>
              <a:custGeom>
                <a:avLst/>
                <a:gdLst>
                  <a:gd name="T0" fmla="*/ 21 w 88"/>
                  <a:gd name="T1" fmla="*/ 0 h 87"/>
                  <a:gd name="T2" fmla="*/ 44 w 88"/>
                  <a:gd name="T3" fmla="*/ 21 h 87"/>
                  <a:gd name="T4" fmla="*/ 64 w 88"/>
                  <a:gd name="T5" fmla="*/ 0 h 87"/>
                  <a:gd name="T6" fmla="*/ 87 w 88"/>
                  <a:gd name="T7" fmla="*/ 21 h 87"/>
                  <a:gd name="T8" fmla="*/ 64 w 88"/>
                  <a:gd name="T9" fmla="*/ 43 h 87"/>
                  <a:gd name="T10" fmla="*/ 87 w 88"/>
                  <a:gd name="T11" fmla="*/ 64 h 87"/>
                  <a:gd name="T12" fmla="*/ 64 w 88"/>
                  <a:gd name="T13" fmla="*/ 86 h 87"/>
                  <a:gd name="T14" fmla="*/ 44 w 88"/>
                  <a:gd name="T15" fmla="*/ 64 h 87"/>
                  <a:gd name="T16" fmla="*/ 21 w 88"/>
                  <a:gd name="T17" fmla="*/ 86 h 87"/>
                  <a:gd name="T18" fmla="*/ 0 w 88"/>
                  <a:gd name="T19" fmla="*/ 64 h 87"/>
                  <a:gd name="T20" fmla="*/ 21 w 88"/>
                  <a:gd name="T21" fmla="*/ 43 h 87"/>
                  <a:gd name="T22" fmla="*/ 0 w 88"/>
                  <a:gd name="T23" fmla="*/ 21 h 87"/>
                  <a:gd name="T24" fmla="*/ 21 w 88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7"/>
                  <a:gd name="T41" fmla="*/ 88 w 88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7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3"/>
                    </a:lnTo>
                    <a:lnTo>
                      <a:pt x="87" y="64"/>
                    </a:lnTo>
                    <a:lnTo>
                      <a:pt x="64" y="86"/>
                    </a:lnTo>
                    <a:lnTo>
                      <a:pt x="44" y="64"/>
                    </a:lnTo>
                    <a:lnTo>
                      <a:pt x="21" y="86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0">
                <a:extLst>
                  <a:ext uri="{FF2B5EF4-FFF2-40B4-BE49-F238E27FC236}">
                    <a16:creationId xmlns:a16="http://schemas.microsoft.com/office/drawing/2014/main" id="{B7836B20-3749-47A3-AE91-27E329A3B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" y="2580"/>
                <a:ext cx="88" cy="88"/>
              </a:xfrm>
              <a:custGeom>
                <a:avLst/>
                <a:gdLst>
                  <a:gd name="T0" fmla="*/ 23 w 88"/>
                  <a:gd name="T1" fmla="*/ 0 h 88"/>
                  <a:gd name="T2" fmla="*/ 44 w 88"/>
                  <a:gd name="T3" fmla="*/ 21 h 88"/>
                  <a:gd name="T4" fmla="*/ 66 w 88"/>
                  <a:gd name="T5" fmla="*/ 0 h 88"/>
                  <a:gd name="T6" fmla="*/ 87 w 88"/>
                  <a:gd name="T7" fmla="*/ 21 h 88"/>
                  <a:gd name="T8" fmla="*/ 66 w 88"/>
                  <a:gd name="T9" fmla="*/ 44 h 88"/>
                  <a:gd name="T10" fmla="*/ 87 w 88"/>
                  <a:gd name="T11" fmla="*/ 64 h 88"/>
                  <a:gd name="T12" fmla="*/ 66 w 88"/>
                  <a:gd name="T13" fmla="*/ 87 h 88"/>
                  <a:gd name="T14" fmla="*/ 44 w 88"/>
                  <a:gd name="T15" fmla="*/ 64 h 88"/>
                  <a:gd name="T16" fmla="*/ 23 w 88"/>
                  <a:gd name="T17" fmla="*/ 87 h 88"/>
                  <a:gd name="T18" fmla="*/ 0 w 88"/>
                  <a:gd name="T19" fmla="*/ 64 h 88"/>
                  <a:gd name="T20" fmla="*/ 23 w 88"/>
                  <a:gd name="T21" fmla="*/ 44 h 88"/>
                  <a:gd name="T22" fmla="*/ 0 w 88"/>
                  <a:gd name="T23" fmla="*/ 21 h 88"/>
                  <a:gd name="T24" fmla="*/ 23 w 88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8"/>
                  <a:gd name="T41" fmla="*/ 88 w 88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8">
                    <a:moveTo>
                      <a:pt x="23" y="0"/>
                    </a:moveTo>
                    <a:lnTo>
                      <a:pt x="44" y="21"/>
                    </a:lnTo>
                    <a:lnTo>
                      <a:pt x="66" y="0"/>
                    </a:lnTo>
                    <a:lnTo>
                      <a:pt x="87" y="21"/>
                    </a:lnTo>
                    <a:lnTo>
                      <a:pt x="66" y="44"/>
                    </a:lnTo>
                    <a:lnTo>
                      <a:pt x="87" y="64"/>
                    </a:lnTo>
                    <a:lnTo>
                      <a:pt x="66" y="87"/>
                    </a:lnTo>
                    <a:lnTo>
                      <a:pt x="44" y="64"/>
                    </a:lnTo>
                    <a:lnTo>
                      <a:pt x="23" y="87"/>
                    </a:lnTo>
                    <a:lnTo>
                      <a:pt x="0" y="64"/>
                    </a:lnTo>
                    <a:lnTo>
                      <a:pt x="23" y="44"/>
                    </a:lnTo>
                    <a:lnTo>
                      <a:pt x="0" y="2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1">
                <a:extLst>
                  <a:ext uri="{FF2B5EF4-FFF2-40B4-BE49-F238E27FC236}">
                    <a16:creationId xmlns:a16="http://schemas.microsoft.com/office/drawing/2014/main" id="{2016CA58-D0C0-4FCA-A1F8-02F5F00A0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387"/>
                <a:ext cx="87" cy="87"/>
              </a:xfrm>
              <a:custGeom>
                <a:avLst/>
                <a:gdLst>
                  <a:gd name="T0" fmla="*/ 21 w 87"/>
                  <a:gd name="T1" fmla="*/ 0 h 87"/>
                  <a:gd name="T2" fmla="*/ 43 w 87"/>
                  <a:gd name="T3" fmla="*/ 22 h 87"/>
                  <a:gd name="T4" fmla="*/ 64 w 87"/>
                  <a:gd name="T5" fmla="*/ 0 h 87"/>
                  <a:gd name="T6" fmla="*/ 86 w 87"/>
                  <a:gd name="T7" fmla="*/ 22 h 87"/>
                  <a:gd name="T8" fmla="*/ 64 w 87"/>
                  <a:gd name="T9" fmla="*/ 43 h 87"/>
                  <a:gd name="T10" fmla="*/ 86 w 87"/>
                  <a:gd name="T11" fmla="*/ 65 h 87"/>
                  <a:gd name="T12" fmla="*/ 64 w 87"/>
                  <a:gd name="T13" fmla="*/ 86 h 87"/>
                  <a:gd name="T14" fmla="*/ 43 w 87"/>
                  <a:gd name="T15" fmla="*/ 65 h 87"/>
                  <a:gd name="T16" fmla="*/ 21 w 87"/>
                  <a:gd name="T17" fmla="*/ 86 h 87"/>
                  <a:gd name="T18" fmla="*/ 0 w 87"/>
                  <a:gd name="T19" fmla="*/ 65 h 87"/>
                  <a:gd name="T20" fmla="*/ 21 w 87"/>
                  <a:gd name="T21" fmla="*/ 43 h 87"/>
                  <a:gd name="T22" fmla="*/ 0 w 87"/>
                  <a:gd name="T23" fmla="*/ 22 h 87"/>
                  <a:gd name="T24" fmla="*/ 21 w 87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7"/>
                  <a:gd name="T41" fmla="*/ 87 w 87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7">
                    <a:moveTo>
                      <a:pt x="21" y="0"/>
                    </a:moveTo>
                    <a:lnTo>
                      <a:pt x="43" y="22"/>
                    </a:lnTo>
                    <a:lnTo>
                      <a:pt x="64" y="0"/>
                    </a:lnTo>
                    <a:lnTo>
                      <a:pt x="86" y="22"/>
                    </a:lnTo>
                    <a:lnTo>
                      <a:pt x="64" y="43"/>
                    </a:lnTo>
                    <a:lnTo>
                      <a:pt x="86" y="65"/>
                    </a:lnTo>
                    <a:lnTo>
                      <a:pt x="64" y="86"/>
                    </a:lnTo>
                    <a:lnTo>
                      <a:pt x="43" y="65"/>
                    </a:lnTo>
                    <a:lnTo>
                      <a:pt x="21" y="86"/>
                    </a:lnTo>
                    <a:lnTo>
                      <a:pt x="0" y="65"/>
                    </a:lnTo>
                    <a:lnTo>
                      <a:pt x="21" y="43"/>
                    </a:lnTo>
                    <a:lnTo>
                      <a:pt x="0" y="22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2">
                <a:extLst>
                  <a:ext uri="{FF2B5EF4-FFF2-40B4-BE49-F238E27FC236}">
                    <a16:creationId xmlns:a16="http://schemas.microsoft.com/office/drawing/2014/main" id="{2ABE5F64-B6F1-41FC-B547-C915C4181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684"/>
                <a:ext cx="88" cy="86"/>
              </a:xfrm>
              <a:custGeom>
                <a:avLst/>
                <a:gdLst>
                  <a:gd name="T0" fmla="*/ 21 w 88"/>
                  <a:gd name="T1" fmla="*/ 0 h 86"/>
                  <a:gd name="T2" fmla="*/ 44 w 88"/>
                  <a:gd name="T3" fmla="*/ 21 h 86"/>
                  <a:gd name="T4" fmla="*/ 64 w 88"/>
                  <a:gd name="T5" fmla="*/ 0 h 86"/>
                  <a:gd name="T6" fmla="*/ 87 w 88"/>
                  <a:gd name="T7" fmla="*/ 21 h 86"/>
                  <a:gd name="T8" fmla="*/ 64 w 88"/>
                  <a:gd name="T9" fmla="*/ 43 h 86"/>
                  <a:gd name="T10" fmla="*/ 87 w 88"/>
                  <a:gd name="T11" fmla="*/ 64 h 86"/>
                  <a:gd name="T12" fmla="*/ 64 w 88"/>
                  <a:gd name="T13" fmla="*/ 85 h 86"/>
                  <a:gd name="T14" fmla="*/ 44 w 88"/>
                  <a:gd name="T15" fmla="*/ 64 h 86"/>
                  <a:gd name="T16" fmla="*/ 21 w 88"/>
                  <a:gd name="T17" fmla="*/ 85 h 86"/>
                  <a:gd name="T18" fmla="*/ 0 w 88"/>
                  <a:gd name="T19" fmla="*/ 64 h 86"/>
                  <a:gd name="T20" fmla="*/ 21 w 88"/>
                  <a:gd name="T21" fmla="*/ 43 h 86"/>
                  <a:gd name="T22" fmla="*/ 0 w 88"/>
                  <a:gd name="T23" fmla="*/ 21 h 86"/>
                  <a:gd name="T24" fmla="*/ 21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3"/>
                    </a:lnTo>
                    <a:lnTo>
                      <a:pt x="87" y="64"/>
                    </a:lnTo>
                    <a:lnTo>
                      <a:pt x="64" y="85"/>
                    </a:lnTo>
                    <a:lnTo>
                      <a:pt x="44" y="64"/>
                    </a:lnTo>
                    <a:lnTo>
                      <a:pt x="21" y="85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3">
                <a:extLst>
                  <a:ext uri="{FF2B5EF4-FFF2-40B4-BE49-F238E27FC236}">
                    <a16:creationId xmlns:a16="http://schemas.microsoft.com/office/drawing/2014/main" id="{3E599ACA-A8E4-4738-8D35-1EFBCD794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620"/>
                <a:ext cx="88" cy="86"/>
              </a:xfrm>
              <a:custGeom>
                <a:avLst/>
                <a:gdLst>
                  <a:gd name="T0" fmla="*/ 23 w 88"/>
                  <a:gd name="T1" fmla="*/ 0 h 86"/>
                  <a:gd name="T2" fmla="*/ 44 w 88"/>
                  <a:gd name="T3" fmla="*/ 21 h 86"/>
                  <a:gd name="T4" fmla="*/ 66 w 88"/>
                  <a:gd name="T5" fmla="*/ 0 h 86"/>
                  <a:gd name="T6" fmla="*/ 87 w 88"/>
                  <a:gd name="T7" fmla="*/ 21 h 86"/>
                  <a:gd name="T8" fmla="*/ 66 w 88"/>
                  <a:gd name="T9" fmla="*/ 42 h 86"/>
                  <a:gd name="T10" fmla="*/ 87 w 88"/>
                  <a:gd name="T11" fmla="*/ 64 h 86"/>
                  <a:gd name="T12" fmla="*/ 66 w 88"/>
                  <a:gd name="T13" fmla="*/ 85 h 86"/>
                  <a:gd name="T14" fmla="*/ 44 w 88"/>
                  <a:gd name="T15" fmla="*/ 64 h 86"/>
                  <a:gd name="T16" fmla="*/ 23 w 88"/>
                  <a:gd name="T17" fmla="*/ 85 h 86"/>
                  <a:gd name="T18" fmla="*/ 0 w 88"/>
                  <a:gd name="T19" fmla="*/ 64 h 86"/>
                  <a:gd name="T20" fmla="*/ 23 w 88"/>
                  <a:gd name="T21" fmla="*/ 42 h 86"/>
                  <a:gd name="T22" fmla="*/ 0 w 88"/>
                  <a:gd name="T23" fmla="*/ 21 h 86"/>
                  <a:gd name="T24" fmla="*/ 23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3" y="0"/>
                    </a:moveTo>
                    <a:lnTo>
                      <a:pt x="44" y="21"/>
                    </a:lnTo>
                    <a:lnTo>
                      <a:pt x="66" y="0"/>
                    </a:lnTo>
                    <a:lnTo>
                      <a:pt x="87" y="21"/>
                    </a:lnTo>
                    <a:lnTo>
                      <a:pt x="66" y="42"/>
                    </a:lnTo>
                    <a:lnTo>
                      <a:pt x="87" y="64"/>
                    </a:lnTo>
                    <a:lnTo>
                      <a:pt x="66" y="85"/>
                    </a:lnTo>
                    <a:lnTo>
                      <a:pt x="44" y="64"/>
                    </a:lnTo>
                    <a:lnTo>
                      <a:pt x="23" y="85"/>
                    </a:lnTo>
                    <a:lnTo>
                      <a:pt x="0" y="64"/>
                    </a:lnTo>
                    <a:lnTo>
                      <a:pt x="23" y="42"/>
                    </a:lnTo>
                    <a:lnTo>
                      <a:pt x="0" y="21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34">
                <a:extLst>
                  <a:ext uri="{FF2B5EF4-FFF2-40B4-BE49-F238E27FC236}">
                    <a16:creationId xmlns:a16="http://schemas.microsoft.com/office/drawing/2014/main" id="{DAF6FB5F-30D2-4974-8523-886C25E8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" y="2182"/>
                <a:ext cx="88" cy="86"/>
              </a:xfrm>
              <a:custGeom>
                <a:avLst/>
                <a:gdLst>
                  <a:gd name="T0" fmla="*/ 21 w 88"/>
                  <a:gd name="T1" fmla="*/ 0 h 86"/>
                  <a:gd name="T2" fmla="*/ 44 w 88"/>
                  <a:gd name="T3" fmla="*/ 21 h 86"/>
                  <a:gd name="T4" fmla="*/ 64 w 88"/>
                  <a:gd name="T5" fmla="*/ 0 h 86"/>
                  <a:gd name="T6" fmla="*/ 87 w 88"/>
                  <a:gd name="T7" fmla="*/ 21 h 86"/>
                  <a:gd name="T8" fmla="*/ 64 w 88"/>
                  <a:gd name="T9" fmla="*/ 42 h 86"/>
                  <a:gd name="T10" fmla="*/ 87 w 88"/>
                  <a:gd name="T11" fmla="*/ 63 h 86"/>
                  <a:gd name="T12" fmla="*/ 64 w 88"/>
                  <a:gd name="T13" fmla="*/ 85 h 86"/>
                  <a:gd name="T14" fmla="*/ 44 w 88"/>
                  <a:gd name="T15" fmla="*/ 63 h 86"/>
                  <a:gd name="T16" fmla="*/ 21 w 88"/>
                  <a:gd name="T17" fmla="*/ 85 h 86"/>
                  <a:gd name="T18" fmla="*/ 0 w 88"/>
                  <a:gd name="T19" fmla="*/ 63 h 86"/>
                  <a:gd name="T20" fmla="*/ 21 w 88"/>
                  <a:gd name="T21" fmla="*/ 42 h 86"/>
                  <a:gd name="T22" fmla="*/ 0 w 88"/>
                  <a:gd name="T23" fmla="*/ 21 h 86"/>
                  <a:gd name="T24" fmla="*/ 21 w 88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86"/>
                  <a:gd name="T41" fmla="*/ 88 w 88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86">
                    <a:moveTo>
                      <a:pt x="21" y="0"/>
                    </a:moveTo>
                    <a:lnTo>
                      <a:pt x="44" y="21"/>
                    </a:lnTo>
                    <a:lnTo>
                      <a:pt x="64" y="0"/>
                    </a:lnTo>
                    <a:lnTo>
                      <a:pt x="87" y="21"/>
                    </a:lnTo>
                    <a:lnTo>
                      <a:pt x="64" y="42"/>
                    </a:lnTo>
                    <a:lnTo>
                      <a:pt x="87" y="63"/>
                    </a:lnTo>
                    <a:lnTo>
                      <a:pt x="64" y="85"/>
                    </a:lnTo>
                    <a:lnTo>
                      <a:pt x="44" y="63"/>
                    </a:lnTo>
                    <a:lnTo>
                      <a:pt x="21" y="85"/>
                    </a:lnTo>
                    <a:lnTo>
                      <a:pt x="0" y="63"/>
                    </a:lnTo>
                    <a:lnTo>
                      <a:pt x="21" y="42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5">
                <a:extLst>
                  <a:ext uri="{FF2B5EF4-FFF2-40B4-BE49-F238E27FC236}">
                    <a16:creationId xmlns:a16="http://schemas.microsoft.com/office/drawing/2014/main" id="{05A62E78-FF0C-4BE7-B4F5-1DD46CD17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5"/>
                <a:ext cx="90" cy="87"/>
              </a:xfrm>
              <a:custGeom>
                <a:avLst/>
                <a:gdLst>
                  <a:gd name="T0" fmla="*/ 23 w 90"/>
                  <a:gd name="T1" fmla="*/ 0 h 87"/>
                  <a:gd name="T2" fmla="*/ 45 w 90"/>
                  <a:gd name="T3" fmla="*/ 22 h 87"/>
                  <a:gd name="T4" fmla="*/ 66 w 90"/>
                  <a:gd name="T5" fmla="*/ 0 h 87"/>
                  <a:gd name="T6" fmla="*/ 89 w 90"/>
                  <a:gd name="T7" fmla="*/ 22 h 87"/>
                  <a:gd name="T8" fmla="*/ 66 w 90"/>
                  <a:gd name="T9" fmla="*/ 43 h 87"/>
                  <a:gd name="T10" fmla="*/ 89 w 90"/>
                  <a:gd name="T11" fmla="*/ 64 h 87"/>
                  <a:gd name="T12" fmla="*/ 66 w 90"/>
                  <a:gd name="T13" fmla="*/ 86 h 87"/>
                  <a:gd name="T14" fmla="*/ 45 w 90"/>
                  <a:gd name="T15" fmla="*/ 64 h 87"/>
                  <a:gd name="T16" fmla="*/ 23 w 90"/>
                  <a:gd name="T17" fmla="*/ 86 h 87"/>
                  <a:gd name="T18" fmla="*/ 0 w 90"/>
                  <a:gd name="T19" fmla="*/ 64 h 87"/>
                  <a:gd name="T20" fmla="*/ 23 w 90"/>
                  <a:gd name="T21" fmla="*/ 43 h 87"/>
                  <a:gd name="T22" fmla="*/ 0 w 90"/>
                  <a:gd name="T23" fmla="*/ 22 h 87"/>
                  <a:gd name="T24" fmla="*/ 23 w 90"/>
                  <a:gd name="T25" fmla="*/ 0 h 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87"/>
                  <a:gd name="T41" fmla="*/ 90 w 90"/>
                  <a:gd name="T42" fmla="*/ 87 h 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87">
                    <a:moveTo>
                      <a:pt x="23" y="0"/>
                    </a:moveTo>
                    <a:lnTo>
                      <a:pt x="45" y="22"/>
                    </a:lnTo>
                    <a:lnTo>
                      <a:pt x="66" y="0"/>
                    </a:lnTo>
                    <a:lnTo>
                      <a:pt x="89" y="22"/>
                    </a:lnTo>
                    <a:lnTo>
                      <a:pt x="66" y="43"/>
                    </a:lnTo>
                    <a:lnTo>
                      <a:pt x="89" y="64"/>
                    </a:lnTo>
                    <a:lnTo>
                      <a:pt x="66" y="86"/>
                    </a:lnTo>
                    <a:lnTo>
                      <a:pt x="45" y="64"/>
                    </a:lnTo>
                    <a:lnTo>
                      <a:pt x="23" y="86"/>
                    </a:lnTo>
                    <a:lnTo>
                      <a:pt x="0" y="64"/>
                    </a:lnTo>
                    <a:lnTo>
                      <a:pt x="23" y="43"/>
                    </a:lnTo>
                    <a:lnTo>
                      <a:pt x="0" y="2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36">
                <a:extLst>
                  <a:ext uri="{FF2B5EF4-FFF2-40B4-BE49-F238E27FC236}">
                    <a16:creationId xmlns:a16="http://schemas.microsoft.com/office/drawing/2014/main" id="{01A14456-8832-44B0-990B-3EFE8C05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" y="2541"/>
                <a:ext cx="87" cy="88"/>
              </a:xfrm>
              <a:custGeom>
                <a:avLst/>
                <a:gdLst>
                  <a:gd name="T0" fmla="*/ 22 w 87"/>
                  <a:gd name="T1" fmla="*/ 0 h 88"/>
                  <a:gd name="T2" fmla="*/ 43 w 87"/>
                  <a:gd name="T3" fmla="*/ 23 h 88"/>
                  <a:gd name="T4" fmla="*/ 65 w 87"/>
                  <a:gd name="T5" fmla="*/ 0 h 88"/>
                  <a:gd name="T6" fmla="*/ 86 w 87"/>
                  <a:gd name="T7" fmla="*/ 23 h 88"/>
                  <a:gd name="T8" fmla="*/ 65 w 87"/>
                  <a:gd name="T9" fmla="*/ 44 h 88"/>
                  <a:gd name="T10" fmla="*/ 86 w 87"/>
                  <a:gd name="T11" fmla="*/ 66 h 88"/>
                  <a:gd name="T12" fmla="*/ 65 w 87"/>
                  <a:gd name="T13" fmla="*/ 87 h 88"/>
                  <a:gd name="T14" fmla="*/ 43 w 87"/>
                  <a:gd name="T15" fmla="*/ 66 h 88"/>
                  <a:gd name="T16" fmla="*/ 22 w 87"/>
                  <a:gd name="T17" fmla="*/ 87 h 88"/>
                  <a:gd name="T18" fmla="*/ 0 w 87"/>
                  <a:gd name="T19" fmla="*/ 66 h 88"/>
                  <a:gd name="T20" fmla="*/ 22 w 87"/>
                  <a:gd name="T21" fmla="*/ 44 h 88"/>
                  <a:gd name="T22" fmla="*/ 0 w 87"/>
                  <a:gd name="T23" fmla="*/ 23 h 88"/>
                  <a:gd name="T24" fmla="*/ 22 w 87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8"/>
                  <a:gd name="T41" fmla="*/ 87 w 87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8">
                    <a:moveTo>
                      <a:pt x="22" y="0"/>
                    </a:moveTo>
                    <a:lnTo>
                      <a:pt x="43" y="23"/>
                    </a:lnTo>
                    <a:lnTo>
                      <a:pt x="65" y="0"/>
                    </a:lnTo>
                    <a:lnTo>
                      <a:pt x="86" y="23"/>
                    </a:lnTo>
                    <a:lnTo>
                      <a:pt x="65" y="44"/>
                    </a:lnTo>
                    <a:lnTo>
                      <a:pt x="86" y="66"/>
                    </a:lnTo>
                    <a:lnTo>
                      <a:pt x="65" y="87"/>
                    </a:lnTo>
                    <a:lnTo>
                      <a:pt x="43" y="66"/>
                    </a:lnTo>
                    <a:lnTo>
                      <a:pt x="22" y="87"/>
                    </a:lnTo>
                    <a:lnTo>
                      <a:pt x="0" y="66"/>
                    </a:lnTo>
                    <a:lnTo>
                      <a:pt x="22" y="44"/>
                    </a:lnTo>
                    <a:lnTo>
                      <a:pt x="0" y="23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37">
                <a:extLst>
                  <a:ext uri="{FF2B5EF4-FFF2-40B4-BE49-F238E27FC236}">
                    <a16:creationId xmlns:a16="http://schemas.microsoft.com/office/drawing/2014/main" id="{83504629-4C04-498B-BAEC-5C3751A5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238"/>
                <a:ext cx="87" cy="86"/>
              </a:xfrm>
              <a:custGeom>
                <a:avLst/>
                <a:gdLst>
                  <a:gd name="T0" fmla="*/ 21 w 87"/>
                  <a:gd name="T1" fmla="*/ 0 h 86"/>
                  <a:gd name="T2" fmla="*/ 43 w 87"/>
                  <a:gd name="T3" fmla="*/ 21 h 86"/>
                  <a:gd name="T4" fmla="*/ 64 w 87"/>
                  <a:gd name="T5" fmla="*/ 0 h 86"/>
                  <a:gd name="T6" fmla="*/ 86 w 87"/>
                  <a:gd name="T7" fmla="*/ 21 h 86"/>
                  <a:gd name="T8" fmla="*/ 64 w 87"/>
                  <a:gd name="T9" fmla="*/ 43 h 86"/>
                  <a:gd name="T10" fmla="*/ 86 w 87"/>
                  <a:gd name="T11" fmla="*/ 64 h 86"/>
                  <a:gd name="T12" fmla="*/ 64 w 87"/>
                  <a:gd name="T13" fmla="*/ 85 h 86"/>
                  <a:gd name="T14" fmla="*/ 43 w 87"/>
                  <a:gd name="T15" fmla="*/ 64 h 86"/>
                  <a:gd name="T16" fmla="*/ 21 w 87"/>
                  <a:gd name="T17" fmla="*/ 85 h 86"/>
                  <a:gd name="T18" fmla="*/ 0 w 87"/>
                  <a:gd name="T19" fmla="*/ 64 h 86"/>
                  <a:gd name="T20" fmla="*/ 21 w 87"/>
                  <a:gd name="T21" fmla="*/ 43 h 86"/>
                  <a:gd name="T22" fmla="*/ 0 w 87"/>
                  <a:gd name="T23" fmla="*/ 21 h 86"/>
                  <a:gd name="T24" fmla="*/ 21 w 87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86"/>
                  <a:gd name="T41" fmla="*/ 87 w 87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86">
                    <a:moveTo>
                      <a:pt x="21" y="0"/>
                    </a:moveTo>
                    <a:lnTo>
                      <a:pt x="43" y="21"/>
                    </a:lnTo>
                    <a:lnTo>
                      <a:pt x="64" y="0"/>
                    </a:lnTo>
                    <a:lnTo>
                      <a:pt x="86" y="21"/>
                    </a:lnTo>
                    <a:lnTo>
                      <a:pt x="64" y="43"/>
                    </a:lnTo>
                    <a:lnTo>
                      <a:pt x="86" y="64"/>
                    </a:lnTo>
                    <a:lnTo>
                      <a:pt x="64" y="85"/>
                    </a:lnTo>
                    <a:lnTo>
                      <a:pt x="43" y="64"/>
                    </a:lnTo>
                    <a:lnTo>
                      <a:pt x="21" y="85"/>
                    </a:lnTo>
                    <a:lnTo>
                      <a:pt x="0" y="64"/>
                    </a:lnTo>
                    <a:lnTo>
                      <a:pt x="21" y="43"/>
                    </a:lnTo>
                    <a:lnTo>
                      <a:pt x="0" y="2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38">
                <a:extLst>
                  <a:ext uri="{FF2B5EF4-FFF2-40B4-BE49-F238E27FC236}">
                    <a16:creationId xmlns:a16="http://schemas.microsoft.com/office/drawing/2014/main" id="{08F00D2A-23E4-4052-9601-4A3805320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2" y="2251"/>
                <a:ext cx="199" cy="1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Line 39">
                <a:extLst>
                  <a:ext uri="{FF2B5EF4-FFF2-40B4-BE49-F238E27FC236}">
                    <a16:creationId xmlns:a16="http://schemas.microsoft.com/office/drawing/2014/main" id="{7C8BED14-9FCF-4BF6-B196-5594C98AB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2258"/>
                <a:ext cx="197" cy="3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40">
                <a:extLst>
                  <a:ext uri="{FF2B5EF4-FFF2-40B4-BE49-F238E27FC236}">
                    <a16:creationId xmlns:a16="http://schemas.microsoft.com/office/drawing/2014/main" id="{54F82EEC-F81E-481B-A55A-ADC9ED0B9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7" y="2619"/>
                <a:ext cx="201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Line 41">
                <a:extLst>
                  <a:ext uri="{FF2B5EF4-FFF2-40B4-BE49-F238E27FC236}">
                    <a16:creationId xmlns:a16="http://schemas.microsoft.com/office/drawing/2014/main" id="{3491E1E5-9D33-4DEB-A5AB-9DBDA4029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2" y="2534"/>
                <a:ext cx="199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Line 42">
                <a:extLst>
                  <a:ext uri="{FF2B5EF4-FFF2-40B4-BE49-F238E27FC236}">
                    <a16:creationId xmlns:a16="http://schemas.microsoft.com/office/drawing/2014/main" id="{F0BB1FF0-E410-4599-98B5-470ED9D56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5" y="2407"/>
                <a:ext cx="201" cy="1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Line 43">
                <a:extLst>
                  <a:ext uri="{FF2B5EF4-FFF2-40B4-BE49-F238E27FC236}">
                    <a16:creationId xmlns:a16="http://schemas.microsoft.com/office/drawing/2014/main" id="{471A796D-9C13-4353-9C36-A445A7A9E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8" y="2415"/>
                <a:ext cx="199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Line 44">
                <a:extLst>
                  <a:ext uri="{FF2B5EF4-FFF2-40B4-BE49-F238E27FC236}">
                    <a16:creationId xmlns:a16="http://schemas.microsoft.com/office/drawing/2014/main" id="{DA761A71-5245-4E88-BE78-EC62F43D2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2223"/>
                <a:ext cx="201" cy="2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Line 45">
                <a:extLst>
                  <a:ext uri="{FF2B5EF4-FFF2-40B4-BE49-F238E27FC236}">
                    <a16:creationId xmlns:a16="http://schemas.microsoft.com/office/drawing/2014/main" id="{7F07B466-878F-4316-87BE-0A12C5071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4" y="2233"/>
                <a:ext cx="201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Line 46">
                <a:extLst>
                  <a:ext uri="{FF2B5EF4-FFF2-40B4-BE49-F238E27FC236}">
                    <a16:creationId xmlns:a16="http://schemas.microsoft.com/office/drawing/2014/main" id="{31D41F74-909B-4F88-92BF-EA3DC229A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9" y="2309"/>
                <a:ext cx="198" cy="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Line 47">
                <a:extLst>
                  <a:ext uri="{FF2B5EF4-FFF2-40B4-BE49-F238E27FC236}">
                    <a16:creationId xmlns:a16="http://schemas.microsoft.com/office/drawing/2014/main" id="{E220B194-DB14-4F5B-92B1-91E87F811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0" y="2490"/>
                <a:ext cx="201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Line 48">
                <a:extLst>
                  <a:ext uri="{FF2B5EF4-FFF2-40B4-BE49-F238E27FC236}">
                    <a16:creationId xmlns:a16="http://schemas.microsoft.com/office/drawing/2014/main" id="{1A414E6B-CC94-45EE-9C07-9EBD1BE67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1" y="2377"/>
                <a:ext cx="198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Line 49">
                <a:extLst>
                  <a:ext uri="{FF2B5EF4-FFF2-40B4-BE49-F238E27FC236}">
                    <a16:creationId xmlns:a16="http://schemas.microsoft.com/office/drawing/2014/main" id="{30AE4C89-DE1B-4305-ACD6-904E3FFDD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9" y="2386"/>
                <a:ext cx="197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Line 50">
                <a:extLst>
                  <a:ext uri="{FF2B5EF4-FFF2-40B4-BE49-F238E27FC236}">
                    <a16:creationId xmlns:a16="http://schemas.microsoft.com/office/drawing/2014/main" id="{2BDFEBC5-7E2F-4CD0-A4D8-EE1241A8A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7" y="2432"/>
                <a:ext cx="200" cy="1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Line 51">
                <a:extLst>
                  <a:ext uri="{FF2B5EF4-FFF2-40B4-BE49-F238E27FC236}">
                    <a16:creationId xmlns:a16="http://schemas.microsoft.com/office/drawing/2014/main" id="{698F732E-0639-4606-9FB8-82C3EE632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2437"/>
                <a:ext cx="198" cy="2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Line 52">
                <a:extLst>
                  <a:ext uri="{FF2B5EF4-FFF2-40B4-BE49-F238E27FC236}">
                    <a16:creationId xmlns:a16="http://schemas.microsoft.com/office/drawing/2014/main" id="{33FECEFD-9A8E-4B44-B94E-F3EF926DB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0" y="2663"/>
                <a:ext cx="199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Line 53">
                <a:extLst>
                  <a:ext uri="{FF2B5EF4-FFF2-40B4-BE49-F238E27FC236}">
                    <a16:creationId xmlns:a16="http://schemas.microsoft.com/office/drawing/2014/main" id="{F7E60AF5-9D7F-49E3-9007-FD96F9AF5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" y="2224"/>
                <a:ext cx="197" cy="43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Line 54">
                <a:extLst>
                  <a:ext uri="{FF2B5EF4-FFF2-40B4-BE49-F238E27FC236}">
                    <a16:creationId xmlns:a16="http://schemas.microsoft.com/office/drawing/2014/main" id="{AA7F0347-E177-4DFF-B043-68943E099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2232"/>
                <a:ext cx="196" cy="4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Line 55">
                <a:extLst>
                  <a:ext uri="{FF2B5EF4-FFF2-40B4-BE49-F238E27FC236}">
                    <a16:creationId xmlns:a16="http://schemas.microsoft.com/office/drawing/2014/main" id="{A569686F-32EC-4C8B-80D6-EE06798F2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1" y="2585"/>
                <a:ext cx="199" cy="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Oval 56">
                <a:extLst>
                  <a:ext uri="{FF2B5EF4-FFF2-40B4-BE49-F238E27FC236}">
                    <a16:creationId xmlns:a16="http://schemas.microsoft.com/office/drawing/2014/main" id="{962DCBAD-85EC-437E-9250-F353F3FC0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3" y="2582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5" name="Line 57">
                <a:extLst>
                  <a:ext uri="{FF2B5EF4-FFF2-40B4-BE49-F238E27FC236}">
                    <a16:creationId xmlns:a16="http://schemas.microsoft.com/office/drawing/2014/main" id="{0CCE543F-A726-43F9-A4D4-DBCD19F26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4" y="2591"/>
                <a:ext cx="195" cy="6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Rectangle 58">
                <a:extLst>
                  <a:ext uri="{FF2B5EF4-FFF2-40B4-BE49-F238E27FC236}">
                    <a16:creationId xmlns:a16="http://schemas.microsoft.com/office/drawing/2014/main" id="{F9F51F57-BE26-4605-807E-28986FBC6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3733"/>
                <a:ext cx="52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7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Tank #</a:t>
                </a:r>
              </a:p>
            </p:txBody>
          </p:sp>
          <p:sp>
            <p:nvSpPr>
              <p:cNvPr id="18497" name="Rectangle 59">
                <a:extLst>
                  <a:ext uri="{FF2B5EF4-FFF2-40B4-BE49-F238E27FC236}">
                    <a16:creationId xmlns:a16="http://schemas.microsoft.com/office/drawing/2014/main" id="{3990A961-3FAE-4421-B8B3-313CF30B3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" y="2184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8498" name="Rectangle 60">
                <a:extLst>
                  <a:ext uri="{FF2B5EF4-FFF2-40B4-BE49-F238E27FC236}">
                    <a16:creationId xmlns:a16="http://schemas.microsoft.com/office/drawing/2014/main" id="{ADE66A20-ECAE-47F8-BA93-CC8699783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" y="2326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18499" name="Rectangle 61">
                <a:extLst>
                  <a:ext uri="{FF2B5EF4-FFF2-40B4-BE49-F238E27FC236}">
                    <a16:creationId xmlns:a16="http://schemas.microsoft.com/office/drawing/2014/main" id="{7EC12E52-92B2-4ABF-B1A7-D7571435D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" y="2467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8500" name="Rectangle 62">
                <a:extLst>
                  <a:ext uri="{FF2B5EF4-FFF2-40B4-BE49-F238E27FC236}">
                    <a16:creationId xmlns:a16="http://schemas.microsoft.com/office/drawing/2014/main" id="{00D9D940-529C-41FF-A9F7-D23EFC08F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2" y="1792"/>
                <a:ext cx="63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6038" rIns="90488" bIns="46038">
                <a:spAutoFit/>
              </a:bodyPr>
              <a:lstStyle>
                <a:lvl1pPr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9017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017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Case 1</a:t>
                </a:r>
              </a:p>
            </p:txBody>
          </p:sp>
        </p:grpSp>
        <p:sp>
          <p:nvSpPr>
            <p:cNvPr id="18442" name="Rectangle 64">
              <a:extLst>
                <a:ext uri="{FF2B5EF4-FFF2-40B4-BE49-F238E27FC236}">
                  <a16:creationId xmlns:a16="http://schemas.microsoft.com/office/drawing/2014/main" id="{C28BF685-F278-4380-AEC8-58169A693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1344"/>
              <a:ext cx="1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MPG Run Chart</a:t>
              </a:r>
            </a:p>
          </p:txBody>
        </p:sp>
      </p:grpSp>
      <p:sp>
        <p:nvSpPr>
          <p:cNvPr id="81926" name="TextBox 1">
            <a:extLst>
              <a:ext uri="{FF2B5EF4-FFF2-40B4-BE49-F238E27FC236}">
                <a16:creationId xmlns:a16="http://schemas.microsoft.com/office/drawing/2014/main" id="{7F4A8BA7-E93C-42B6-AC4C-4FEA1ED16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388" y="5230813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5ACAA7-E85A-400E-BF89-83EA8B9629B6}"/>
              </a:ext>
            </a:extLst>
          </p:cNvPr>
          <p:cNvCxnSpPr/>
          <p:nvPr/>
        </p:nvCxnSpPr>
        <p:spPr>
          <a:xfrm>
            <a:off x="1524000" y="4159250"/>
            <a:ext cx="6456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">
            <a:extLst>
              <a:ext uri="{FF2B5EF4-FFF2-40B4-BE49-F238E27FC236}">
                <a16:creationId xmlns:a16="http://schemas.microsoft.com/office/drawing/2014/main" id="{C24A677B-77D5-4DEE-A873-ADC4DD15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075" y="3992563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CE83C5F6-1D81-45DB-B538-F2A43BF7B888}"/>
              </a:ext>
            </a:extLst>
          </p:cNvPr>
          <p:cNvSpPr/>
          <p:nvPr/>
        </p:nvSpPr>
        <p:spPr>
          <a:xfrm>
            <a:off x="7878140" y="5068956"/>
            <a:ext cx="755650" cy="755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467A1605-D0AE-46DE-92E5-F7ADB651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590" y="2484438"/>
            <a:ext cx="243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6038" rIns="90488" bIns="46038">
            <a:spAutoFit/>
          </a:bodyPr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MPG Run Chart</a:t>
            </a:r>
          </a:p>
        </p:txBody>
      </p:sp>
      <p:grpSp>
        <p:nvGrpSpPr>
          <p:cNvPr id="20484" name="Group 64">
            <a:extLst>
              <a:ext uri="{FF2B5EF4-FFF2-40B4-BE49-F238E27FC236}">
                <a16:creationId xmlns:a16="http://schemas.microsoft.com/office/drawing/2014/main" id="{ACBD9DC5-D1DC-40BE-9EC6-891E88BB05BC}"/>
              </a:ext>
            </a:extLst>
          </p:cNvPr>
          <p:cNvGrpSpPr>
            <a:grpSpLocks/>
          </p:cNvGrpSpPr>
          <p:nvPr/>
        </p:nvGrpSpPr>
        <p:grpSpPr bwMode="auto">
          <a:xfrm>
            <a:off x="937590" y="2865438"/>
            <a:ext cx="7354888" cy="3687762"/>
            <a:chOff x="528" y="1680"/>
            <a:chExt cx="4633" cy="2323"/>
          </a:xfrm>
        </p:grpSpPr>
        <p:sp>
          <p:nvSpPr>
            <p:cNvPr id="20490" name="Rectangle 6">
              <a:extLst>
                <a:ext uri="{FF2B5EF4-FFF2-40B4-BE49-F238E27FC236}">
                  <a16:creationId xmlns:a16="http://schemas.microsoft.com/office/drawing/2014/main" id="{538AA3B9-F6C9-4927-8982-CDD2CE74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" y="369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491" name="Rectangle 7">
              <a:extLst>
                <a:ext uri="{FF2B5EF4-FFF2-40B4-BE49-F238E27FC236}">
                  <a16:creationId xmlns:a16="http://schemas.microsoft.com/office/drawing/2014/main" id="{DD1AA083-E573-4F03-B32E-27A6CD3E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369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492" name="Rectangle 8">
              <a:extLst>
                <a:ext uri="{FF2B5EF4-FFF2-40B4-BE49-F238E27FC236}">
                  <a16:creationId xmlns:a16="http://schemas.microsoft.com/office/drawing/2014/main" id="{6B4E6552-CA46-41B3-BD65-6A9FF4F0B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" y="369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493" name="Rectangle 9">
              <a:extLst>
                <a:ext uri="{FF2B5EF4-FFF2-40B4-BE49-F238E27FC236}">
                  <a16:creationId xmlns:a16="http://schemas.microsoft.com/office/drawing/2014/main" id="{EEC41178-D8D1-4369-8AFF-A9A2C4D78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36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0494" name="Rectangle 10">
              <a:extLst>
                <a:ext uri="{FF2B5EF4-FFF2-40B4-BE49-F238E27FC236}">
                  <a16:creationId xmlns:a16="http://schemas.microsoft.com/office/drawing/2014/main" id="{51B2DCD0-9F4B-4EE1-96C0-B19F4416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36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0495" name="Rectangle 11">
              <a:extLst>
                <a:ext uri="{FF2B5EF4-FFF2-40B4-BE49-F238E27FC236}">
                  <a16:creationId xmlns:a16="http://schemas.microsoft.com/office/drawing/2014/main" id="{0A05D64F-608F-4CA5-96F9-D1994335E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369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496" name="Line 12">
              <a:extLst>
                <a:ext uri="{FF2B5EF4-FFF2-40B4-BE49-F238E27FC236}">
                  <a16:creationId xmlns:a16="http://schemas.microsoft.com/office/drawing/2014/main" id="{2BAAE03F-E753-4A9C-8416-72ACB026D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3715"/>
              <a:ext cx="40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3">
              <a:extLst>
                <a:ext uri="{FF2B5EF4-FFF2-40B4-BE49-F238E27FC236}">
                  <a16:creationId xmlns:a16="http://schemas.microsoft.com/office/drawing/2014/main" id="{2B0F8919-AF6B-4F3D-91C5-6D2D32FB6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" y="1788"/>
              <a:ext cx="0" cy="1920"/>
            </a:xfrm>
            <a:prstGeom prst="line">
              <a:avLst/>
            </a:prstGeom>
            <a:noFill/>
            <a:ln w="25400">
              <a:solidFill>
                <a:srgbClr val="5A777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Rectangle 14">
              <a:extLst>
                <a:ext uri="{FF2B5EF4-FFF2-40B4-BE49-F238E27FC236}">
                  <a16:creationId xmlns:a16="http://schemas.microsoft.com/office/drawing/2014/main" id="{AA404455-B823-4D9A-ABDB-26FA55DBB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613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0499" name="Rectangle 15">
              <a:extLst>
                <a:ext uri="{FF2B5EF4-FFF2-40B4-BE49-F238E27FC236}">
                  <a16:creationId xmlns:a16="http://schemas.microsoft.com/office/drawing/2014/main" id="{4D5C371C-AC4B-450E-B354-95B91C580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2968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0500" name="Rectangle 16">
              <a:extLst>
                <a:ext uri="{FF2B5EF4-FFF2-40B4-BE49-F238E27FC236}">
                  <a16:creationId xmlns:a16="http://schemas.microsoft.com/office/drawing/2014/main" id="{393175CC-3BC1-4150-A5DB-AA03EA39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2324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0501" name="Rectangle 17">
              <a:extLst>
                <a:ext uri="{FF2B5EF4-FFF2-40B4-BE49-F238E27FC236}">
                  <a16:creationId xmlns:a16="http://schemas.microsoft.com/office/drawing/2014/main" id="{C77CFF04-566B-4D5F-87A4-218801CB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1680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0502" name="Line 18">
              <a:extLst>
                <a:ext uri="{FF2B5EF4-FFF2-40B4-BE49-F238E27FC236}">
                  <a16:creationId xmlns:a16="http://schemas.microsoft.com/office/drawing/2014/main" id="{C5D0D9B2-360A-470E-87A1-93BC41197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3" y="1788"/>
              <a:ext cx="0" cy="19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19">
              <a:extLst>
                <a:ext uri="{FF2B5EF4-FFF2-40B4-BE49-F238E27FC236}">
                  <a16:creationId xmlns:a16="http://schemas.microsoft.com/office/drawing/2014/main" id="{87FAF10C-20A2-4B8E-88A6-A464B77F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2778"/>
              <a:ext cx="86" cy="88"/>
            </a:xfrm>
            <a:custGeom>
              <a:avLst/>
              <a:gdLst>
                <a:gd name="T0" fmla="*/ 21 w 86"/>
                <a:gd name="T1" fmla="*/ 0 h 88"/>
                <a:gd name="T2" fmla="*/ 43 w 86"/>
                <a:gd name="T3" fmla="*/ 21 h 88"/>
                <a:gd name="T4" fmla="*/ 64 w 86"/>
                <a:gd name="T5" fmla="*/ 0 h 88"/>
                <a:gd name="T6" fmla="*/ 85 w 86"/>
                <a:gd name="T7" fmla="*/ 21 h 88"/>
                <a:gd name="T8" fmla="*/ 64 w 86"/>
                <a:gd name="T9" fmla="*/ 44 h 88"/>
                <a:gd name="T10" fmla="*/ 85 w 86"/>
                <a:gd name="T11" fmla="*/ 64 h 88"/>
                <a:gd name="T12" fmla="*/ 64 w 86"/>
                <a:gd name="T13" fmla="*/ 87 h 88"/>
                <a:gd name="T14" fmla="*/ 43 w 86"/>
                <a:gd name="T15" fmla="*/ 64 h 88"/>
                <a:gd name="T16" fmla="*/ 21 w 86"/>
                <a:gd name="T17" fmla="*/ 87 h 88"/>
                <a:gd name="T18" fmla="*/ 0 w 86"/>
                <a:gd name="T19" fmla="*/ 64 h 88"/>
                <a:gd name="T20" fmla="*/ 21 w 86"/>
                <a:gd name="T21" fmla="*/ 44 h 88"/>
                <a:gd name="T22" fmla="*/ 0 w 86"/>
                <a:gd name="T23" fmla="*/ 21 h 88"/>
                <a:gd name="T24" fmla="*/ 21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4"/>
                  </a:lnTo>
                  <a:lnTo>
                    <a:pt x="85" y="64"/>
                  </a:lnTo>
                  <a:lnTo>
                    <a:pt x="64" y="87"/>
                  </a:lnTo>
                  <a:lnTo>
                    <a:pt x="43" y="64"/>
                  </a:lnTo>
                  <a:lnTo>
                    <a:pt x="21" y="87"/>
                  </a:lnTo>
                  <a:lnTo>
                    <a:pt x="0" y="64"/>
                  </a:lnTo>
                  <a:lnTo>
                    <a:pt x="21" y="44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0">
              <a:extLst>
                <a:ext uri="{FF2B5EF4-FFF2-40B4-BE49-F238E27FC236}">
                  <a16:creationId xmlns:a16="http://schemas.microsoft.com/office/drawing/2014/main" id="{3C563F96-4808-46E6-95F1-AA80F1AE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3287"/>
              <a:ext cx="85" cy="86"/>
            </a:xfrm>
            <a:custGeom>
              <a:avLst/>
              <a:gdLst>
                <a:gd name="T0" fmla="*/ 21 w 85"/>
                <a:gd name="T1" fmla="*/ 0 h 86"/>
                <a:gd name="T2" fmla="*/ 41 w 85"/>
                <a:gd name="T3" fmla="*/ 21 h 86"/>
                <a:gd name="T4" fmla="*/ 64 w 85"/>
                <a:gd name="T5" fmla="*/ 0 h 86"/>
                <a:gd name="T6" fmla="*/ 84 w 85"/>
                <a:gd name="T7" fmla="*/ 21 h 86"/>
                <a:gd name="T8" fmla="*/ 64 w 85"/>
                <a:gd name="T9" fmla="*/ 43 h 86"/>
                <a:gd name="T10" fmla="*/ 84 w 85"/>
                <a:gd name="T11" fmla="*/ 64 h 86"/>
                <a:gd name="T12" fmla="*/ 64 w 85"/>
                <a:gd name="T13" fmla="*/ 85 h 86"/>
                <a:gd name="T14" fmla="*/ 41 w 85"/>
                <a:gd name="T15" fmla="*/ 64 h 86"/>
                <a:gd name="T16" fmla="*/ 21 w 85"/>
                <a:gd name="T17" fmla="*/ 85 h 86"/>
                <a:gd name="T18" fmla="*/ 0 w 85"/>
                <a:gd name="T19" fmla="*/ 64 h 86"/>
                <a:gd name="T20" fmla="*/ 21 w 85"/>
                <a:gd name="T21" fmla="*/ 43 h 86"/>
                <a:gd name="T22" fmla="*/ 0 w 85"/>
                <a:gd name="T23" fmla="*/ 21 h 86"/>
                <a:gd name="T24" fmla="*/ 21 w 85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6"/>
                <a:gd name="T41" fmla="*/ 85 w 85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6">
                  <a:moveTo>
                    <a:pt x="21" y="0"/>
                  </a:moveTo>
                  <a:lnTo>
                    <a:pt x="41" y="21"/>
                  </a:lnTo>
                  <a:lnTo>
                    <a:pt x="64" y="0"/>
                  </a:lnTo>
                  <a:lnTo>
                    <a:pt x="84" y="21"/>
                  </a:lnTo>
                  <a:lnTo>
                    <a:pt x="64" y="43"/>
                  </a:lnTo>
                  <a:lnTo>
                    <a:pt x="84" y="64"/>
                  </a:lnTo>
                  <a:lnTo>
                    <a:pt x="64" y="85"/>
                  </a:lnTo>
                  <a:lnTo>
                    <a:pt x="41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1">
              <a:extLst>
                <a:ext uri="{FF2B5EF4-FFF2-40B4-BE49-F238E27FC236}">
                  <a16:creationId xmlns:a16="http://schemas.microsoft.com/office/drawing/2014/main" id="{D027576C-41CC-43ED-B6A2-84FDDB4D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999"/>
              <a:ext cx="86" cy="87"/>
            </a:xfrm>
            <a:custGeom>
              <a:avLst/>
              <a:gdLst>
                <a:gd name="T0" fmla="*/ 23 w 86"/>
                <a:gd name="T1" fmla="*/ 0 h 87"/>
                <a:gd name="T2" fmla="*/ 43 w 86"/>
                <a:gd name="T3" fmla="*/ 21 h 87"/>
                <a:gd name="T4" fmla="*/ 64 w 86"/>
                <a:gd name="T5" fmla="*/ 0 h 87"/>
                <a:gd name="T6" fmla="*/ 85 w 86"/>
                <a:gd name="T7" fmla="*/ 21 h 87"/>
                <a:gd name="T8" fmla="*/ 64 w 86"/>
                <a:gd name="T9" fmla="*/ 43 h 87"/>
                <a:gd name="T10" fmla="*/ 85 w 86"/>
                <a:gd name="T11" fmla="*/ 64 h 87"/>
                <a:gd name="T12" fmla="*/ 64 w 86"/>
                <a:gd name="T13" fmla="*/ 86 h 87"/>
                <a:gd name="T14" fmla="*/ 43 w 86"/>
                <a:gd name="T15" fmla="*/ 64 h 87"/>
                <a:gd name="T16" fmla="*/ 23 w 86"/>
                <a:gd name="T17" fmla="*/ 86 h 87"/>
                <a:gd name="T18" fmla="*/ 0 w 86"/>
                <a:gd name="T19" fmla="*/ 64 h 87"/>
                <a:gd name="T20" fmla="*/ 23 w 86"/>
                <a:gd name="T21" fmla="*/ 43 h 87"/>
                <a:gd name="T22" fmla="*/ 0 w 86"/>
                <a:gd name="T23" fmla="*/ 21 h 87"/>
                <a:gd name="T24" fmla="*/ 23 w 86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7"/>
                <a:gd name="T41" fmla="*/ 86 w 86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7">
                  <a:moveTo>
                    <a:pt x="23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3"/>
                  </a:lnTo>
                  <a:lnTo>
                    <a:pt x="85" y="64"/>
                  </a:lnTo>
                  <a:lnTo>
                    <a:pt x="64" y="86"/>
                  </a:lnTo>
                  <a:lnTo>
                    <a:pt x="43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2">
              <a:extLst>
                <a:ext uri="{FF2B5EF4-FFF2-40B4-BE49-F238E27FC236}">
                  <a16:creationId xmlns:a16="http://schemas.microsoft.com/office/drawing/2014/main" id="{4C4C9C50-5CF2-4492-BB30-1D7719781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3054"/>
              <a:ext cx="86" cy="89"/>
            </a:xfrm>
            <a:custGeom>
              <a:avLst/>
              <a:gdLst>
                <a:gd name="T0" fmla="*/ 21 w 86"/>
                <a:gd name="T1" fmla="*/ 0 h 89"/>
                <a:gd name="T2" fmla="*/ 43 w 86"/>
                <a:gd name="T3" fmla="*/ 22 h 89"/>
                <a:gd name="T4" fmla="*/ 64 w 86"/>
                <a:gd name="T5" fmla="*/ 0 h 89"/>
                <a:gd name="T6" fmla="*/ 85 w 86"/>
                <a:gd name="T7" fmla="*/ 22 h 89"/>
                <a:gd name="T8" fmla="*/ 64 w 86"/>
                <a:gd name="T9" fmla="*/ 44 h 89"/>
                <a:gd name="T10" fmla="*/ 85 w 86"/>
                <a:gd name="T11" fmla="*/ 65 h 89"/>
                <a:gd name="T12" fmla="*/ 64 w 86"/>
                <a:gd name="T13" fmla="*/ 88 h 89"/>
                <a:gd name="T14" fmla="*/ 43 w 86"/>
                <a:gd name="T15" fmla="*/ 65 h 89"/>
                <a:gd name="T16" fmla="*/ 21 w 86"/>
                <a:gd name="T17" fmla="*/ 88 h 89"/>
                <a:gd name="T18" fmla="*/ 0 w 86"/>
                <a:gd name="T19" fmla="*/ 65 h 89"/>
                <a:gd name="T20" fmla="*/ 21 w 86"/>
                <a:gd name="T21" fmla="*/ 44 h 89"/>
                <a:gd name="T22" fmla="*/ 0 w 86"/>
                <a:gd name="T23" fmla="*/ 22 h 89"/>
                <a:gd name="T24" fmla="*/ 21 w 86"/>
                <a:gd name="T25" fmla="*/ 0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9"/>
                <a:gd name="T41" fmla="*/ 86 w 86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9">
                  <a:moveTo>
                    <a:pt x="21" y="0"/>
                  </a:moveTo>
                  <a:lnTo>
                    <a:pt x="43" y="22"/>
                  </a:lnTo>
                  <a:lnTo>
                    <a:pt x="64" y="0"/>
                  </a:lnTo>
                  <a:lnTo>
                    <a:pt x="85" y="22"/>
                  </a:lnTo>
                  <a:lnTo>
                    <a:pt x="64" y="44"/>
                  </a:lnTo>
                  <a:lnTo>
                    <a:pt x="85" y="65"/>
                  </a:lnTo>
                  <a:lnTo>
                    <a:pt x="64" y="88"/>
                  </a:lnTo>
                  <a:lnTo>
                    <a:pt x="43" y="65"/>
                  </a:lnTo>
                  <a:lnTo>
                    <a:pt x="21" y="88"/>
                  </a:lnTo>
                  <a:lnTo>
                    <a:pt x="0" y="65"/>
                  </a:lnTo>
                  <a:lnTo>
                    <a:pt x="21" y="44"/>
                  </a:lnTo>
                  <a:lnTo>
                    <a:pt x="0" y="22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3">
              <a:extLst>
                <a:ext uri="{FF2B5EF4-FFF2-40B4-BE49-F238E27FC236}">
                  <a16:creationId xmlns:a16="http://schemas.microsoft.com/office/drawing/2014/main" id="{3015EAAA-4F93-4B70-A855-BA0FB9BE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" y="3028"/>
              <a:ext cx="86" cy="88"/>
            </a:xfrm>
            <a:custGeom>
              <a:avLst/>
              <a:gdLst>
                <a:gd name="T0" fmla="*/ 21 w 86"/>
                <a:gd name="T1" fmla="*/ 0 h 88"/>
                <a:gd name="T2" fmla="*/ 42 w 86"/>
                <a:gd name="T3" fmla="*/ 23 h 88"/>
                <a:gd name="T4" fmla="*/ 62 w 86"/>
                <a:gd name="T5" fmla="*/ 0 h 88"/>
                <a:gd name="T6" fmla="*/ 85 w 86"/>
                <a:gd name="T7" fmla="*/ 23 h 88"/>
                <a:gd name="T8" fmla="*/ 62 w 86"/>
                <a:gd name="T9" fmla="*/ 44 h 88"/>
                <a:gd name="T10" fmla="*/ 85 w 86"/>
                <a:gd name="T11" fmla="*/ 66 h 88"/>
                <a:gd name="T12" fmla="*/ 62 w 86"/>
                <a:gd name="T13" fmla="*/ 87 h 88"/>
                <a:gd name="T14" fmla="*/ 42 w 86"/>
                <a:gd name="T15" fmla="*/ 66 h 88"/>
                <a:gd name="T16" fmla="*/ 21 w 86"/>
                <a:gd name="T17" fmla="*/ 87 h 88"/>
                <a:gd name="T18" fmla="*/ 0 w 86"/>
                <a:gd name="T19" fmla="*/ 66 h 88"/>
                <a:gd name="T20" fmla="*/ 21 w 86"/>
                <a:gd name="T21" fmla="*/ 44 h 88"/>
                <a:gd name="T22" fmla="*/ 0 w 86"/>
                <a:gd name="T23" fmla="*/ 23 h 88"/>
                <a:gd name="T24" fmla="*/ 21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1" y="0"/>
                  </a:moveTo>
                  <a:lnTo>
                    <a:pt x="42" y="23"/>
                  </a:lnTo>
                  <a:lnTo>
                    <a:pt x="62" y="0"/>
                  </a:lnTo>
                  <a:lnTo>
                    <a:pt x="85" y="23"/>
                  </a:lnTo>
                  <a:lnTo>
                    <a:pt x="62" y="44"/>
                  </a:lnTo>
                  <a:lnTo>
                    <a:pt x="85" y="66"/>
                  </a:lnTo>
                  <a:lnTo>
                    <a:pt x="62" y="87"/>
                  </a:lnTo>
                  <a:lnTo>
                    <a:pt x="42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4">
              <a:extLst>
                <a:ext uri="{FF2B5EF4-FFF2-40B4-BE49-F238E27FC236}">
                  <a16:creationId xmlns:a16="http://schemas.microsoft.com/office/drawing/2014/main" id="{DA174F0B-4DDD-435F-B427-89C0188B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154"/>
              <a:ext cx="86" cy="85"/>
            </a:xfrm>
            <a:custGeom>
              <a:avLst/>
              <a:gdLst>
                <a:gd name="T0" fmla="*/ 23 w 86"/>
                <a:gd name="T1" fmla="*/ 0 h 85"/>
                <a:gd name="T2" fmla="*/ 43 w 86"/>
                <a:gd name="T3" fmla="*/ 21 h 85"/>
                <a:gd name="T4" fmla="*/ 64 w 86"/>
                <a:gd name="T5" fmla="*/ 0 h 85"/>
                <a:gd name="T6" fmla="*/ 85 w 86"/>
                <a:gd name="T7" fmla="*/ 21 h 85"/>
                <a:gd name="T8" fmla="*/ 64 w 86"/>
                <a:gd name="T9" fmla="*/ 43 h 85"/>
                <a:gd name="T10" fmla="*/ 85 w 86"/>
                <a:gd name="T11" fmla="*/ 64 h 85"/>
                <a:gd name="T12" fmla="*/ 64 w 86"/>
                <a:gd name="T13" fmla="*/ 84 h 85"/>
                <a:gd name="T14" fmla="*/ 43 w 86"/>
                <a:gd name="T15" fmla="*/ 64 h 85"/>
                <a:gd name="T16" fmla="*/ 23 w 86"/>
                <a:gd name="T17" fmla="*/ 84 h 85"/>
                <a:gd name="T18" fmla="*/ 0 w 86"/>
                <a:gd name="T19" fmla="*/ 64 h 85"/>
                <a:gd name="T20" fmla="*/ 23 w 86"/>
                <a:gd name="T21" fmla="*/ 43 h 85"/>
                <a:gd name="T22" fmla="*/ 0 w 86"/>
                <a:gd name="T23" fmla="*/ 21 h 85"/>
                <a:gd name="T24" fmla="*/ 23 w 86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5"/>
                <a:gd name="T41" fmla="*/ 86 w 86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5">
                  <a:moveTo>
                    <a:pt x="23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3"/>
                  </a:lnTo>
                  <a:lnTo>
                    <a:pt x="85" y="64"/>
                  </a:lnTo>
                  <a:lnTo>
                    <a:pt x="64" y="84"/>
                  </a:lnTo>
                  <a:lnTo>
                    <a:pt x="43" y="64"/>
                  </a:lnTo>
                  <a:lnTo>
                    <a:pt x="23" y="84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5">
              <a:extLst>
                <a:ext uri="{FF2B5EF4-FFF2-40B4-BE49-F238E27FC236}">
                  <a16:creationId xmlns:a16="http://schemas.microsoft.com/office/drawing/2014/main" id="{D1C49A91-CE2C-40FF-8C76-A07A03939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42"/>
              <a:ext cx="86" cy="86"/>
            </a:xfrm>
            <a:custGeom>
              <a:avLst/>
              <a:gdLst>
                <a:gd name="T0" fmla="*/ 21 w 86"/>
                <a:gd name="T1" fmla="*/ 0 h 86"/>
                <a:gd name="T2" fmla="*/ 42 w 86"/>
                <a:gd name="T3" fmla="*/ 21 h 86"/>
                <a:gd name="T4" fmla="*/ 64 w 86"/>
                <a:gd name="T5" fmla="*/ 0 h 86"/>
                <a:gd name="T6" fmla="*/ 85 w 86"/>
                <a:gd name="T7" fmla="*/ 21 h 86"/>
                <a:gd name="T8" fmla="*/ 64 w 86"/>
                <a:gd name="T9" fmla="*/ 43 h 86"/>
                <a:gd name="T10" fmla="*/ 85 w 86"/>
                <a:gd name="T11" fmla="*/ 64 h 86"/>
                <a:gd name="T12" fmla="*/ 64 w 86"/>
                <a:gd name="T13" fmla="*/ 85 h 86"/>
                <a:gd name="T14" fmla="*/ 42 w 86"/>
                <a:gd name="T15" fmla="*/ 64 h 86"/>
                <a:gd name="T16" fmla="*/ 21 w 86"/>
                <a:gd name="T17" fmla="*/ 85 h 86"/>
                <a:gd name="T18" fmla="*/ 0 w 86"/>
                <a:gd name="T19" fmla="*/ 64 h 86"/>
                <a:gd name="T20" fmla="*/ 21 w 86"/>
                <a:gd name="T21" fmla="*/ 43 h 86"/>
                <a:gd name="T22" fmla="*/ 0 w 86"/>
                <a:gd name="T23" fmla="*/ 21 h 86"/>
                <a:gd name="T24" fmla="*/ 21 w 86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6"/>
                <a:gd name="T41" fmla="*/ 86 w 8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6">
                  <a:moveTo>
                    <a:pt x="21" y="0"/>
                  </a:moveTo>
                  <a:lnTo>
                    <a:pt x="42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3"/>
                  </a:lnTo>
                  <a:lnTo>
                    <a:pt x="85" y="64"/>
                  </a:lnTo>
                  <a:lnTo>
                    <a:pt x="64" y="85"/>
                  </a:lnTo>
                  <a:lnTo>
                    <a:pt x="42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26">
              <a:extLst>
                <a:ext uri="{FF2B5EF4-FFF2-40B4-BE49-F238E27FC236}">
                  <a16:creationId xmlns:a16="http://schemas.microsoft.com/office/drawing/2014/main" id="{46646926-2C52-4578-B7ED-A6355A015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088"/>
              <a:ext cx="85" cy="87"/>
            </a:xfrm>
            <a:custGeom>
              <a:avLst/>
              <a:gdLst>
                <a:gd name="T0" fmla="*/ 21 w 85"/>
                <a:gd name="T1" fmla="*/ 0 h 87"/>
                <a:gd name="T2" fmla="*/ 41 w 85"/>
                <a:gd name="T3" fmla="*/ 21 h 87"/>
                <a:gd name="T4" fmla="*/ 62 w 85"/>
                <a:gd name="T5" fmla="*/ 0 h 87"/>
                <a:gd name="T6" fmla="*/ 84 w 85"/>
                <a:gd name="T7" fmla="*/ 21 h 87"/>
                <a:gd name="T8" fmla="*/ 62 w 85"/>
                <a:gd name="T9" fmla="*/ 43 h 87"/>
                <a:gd name="T10" fmla="*/ 84 w 85"/>
                <a:gd name="T11" fmla="*/ 65 h 87"/>
                <a:gd name="T12" fmla="*/ 62 w 85"/>
                <a:gd name="T13" fmla="*/ 86 h 87"/>
                <a:gd name="T14" fmla="*/ 41 w 85"/>
                <a:gd name="T15" fmla="*/ 65 h 87"/>
                <a:gd name="T16" fmla="*/ 21 w 85"/>
                <a:gd name="T17" fmla="*/ 86 h 87"/>
                <a:gd name="T18" fmla="*/ 0 w 85"/>
                <a:gd name="T19" fmla="*/ 65 h 87"/>
                <a:gd name="T20" fmla="*/ 21 w 85"/>
                <a:gd name="T21" fmla="*/ 43 h 87"/>
                <a:gd name="T22" fmla="*/ 0 w 85"/>
                <a:gd name="T23" fmla="*/ 21 h 87"/>
                <a:gd name="T24" fmla="*/ 21 w 85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7"/>
                <a:gd name="T41" fmla="*/ 85 w 85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7">
                  <a:moveTo>
                    <a:pt x="21" y="0"/>
                  </a:moveTo>
                  <a:lnTo>
                    <a:pt x="41" y="21"/>
                  </a:lnTo>
                  <a:lnTo>
                    <a:pt x="62" y="0"/>
                  </a:lnTo>
                  <a:lnTo>
                    <a:pt x="84" y="21"/>
                  </a:lnTo>
                  <a:lnTo>
                    <a:pt x="62" y="43"/>
                  </a:lnTo>
                  <a:lnTo>
                    <a:pt x="84" y="65"/>
                  </a:lnTo>
                  <a:lnTo>
                    <a:pt x="62" y="86"/>
                  </a:lnTo>
                  <a:lnTo>
                    <a:pt x="41" y="65"/>
                  </a:lnTo>
                  <a:lnTo>
                    <a:pt x="21" y="86"/>
                  </a:lnTo>
                  <a:lnTo>
                    <a:pt x="0" y="65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27">
              <a:extLst>
                <a:ext uri="{FF2B5EF4-FFF2-40B4-BE49-F238E27FC236}">
                  <a16:creationId xmlns:a16="http://schemas.microsoft.com/office/drawing/2014/main" id="{0756E1B7-41DC-42CD-9CF3-10B9D0214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386"/>
              <a:ext cx="86" cy="85"/>
            </a:xfrm>
            <a:custGeom>
              <a:avLst/>
              <a:gdLst>
                <a:gd name="T0" fmla="*/ 21 w 86"/>
                <a:gd name="T1" fmla="*/ 0 h 85"/>
                <a:gd name="T2" fmla="*/ 43 w 86"/>
                <a:gd name="T3" fmla="*/ 21 h 85"/>
                <a:gd name="T4" fmla="*/ 64 w 86"/>
                <a:gd name="T5" fmla="*/ 0 h 85"/>
                <a:gd name="T6" fmla="*/ 85 w 86"/>
                <a:gd name="T7" fmla="*/ 21 h 85"/>
                <a:gd name="T8" fmla="*/ 64 w 86"/>
                <a:gd name="T9" fmla="*/ 41 h 85"/>
                <a:gd name="T10" fmla="*/ 85 w 86"/>
                <a:gd name="T11" fmla="*/ 64 h 85"/>
                <a:gd name="T12" fmla="*/ 64 w 86"/>
                <a:gd name="T13" fmla="*/ 84 h 85"/>
                <a:gd name="T14" fmla="*/ 43 w 86"/>
                <a:gd name="T15" fmla="*/ 64 h 85"/>
                <a:gd name="T16" fmla="*/ 21 w 86"/>
                <a:gd name="T17" fmla="*/ 84 h 85"/>
                <a:gd name="T18" fmla="*/ 0 w 86"/>
                <a:gd name="T19" fmla="*/ 64 h 85"/>
                <a:gd name="T20" fmla="*/ 21 w 86"/>
                <a:gd name="T21" fmla="*/ 41 h 85"/>
                <a:gd name="T22" fmla="*/ 0 w 86"/>
                <a:gd name="T23" fmla="*/ 21 h 85"/>
                <a:gd name="T24" fmla="*/ 21 w 86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5"/>
                <a:gd name="T41" fmla="*/ 86 w 86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5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1"/>
                  </a:lnTo>
                  <a:lnTo>
                    <a:pt x="85" y="64"/>
                  </a:lnTo>
                  <a:lnTo>
                    <a:pt x="64" y="84"/>
                  </a:lnTo>
                  <a:lnTo>
                    <a:pt x="43" y="64"/>
                  </a:lnTo>
                  <a:lnTo>
                    <a:pt x="21" y="84"/>
                  </a:lnTo>
                  <a:lnTo>
                    <a:pt x="0" y="64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28">
              <a:extLst>
                <a:ext uri="{FF2B5EF4-FFF2-40B4-BE49-F238E27FC236}">
                  <a16:creationId xmlns:a16="http://schemas.microsoft.com/office/drawing/2014/main" id="{ADF9089E-90C4-4FC2-AC55-3716E66B4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423"/>
              <a:ext cx="86" cy="88"/>
            </a:xfrm>
            <a:custGeom>
              <a:avLst/>
              <a:gdLst>
                <a:gd name="T0" fmla="*/ 21 w 86"/>
                <a:gd name="T1" fmla="*/ 0 h 88"/>
                <a:gd name="T2" fmla="*/ 42 w 86"/>
                <a:gd name="T3" fmla="*/ 21 h 88"/>
                <a:gd name="T4" fmla="*/ 64 w 86"/>
                <a:gd name="T5" fmla="*/ 0 h 88"/>
                <a:gd name="T6" fmla="*/ 85 w 86"/>
                <a:gd name="T7" fmla="*/ 21 h 88"/>
                <a:gd name="T8" fmla="*/ 64 w 86"/>
                <a:gd name="T9" fmla="*/ 44 h 88"/>
                <a:gd name="T10" fmla="*/ 85 w 86"/>
                <a:gd name="T11" fmla="*/ 64 h 88"/>
                <a:gd name="T12" fmla="*/ 64 w 86"/>
                <a:gd name="T13" fmla="*/ 87 h 88"/>
                <a:gd name="T14" fmla="*/ 42 w 86"/>
                <a:gd name="T15" fmla="*/ 64 h 88"/>
                <a:gd name="T16" fmla="*/ 21 w 86"/>
                <a:gd name="T17" fmla="*/ 87 h 88"/>
                <a:gd name="T18" fmla="*/ 0 w 86"/>
                <a:gd name="T19" fmla="*/ 64 h 88"/>
                <a:gd name="T20" fmla="*/ 21 w 86"/>
                <a:gd name="T21" fmla="*/ 44 h 88"/>
                <a:gd name="T22" fmla="*/ 0 w 86"/>
                <a:gd name="T23" fmla="*/ 21 h 88"/>
                <a:gd name="T24" fmla="*/ 21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1" y="0"/>
                  </a:moveTo>
                  <a:lnTo>
                    <a:pt x="42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4"/>
                  </a:lnTo>
                  <a:lnTo>
                    <a:pt x="85" y="64"/>
                  </a:lnTo>
                  <a:lnTo>
                    <a:pt x="64" y="87"/>
                  </a:lnTo>
                  <a:lnTo>
                    <a:pt x="42" y="64"/>
                  </a:lnTo>
                  <a:lnTo>
                    <a:pt x="21" y="87"/>
                  </a:lnTo>
                  <a:lnTo>
                    <a:pt x="0" y="64"/>
                  </a:lnTo>
                  <a:lnTo>
                    <a:pt x="21" y="44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29">
              <a:extLst>
                <a:ext uri="{FF2B5EF4-FFF2-40B4-BE49-F238E27FC236}">
                  <a16:creationId xmlns:a16="http://schemas.microsoft.com/office/drawing/2014/main" id="{540D9CC0-AF8E-4341-B39A-6B29B5848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" y="3158"/>
              <a:ext cx="86" cy="86"/>
            </a:xfrm>
            <a:custGeom>
              <a:avLst/>
              <a:gdLst>
                <a:gd name="T0" fmla="*/ 21 w 86"/>
                <a:gd name="T1" fmla="*/ 0 h 86"/>
                <a:gd name="T2" fmla="*/ 42 w 86"/>
                <a:gd name="T3" fmla="*/ 21 h 86"/>
                <a:gd name="T4" fmla="*/ 62 w 86"/>
                <a:gd name="T5" fmla="*/ 0 h 86"/>
                <a:gd name="T6" fmla="*/ 85 w 86"/>
                <a:gd name="T7" fmla="*/ 21 h 86"/>
                <a:gd name="T8" fmla="*/ 62 w 86"/>
                <a:gd name="T9" fmla="*/ 42 h 86"/>
                <a:gd name="T10" fmla="*/ 85 w 86"/>
                <a:gd name="T11" fmla="*/ 64 h 86"/>
                <a:gd name="T12" fmla="*/ 62 w 86"/>
                <a:gd name="T13" fmla="*/ 85 h 86"/>
                <a:gd name="T14" fmla="*/ 42 w 86"/>
                <a:gd name="T15" fmla="*/ 64 h 86"/>
                <a:gd name="T16" fmla="*/ 21 w 86"/>
                <a:gd name="T17" fmla="*/ 85 h 86"/>
                <a:gd name="T18" fmla="*/ 0 w 86"/>
                <a:gd name="T19" fmla="*/ 64 h 86"/>
                <a:gd name="T20" fmla="*/ 21 w 86"/>
                <a:gd name="T21" fmla="*/ 42 h 86"/>
                <a:gd name="T22" fmla="*/ 0 w 86"/>
                <a:gd name="T23" fmla="*/ 21 h 86"/>
                <a:gd name="T24" fmla="*/ 21 w 86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6"/>
                <a:gd name="T41" fmla="*/ 86 w 8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6">
                  <a:moveTo>
                    <a:pt x="21" y="0"/>
                  </a:moveTo>
                  <a:lnTo>
                    <a:pt x="42" y="21"/>
                  </a:lnTo>
                  <a:lnTo>
                    <a:pt x="62" y="0"/>
                  </a:lnTo>
                  <a:lnTo>
                    <a:pt x="85" y="21"/>
                  </a:lnTo>
                  <a:lnTo>
                    <a:pt x="62" y="42"/>
                  </a:lnTo>
                  <a:lnTo>
                    <a:pt x="85" y="64"/>
                  </a:lnTo>
                  <a:lnTo>
                    <a:pt x="62" y="85"/>
                  </a:lnTo>
                  <a:lnTo>
                    <a:pt x="42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0">
              <a:extLst>
                <a:ext uri="{FF2B5EF4-FFF2-40B4-BE49-F238E27FC236}">
                  <a16:creationId xmlns:a16="http://schemas.microsoft.com/office/drawing/2014/main" id="{92D1B65C-8CE4-4D3C-8EC8-B665BD01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2255"/>
              <a:ext cx="86" cy="88"/>
            </a:xfrm>
            <a:custGeom>
              <a:avLst/>
              <a:gdLst>
                <a:gd name="T0" fmla="*/ 21 w 86"/>
                <a:gd name="T1" fmla="*/ 0 h 88"/>
                <a:gd name="T2" fmla="*/ 43 w 86"/>
                <a:gd name="T3" fmla="*/ 23 h 88"/>
                <a:gd name="T4" fmla="*/ 64 w 86"/>
                <a:gd name="T5" fmla="*/ 0 h 88"/>
                <a:gd name="T6" fmla="*/ 85 w 86"/>
                <a:gd name="T7" fmla="*/ 23 h 88"/>
                <a:gd name="T8" fmla="*/ 64 w 86"/>
                <a:gd name="T9" fmla="*/ 44 h 88"/>
                <a:gd name="T10" fmla="*/ 85 w 86"/>
                <a:gd name="T11" fmla="*/ 66 h 88"/>
                <a:gd name="T12" fmla="*/ 64 w 86"/>
                <a:gd name="T13" fmla="*/ 87 h 88"/>
                <a:gd name="T14" fmla="*/ 43 w 86"/>
                <a:gd name="T15" fmla="*/ 66 h 88"/>
                <a:gd name="T16" fmla="*/ 21 w 86"/>
                <a:gd name="T17" fmla="*/ 87 h 88"/>
                <a:gd name="T18" fmla="*/ 0 w 86"/>
                <a:gd name="T19" fmla="*/ 66 h 88"/>
                <a:gd name="T20" fmla="*/ 21 w 86"/>
                <a:gd name="T21" fmla="*/ 44 h 88"/>
                <a:gd name="T22" fmla="*/ 0 w 86"/>
                <a:gd name="T23" fmla="*/ 23 h 88"/>
                <a:gd name="T24" fmla="*/ 21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1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5" y="23"/>
                  </a:lnTo>
                  <a:lnTo>
                    <a:pt x="64" y="44"/>
                  </a:lnTo>
                  <a:lnTo>
                    <a:pt x="85" y="66"/>
                  </a:lnTo>
                  <a:lnTo>
                    <a:pt x="64" y="87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1">
              <a:extLst>
                <a:ext uri="{FF2B5EF4-FFF2-40B4-BE49-F238E27FC236}">
                  <a16:creationId xmlns:a16="http://schemas.microsoft.com/office/drawing/2014/main" id="{48398A4A-404B-4D8A-8B57-7F09E4170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2386"/>
              <a:ext cx="86" cy="85"/>
            </a:xfrm>
            <a:custGeom>
              <a:avLst/>
              <a:gdLst>
                <a:gd name="T0" fmla="*/ 21 w 86"/>
                <a:gd name="T1" fmla="*/ 0 h 85"/>
                <a:gd name="T2" fmla="*/ 42 w 86"/>
                <a:gd name="T3" fmla="*/ 21 h 85"/>
                <a:gd name="T4" fmla="*/ 64 w 86"/>
                <a:gd name="T5" fmla="*/ 0 h 85"/>
                <a:gd name="T6" fmla="*/ 85 w 86"/>
                <a:gd name="T7" fmla="*/ 21 h 85"/>
                <a:gd name="T8" fmla="*/ 64 w 86"/>
                <a:gd name="T9" fmla="*/ 41 h 85"/>
                <a:gd name="T10" fmla="*/ 85 w 86"/>
                <a:gd name="T11" fmla="*/ 64 h 85"/>
                <a:gd name="T12" fmla="*/ 64 w 86"/>
                <a:gd name="T13" fmla="*/ 84 h 85"/>
                <a:gd name="T14" fmla="*/ 42 w 86"/>
                <a:gd name="T15" fmla="*/ 64 h 85"/>
                <a:gd name="T16" fmla="*/ 21 w 86"/>
                <a:gd name="T17" fmla="*/ 84 h 85"/>
                <a:gd name="T18" fmla="*/ 0 w 86"/>
                <a:gd name="T19" fmla="*/ 64 h 85"/>
                <a:gd name="T20" fmla="*/ 21 w 86"/>
                <a:gd name="T21" fmla="*/ 41 h 85"/>
                <a:gd name="T22" fmla="*/ 0 w 86"/>
                <a:gd name="T23" fmla="*/ 21 h 85"/>
                <a:gd name="T24" fmla="*/ 21 w 86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5"/>
                <a:gd name="T41" fmla="*/ 86 w 86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5">
                  <a:moveTo>
                    <a:pt x="21" y="0"/>
                  </a:moveTo>
                  <a:lnTo>
                    <a:pt x="42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1"/>
                  </a:lnTo>
                  <a:lnTo>
                    <a:pt x="85" y="64"/>
                  </a:lnTo>
                  <a:lnTo>
                    <a:pt x="64" y="84"/>
                  </a:lnTo>
                  <a:lnTo>
                    <a:pt x="42" y="64"/>
                  </a:lnTo>
                  <a:lnTo>
                    <a:pt x="21" y="84"/>
                  </a:lnTo>
                  <a:lnTo>
                    <a:pt x="0" y="64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2">
              <a:extLst>
                <a:ext uri="{FF2B5EF4-FFF2-40B4-BE49-F238E27FC236}">
                  <a16:creationId xmlns:a16="http://schemas.microsoft.com/office/drawing/2014/main" id="{82408DF3-98A4-493D-A86E-9B76B909C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268"/>
              <a:ext cx="85" cy="88"/>
            </a:xfrm>
            <a:custGeom>
              <a:avLst/>
              <a:gdLst>
                <a:gd name="T0" fmla="*/ 22 w 85"/>
                <a:gd name="T1" fmla="*/ 0 h 88"/>
                <a:gd name="T2" fmla="*/ 43 w 85"/>
                <a:gd name="T3" fmla="*/ 23 h 88"/>
                <a:gd name="T4" fmla="*/ 64 w 85"/>
                <a:gd name="T5" fmla="*/ 0 h 88"/>
                <a:gd name="T6" fmla="*/ 84 w 85"/>
                <a:gd name="T7" fmla="*/ 23 h 88"/>
                <a:gd name="T8" fmla="*/ 64 w 85"/>
                <a:gd name="T9" fmla="*/ 44 h 88"/>
                <a:gd name="T10" fmla="*/ 84 w 85"/>
                <a:gd name="T11" fmla="*/ 64 h 88"/>
                <a:gd name="T12" fmla="*/ 64 w 85"/>
                <a:gd name="T13" fmla="*/ 87 h 88"/>
                <a:gd name="T14" fmla="*/ 43 w 85"/>
                <a:gd name="T15" fmla="*/ 64 h 88"/>
                <a:gd name="T16" fmla="*/ 22 w 85"/>
                <a:gd name="T17" fmla="*/ 87 h 88"/>
                <a:gd name="T18" fmla="*/ 0 w 85"/>
                <a:gd name="T19" fmla="*/ 64 h 88"/>
                <a:gd name="T20" fmla="*/ 22 w 85"/>
                <a:gd name="T21" fmla="*/ 44 h 88"/>
                <a:gd name="T22" fmla="*/ 0 w 85"/>
                <a:gd name="T23" fmla="*/ 23 h 88"/>
                <a:gd name="T24" fmla="*/ 22 w 85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8"/>
                <a:gd name="T41" fmla="*/ 85 w 85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8">
                  <a:moveTo>
                    <a:pt x="22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4" y="23"/>
                  </a:lnTo>
                  <a:lnTo>
                    <a:pt x="64" y="44"/>
                  </a:lnTo>
                  <a:lnTo>
                    <a:pt x="84" y="64"/>
                  </a:lnTo>
                  <a:lnTo>
                    <a:pt x="64" y="87"/>
                  </a:lnTo>
                  <a:lnTo>
                    <a:pt x="43" y="64"/>
                  </a:lnTo>
                  <a:lnTo>
                    <a:pt x="22" y="87"/>
                  </a:lnTo>
                  <a:lnTo>
                    <a:pt x="0" y="64"/>
                  </a:lnTo>
                  <a:lnTo>
                    <a:pt x="22" y="44"/>
                  </a:lnTo>
                  <a:lnTo>
                    <a:pt x="0" y="23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3">
              <a:extLst>
                <a:ext uri="{FF2B5EF4-FFF2-40B4-BE49-F238E27FC236}">
                  <a16:creationId xmlns:a16="http://schemas.microsoft.com/office/drawing/2014/main" id="{7C618FA6-8784-4BA6-AAE4-4E82CA77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132"/>
              <a:ext cx="86" cy="86"/>
            </a:xfrm>
            <a:custGeom>
              <a:avLst/>
              <a:gdLst>
                <a:gd name="T0" fmla="*/ 21 w 86"/>
                <a:gd name="T1" fmla="*/ 0 h 86"/>
                <a:gd name="T2" fmla="*/ 43 w 86"/>
                <a:gd name="T3" fmla="*/ 21 h 86"/>
                <a:gd name="T4" fmla="*/ 64 w 86"/>
                <a:gd name="T5" fmla="*/ 0 h 86"/>
                <a:gd name="T6" fmla="*/ 85 w 86"/>
                <a:gd name="T7" fmla="*/ 21 h 86"/>
                <a:gd name="T8" fmla="*/ 64 w 86"/>
                <a:gd name="T9" fmla="*/ 43 h 86"/>
                <a:gd name="T10" fmla="*/ 85 w 86"/>
                <a:gd name="T11" fmla="*/ 64 h 86"/>
                <a:gd name="T12" fmla="*/ 64 w 86"/>
                <a:gd name="T13" fmla="*/ 85 h 86"/>
                <a:gd name="T14" fmla="*/ 43 w 86"/>
                <a:gd name="T15" fmla="*/ 64 h 86"/>
                <a:gd name="T16" fmla="*/ 21 w 86"/>
                <a:gd name="T17" fmla="*/ 85 h 86"/>
                <a:gd name="T18" fmla="*/ 0 w 86"/>
                <a:gd name="T19" fmla="*/ 64 h 86"/>
                <a:gd name="T20" fmla="*/ 21 w 86"/>
                <a:gd name="T21" fmla="*/ 43 h 86"/>
                <a:gd name="T22" fmla="*/ 0 w 86"/>
                <a:gd name="T23" fmla="*/ 21 h 86"/>
                <a:gd name="T24" fmla="*/ 21 w 86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6"/>
                <a:gd name="T41" fmla="*/ 86 w 8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6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3"/>
                  </a:lnTo>
                  <a:lnTo>
                    <a:pt x="85" y="64"/>
                  </a:lnTo>
                  <a:lnTo>
                    <a:pt x="64" y="85"/>
                  </a:lnTo>
                  <a:lnTo>
                    <a:pt x="43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4">
              <a:extLst>
                <a:ext uri="{FF2B5EF4-FFF2-40B4-BE49-F238E27FC236}">
                  <a16:creationId xmlns:a16="http://schemas.microsoft.com/office/drawing/2014/main" id="{D835057E-E93F-4C71-BE05-A3C289C28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3158"/>
              <a:ext cx="86" cy="86"/>
            </a:xfrm>
            <a:custGeom>
              <a:avLst/>
              <a:gdLst>
                <a:gd name="T0" fmla="*/ 21 w 86"/>
                <a:gd name="T1" fmla="*/ 0 h 86"/>
                <a:gd name="T2" fmla="*/ 42 w 86"/>
                <a:gd name="T3" fmla="*/ 21 h 86"/>
                <a:gd name="T4" fmla="*/ 64 w 86"/>
                <a:gd name="T5" fmla="*/ 0 h 86"/>
                <a:gd name="T6" fmla="*/ 85 w 86"/>
                <a:gd name="T7" fmla="*/ 21 h 86"/>
                <a:gd name="T8" fmla="*/ 64 w 86"/>
                <a:gd name="T9" fmla="*/ 42 h 86"/>
                <a:gd name="T10" fmla="*/ 85 w 86"/>
                <a:gd name="T11" fmla="*/ 64 h 86"/>
                <a:gd name="T12" fmla="*/ 64 w 86"/>
                <a:gd name="T13" fmla="*/ 85 h 86"/>
                <a:gd name="T14" fmla="*/ 42 w 86"/>
                <a:gd name="T15" fmla="*/ 64 h 86"/>
                <a:gd name="T16" fmla="*/ 21 w 86"/>
                <a:gd name="T17" fmla="*/ 85 h 86"/>
                <a:gd name="T18" fmla="*/ 0 w 86"/>
                <a:gd name="T19" fmla="*/ 64 h 86"/>
                <a:gd name="T20" fmla="*/ 21 w 86"/>
                <a:gd name="T21" fmla="*/ 42 h 86"/>
                <a:gd name="T22" fmla="*/ 0 w 86"/>
                <a:gd name="T23" fmla="*/ 21 h 86"/>
                <a:gd name="T24" fmla="*/ 21 w 86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6"/>
                <a:gd name="T41" fmla="*/ 86 w 8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6">
                  <a:moveTo>
                    <a:pt x="21" y="0"/>
                  </a:moveTo>
                  <a:lnTo>
                    <a:pt x="42" y="21"/>
                  </a:lnTo>
                  <a:lnTo>
                    <a:pt x="64" y="0"/>
                  </a:lnTo>
                  <a:lnTo>
                    <a:pt x="85" y="21"/>
                  </a:lnTo>
                  <a:lnTo>
                    <a:pt x="64" y="42"/>
                  </a:lnTo>
                  <a:lnTo>
                    <a:pt x="85" y="64"/>
                  </a:lnTo>
                  <a:lnTo>
                    <a:pt x="64" y="85"/>
                  </a:lnTo>
                  <a:lnTo>
                    <a:pt x="42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5">
              <a:extLst>
                <a:ext uri="{FF2B5EF4-FFF2-40B4-BE49-F238E27FC236}">
                  <a16:creationId xmlns:a16="http://schemas.microsoft.com/office/drawing/2014/main" id="{8EC9D386-DE7C-4061-A530-F999B869D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2127"/>
              <a:ext cx="86" cy="88"/>
            </a:xfrm>
            <a:custGeom>
              <a:avLst/>
              <a:gdLst>
                <a:gd name="T0" fmla="*/ 23 w 86"/>
                <a:gd name="T1" fmla="*/ 0 h 88"/>
                <a:gd name="T2" fmla="*/ 43 w 86"/>
                <a:gd name="T3" fmla="*/ 23 h 88"/>
                <a:gd name="T4" fmla="*/ 64 w 86"/>
                <a:gd name="T5" fmla="*/ 0 h 88"/>
                <a:gd name="T6" fmla="*/ 85 w 86"/>
                <a:gd name="T7" fmla="*/ 23 h 88"/>
                <a:gd name="T8" fmla="*/ 64 w 86"/>
                <a:gd name="T9" fmla="*/ 44 h 88"/>
                <a:gd name="T10" fmla="*/ 85 w 86"/>
                <a:gd name="T11" fmla="*/ 64 h 88"/>
                <a:gd name="T12" fmla="*/ 64 w 86"/>
                <a:gd name="T13" fmla="*/ 87 h 88"/>
                <a:gd name="T14" fmla="*/ 43 w 86"/>
                <a:gd name="T15" fmla="*/ 64 h 88"/>
                <a:gd name="T16" fmla="*/ 23 w 86"/>
                <a:gd name="T17" fmla="*/ 87 h 88"/>
                <a:gd name="T18" fmla="*/ 0 w 86"/>
                <a:gd name="T19" fmla="*/ 64 h 88"/>
                <a:gd name="T20" fmla="*/ 23 w 86"/>
                <a:gd name="T21" fmla="*/ 44 h 88"/>
                <a:gd name="T22" fmla="*/ 0 w 86"/>
                <a:gd name="T23" fmla="*/ 23 h 88"/>
                <a:gd name="T24" fmla="*/ 23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3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5" y="23"/>
                  </a:lnTo>
                  <a:lnTo>
                    <a:pt x="64" y="44"/>
                  </a:lnTo>
                  <a:lnTo>
                    <a:pt x="85" y="64"/>
                  </a:lnTo>
                  <a:lnTo>
                    <a:pt x="64" y="87"/>
                  </a:lnTo>
                  <a:lnTo>
                    <a:pt x="43" y="64"/>
                  </a:lnTo>
                  <a:lnTo>
                    <a:pt x="23" y="87"/>
                  </a:lnTo>
                  <a:lnTo>
                    <a:pt x="0" y="64"/>
                  </a:lnTo>
                  <a:lnTo>
                    <a:pt x="23" y="44"/>
                  </a:lnTo>
                  <a:lnTo>
                    <a:pt x="0" y="23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36">
              <a:extLst>
                <a:ext uri="{FF2B5EF4-FFF2-40B4-BE49-F238E27FC236}">
                  <a16:creationId xmlns:a16="http://schemas.microsoft.com/office/drawing/2014/main" id="{865F61B2-BE81-4402-8786-A0B8516A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028"/>
              <a:ext cx="86" cy="88"/>
            </a:xfrm>
            <a:custGeom>
              <a:avLst/>
              <a:gdLst>
                <a:gd name="T0" fmla="*/ 21 w 86"/>
                <a:gd name="T1" fmla="*/ 0 h 88"/>
                <a:gd name="T2" fmla="*/ 43 w 86"/>
                <a:gd name="T3" fmla="*/ 23 h 88"/>
                <a:gd name="T4" fmla="*/ 64 w 86"/>
                <a:gd name="T5" fmla="*/ 0 h 88"/>
                <a:gd name="T6" fmla="*/ 85 w 86"/>
                <a:gd name="T7" fmla="*/ 23 h 88"/>
                <a:gd name="T8" fmla="*/ 64 w 86"/>
                <a:gd name="T9" fmla="*/ 44 h 88"/>
                <a:gd name="T10" fmla="*/ 85 w 86"/>
                <a:gd name="T11" fmla="*/ 66 h 88"/>
                <a:gd name="T12" fmla="*/ 64 w 86"/>
                <a:gd name="T13" fmla="*/ 87 h 88"/>
                <a:gd name="T14" fmla="*/ 43 w 86"/>
                <a:gd name="T15" fmla="*/ 66 h 88"/>
                <a:gd name="T16" fmla="*/ 21 w 86"/>
                <a:gd name="T17" fmla="*/ 87 h 88"/>
                <a:gd name="T18" fmla="*/ 0 w 86"/>
                <a:gd name="T19" fmla="*/ 66 h 88"/>
                <a:gd name="T20" fmla="*/ 21 w 86"/>
                <a:gd name="T21" fmla="*/ 44 h 88"/>
                <a:gd name="T22" fmla="*/ 0 w 86"/>
                <a:gd name="T23" fmla="*/ 23 h 88"/>
                <a:gd name="T24" fmla="*/ 21 w 86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8"/>
                <a:gd name="T41" fmla="*/ 86 w 86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8">
                  <a:moveTo>
                    <a:pt x="21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5" y="23"/>
                  </a:lnTo>
                  <a:lnTo>
                    <a:pt x="64" y="44"/>
                  </a:lnTo>
                  <a:lnTo>
                    <a:pt x="85" y="66"/>
                  </a:lnTo>
                  <a:lnTo>
                    <a:pt x="64" y="87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37">
              <a:extLst>
                <a:ext uri="{FF2B5EF4-FFF2-40B4-BE49-F238E27FC236}">
                  <a16:creationId xmlns:a16="http://schemas.microsoft.com/office/drawing/2014/main" id="{BE71B208-1F12-48F4-8FE6-DA3F0E2D4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656"/>
              <a:ext cx="86" cy="86"/>
            </a:xfrm>
            <a:custGeom>
              <a:avLst/>
              <a:gdLst>
                <a:gd name="T0" fmla="*/ 21 w 86"/>
                <a:gd name="T1" fmla="*/ 0 h 86"/>
                <a:gd name="T2" fmla="*/ 42 w 86"/>
                <a:gd name="T3" fmla="*/ 21 h 86"/>
                <a:gd name="T4" fmla="*/ 62 w 86"/>
                <a:gd name="T5" fmla="*/ 0 h 86"/>
                <a:gd name="T6" fmla="*/ 85 w 86"/>
                <a:gd name="T7" fmla="*/ 21 h 86"/>
                <a:gd name="T8" fmla="*/ 62 w 86"/>
                <a:gd name="T9" fmla="*/ 42 h 86"/>
                <a:gd name="T10" fmla="*/ 85 w 86"/>
                <a:gd name="T11" fmla="*/ 64 h 86"/>
                <a:gd name="T12" fmla="*/ 62 w 86"/>
                <a:gd name="T13" fmla="*/ 85 h 86"/>
                <a:gd name="T14" fmla="*/ 42 w 86"/>
                <a:gd name="T15" fmla="*/ 64 h 86"/>
                <a:gd name="T16" fmla="*/ 21 w 86"/>
                <a:gd name="T17" fmla="*/ 85 h 86"/>
                <a:gd name="T18" fmla="*/ 0 w 86"/>
                <a:gd name="T19" fmla="*/ 64 h 86"/>
                <a:gd name="T20" fmla="*/ 21 w 86"/>
                <a:gd name="T21" fmla="*/ 42 h 86"/>
                <a:gd name="T22" fmla="*/ 0 w 86"/>
                <a:gd name="T23" fmla="*/ 21 h 86"/>
                <a:gd name="T24" fmla="*/ 21 w 86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86"/>
                <a:gd name="T41" fmla="*/ 86 w 8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86">
                  <a:moveTo>
                    <a:pt x="21" y="0"/>
                  </a:moveTo>
                  <a:lnTo>
                    <a:pt x="42" y="21"/>
                  </a:lnTo>
                  <a:lnTo>
                    <a:pt x="62" y="0"/>
                  </a:lnTo>
                  <a:lnTo>
                    <a:pt x="85" y="21"/>
                  </a:lnTo>
                  <a:lnTo>
                    <a:pt x="62" y="42"/>
                  </a:lnTo>
                  <a:lnTo>
                    <a:pt x="85" y="64"/>
                  </a:lnTo>
                  <a:lnTo>
                    <a:pt x="62" y="85"/>
                  </a:lnTo>
                  <a:lnTo>
                    <a:pt x="42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38">
              <a:extLst>
                <a:ext uri="{FF2B5EF4-FFF2-40B4-BE49-F238E27FC236}">
                  <a16:creationId xmlns:a16="http://schemas.microsoft.com/office/drawing/2014/main" id="{752837D8-7B7B-4BE9-BD0C-EF52CAF5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3287"/>
              <a:ext cx="85" cy="86"/>
            </a:xfrm>
            <a:custGeom>
              <a:avLst/>
              <a:gdLst>
                <a:gd name="T0" fmla="*/ 22 w 85"/>
                <a:gd name="T1" fmla="*/ 0 h 86"/>
                <a:gd name="T2" fmla="*/ 43 w 85"/>
                <a:gd name="T3" fmla="*/ 21 h 86"/>
                <a:gd name="T4" fmla="*/ 64 w 85"/>
                <a:gd name="T5" fmla="*/ 0 h 86"/>
                <a:gd name="T6" fmla="*/ 84 w 85"/>
                <a:gd name="T7" fmla="*/ 21 h 86"/>
                <a:gd name="T8" fmla="*/ 64 w 85"/>
                <a:gd name="T9" fmla="*/ 43 h 86"/>
                <a:gd name="T10" fmla="*/ 84 w 85"/>
                <a:gd name="T11" fmla="*/ 64 h 86"/>
                <a:gd name="T12" fmla="*/ 64 w 85"/>
                <a:gd name="T13" fmla="*/ 85 h 86"/>
                <a:gd name="T14" fmla="*/ 43 w 85"/>
                <a:gd name="T15" fmla="*/ 64 h 86"/>
                <a:gd name="T16" fmla="*/ 22 w 85"/>
                <a:gd name="T17" fmla="*/ 85 h 86"/>
                <a:gd name="T18" fmla="*/ 0 w 85"/>
                <a:gd name="T19" fmla="*/ 64 h 86"/>
                <a:gd name="T20" fmla="*/ 22 w 85"/>
                <a:gd name="T21" fmla="*/ 43 h 86"/>
                <a:gd name="T22" fmla="*/ 0 w 85"/>
                <a:gd name="T23" fmla="*/ 21 h 86"/>
                <a:gd name="T24" fmla="*/ 22 w 85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6"/>
                <a:gd name="T41" fmla="*/ 85 w 85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6">
                  <a:moveTo>
                    <a:pt x="22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4" y="21"/>
                  </a:lnTo>
                  <a:lnTo>
                    <a:pt x="64" y="43"/>
                  </a:lnTo>
                  <a:lnTo>
                    <a:pt x="84" y="64"/>
                  </a:lnTo>
                  <a:lnTo>
                    <a:pt x="64" y="85"/>
                  </a:lnTo>
                  <a:lnTo>
                    <a:pt x="43" y="64"/>
                  </a:lnTo>
                  <a:lnTo>
                    <a:pt x="22" y="85"/>
                  </a:lnTo>
                  <a:lnTo>
                    <a:pt x="0" y="64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39">
              <a:extLst>
                <a:ext uri="{FF2B5EF4-FFF2-40B4-BE49-F238E27FC236}">
                  <a16:creationId xmlns:a16="http://schemas.microsoft.com/office/drawing/2014/main" id="{445DE99D-B41A-4952-BA8C-CA1D4BC91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2822"/>
              <a:ext cx="194" cy="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40">
              <a:extLst>
                <a:ext uri="{FF2B5EF4-FFF2-40B4-BE49-F238E27FC236}">
                  <a16:creationId xmlns:a16="http://schemas.microsoft.com/office/drawing/2014/main" id="{D0937F45-FA1A-421A-81ED-B649B10E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3328"/>
              <a:ext cx="4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Line 41">
              <a:extLst>
                <a:ext uri="{FF2B5EF4-FFF2-40B4-BE49-F238E27FC236}">
                  <a16:creationId xmlns:a16="http://schemas.microsoft.com/office/drawing/2014/main" id="{2297E059-FCC9-4EF9-887F-9BBFD72F2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4" y="2040"/>
              <a:ext cx="194" cy="1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2">
              <a:extLst>
                <a:ext uri="{FF2B5EF4-FFF2-40B4-BE49-F238E27FC236}">
                  <a16:creationId xmlns:a16="http://schemas.microsoft.com/office/drawing/2014/main" id="{88EB591A-F8F4-48A9-B125-5EB18A713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2049"/>
              <a:ext cx="194" cy="1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3">
              <a:extLst>
                <a:ext uri="{FF2B5EF4-FFF2-40B4-BE49-F238E27FC236}">
                  <a16:creationId xmlns:a16="http://schemas.microsoft.com/office/drawing/2014/main" id="{34BFE2FC-CE9A-4E9B-983A-0017FA045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5" y="3074"/>
              <a:ext cx="19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4">
              <a:extLst>
                <a:ext uri="{FF2B5EF4-FFF2-40B4-BE49-F238E27FC236}">
                  <a16:creationId xmlns:a16="http://schemas.microsoft.com/office/drawing/2014/main" id="{C8D6A03A-5CC2-4BFB-8736-B10058B641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1" y="2199"/>
              <a:ext cx="195" cy="8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5">
              <a:extLst>
                <a:ext uri="{FF2B5EF4-FFF2-40B4-BE49-F238E27FC236}">
                  <a16:creationId xmlns:a16="http://schemas.microsoft.com/office/drawing/2014/main" id="{9B317CA1-11EB-482C-8B07-7B8196C33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" y="2204"/>
              <a:ext cx="194" cy="4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6">
              <a:extLst>
                <a:ext uri="{FF2B5EF4-FFF2-40B4-BE49-F238E27FC236}">
                  <a16:creationId xmlns:a16="http://schemas.microsoft.com/office/drawing/2014/main" id="{436331A8-3F1F-4DC0-8C84-D9F5696B8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6" y="2135"/>
              <a:ext cx="195" cy="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7">
              <a:extLst>
                <a:ext uri="{FF2B5EF4-FFF2-40B4-BE49-F238E27FC236}">
                  <a16:creationId xmlns:a16="http://schemas.microsoft.com/office/drawing/2014/main" id="{C4591F63-1999-4EC5-B112-D400B9A10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" y="2140"/>
              <a:ext cx="198" cy="2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48">
              <a:extLst>
                <a:ext uri="{FF2B5EF4-FFF2-40B4-BE49-F238E27FC236}">
                  <a16:creationId xmlns:a16="http://schemas.microsoft.com/office/drawing/2014/main" id="{43DED040-643B-4E56-A58A-90A30C047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" y="2437"/>
              <a:ext cx="199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49">
              <a:extLst>
                <a:ext uri="{FF2B5EF4-FFF2-40B4-BE49-F238E27FC236}">
                  <a16:creationId xmlns:a16="http://schemas.microsoft.com/office/drawing/2014/main" id="{17D0DB42-FC1F-47C5-A4E2-5AFBA7291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473"/>
              <a:ext cx="195" cy="7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0">
              <a:extLst>
                <a:ext uri="{FF2B5EF4-FFF2-40B4-BE49-F238E27FC236}">
                  <a16:creationId xmlns:a16="http://schemas.microsoft.com/office/drawing/2014/main" id="{97C766B9-7083-4C73-B588-521DEDC55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300"/>
              <a:ext cx="194" cy="8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1">
              <a:extLst>
                <a:ext uri="{FF2B5EF4-FFF2-40B4-BE49-F238E27FC236}">
                  <a16:creationId xmlns:a16="http://schemas.microsoft.com/office/drawing/2014/main" id="{F8642199-06AF-442D-916C-92DB7DB37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2" y="2307"/>
              <a:ext cx="199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2">
              <a:extLst>
                <a:ext uri="{FF2B5EF4-FFF2-40B4-BE49-F238E27FC236}">
                  <a16:creationId xmlns:a16="http://schemas.microsoft.com/office/drawing/2014/main" id="{C61968C3-0354-4F39-BDF3-2AECD7A11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312"/>
              <a:ext cx="20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3">
              <a:extLst>
                <a:ext uri="{FF2B5EF4-FFF2-40B4-BE49-F238E27FC236}">
                  <a16:creationId xmlns:a16="http://schemas.microsoft.com/office/drawing/2014/main" id="{327FF04A-2E5C-466F-A1DA-0DD395043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2319"/>
              <a:ext cx="194" cy="8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4">
              <a:extLst>
                <a:ext uri="{FF2B5EF4-FFF2-40B4-BE49-F238E27FC236}">
                  <a16:creationId xmlns:a16="http://schemas.microsoft.com/office/drawing/2014/main" id="{EC2DFC01-E62D-4088-8FB3-996DBEBCC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185"/>
              <a:ext cx="199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5">
              <a:extLst>
                <a:ext uri="{FF2B5EF4-FFF2-40B4-BE49-F238E27FC236}">
                  <a16:creationId xmlns:a16="http://schemas.microsoft.com/office/drawing/2014/main" id="{8097ECD3-0C44-41D3-AFD8-479032BE8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" y="2168"/>
              <a:ext cx="195" cy="10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6">
              <a:extLst>
                <a:ext uri="{FF2B5EF4-FFF2-40B4-BE49-F238E27FC236}">
                  <a16:creationId xmlns:a16="http://schemas.microsoft.com/office/drawing/2014/main" id="{781D7CD6-CBF1-4AE2-A40B-67892797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2177"/>
              <a:ext cx="194" cy="8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7">
              <a:extLst>
                <a:ext uri="{FF2B5EF4-FFF2-40B4-BE49-F238E27FC236}">
                  <a16:creationId xmlns:a16="http://schemas.microsoft.com/office/drawing/2014/main" id="{22F6A890-28EA-470D-87FD-7C2916AB1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6" y="2696"/>
              <a:ext cx="195" cy="3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8">
              <a:extLst>
                <a:ext uri="{FF2B5EF4-FFF2-40B4-BE49-F238E27FC236}">
                  <a16:creationId xmlns:a16="http://schemas.microsoft.com/office/drawing/2014/main" id="{EF3FECE0-6A00-4748-A52C-C7646F3D0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7" y="2705"/>
              <a:ext cx="195" cy="6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Rectangle 59">
              <a:extLst>
                <a:ext uri="{FF2B5EF4-FFF2-40B4-BE49-F238E27FC236}">
                  <a16:creationId xmlns:a16="http://schemas.microsoft.com/office/drawing/2014/main" id="{EAF4D285-354E-494F-A0A2-87553CB1D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3782"/>
              <a:ext cx="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Tank #</a:t>
              </a:r>
            </a:p>
          </p:txBody>
        </p:sp>
        <p:sp>
          <p:nvSpPr>
            <p:cNvPr id="20544" name="Rectangle 60">
              <a:extLst>
                <a:ext uri="{FF2B5EF4-FFF2-40B4-BE49-F238E27FC236}">
                  <a16:creationId xmlns:a16="http://schemas.microsoft.com/office/drawing/2014/main" id="{86481C19-F51C-4B39-B70F-BD1C3715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34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545" name="Rectangle 61">
              <a:extLst>
                <a:ext uri="{FF2B5EF4-FFF2-40B4-BE49-F238E27FC236}">
                  <a16:creationId xmlns:a16="http://schemas.microsoft.com/office/drawing/2014/main" id="{33D5648D-3B64-41D9-B4CD-9C7288C6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2376"/>
              <a:ext cx="2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0546" name="Rectangle 62">
              <a:extLst>
                <a:ext uri="{FF2B5EF4-FFF2-40B4-BE49-F238E27FC236}">
                  <a16:creationId xmlns:a16="http://schemas.microsoft.com/office/drawing/2014/main" id="{364F55BB-6166-48FA-930A-714F097D9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" y="2518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0547" name="Rectangle 63">
              <a:extLst>
                <a:ext uri="{FF2B5EF4-FFF2-40B4-BE49-F238E27FC236}">
                  <a16:creationId xmlns:a16="http://schemas.microsoft.com/office/drawing/2014/main" id="{15145DA4-BA08-4085-8C81-D422A89B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1793"/>
              <a:ext cx="5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2</a:t>
              </a:r>
            </a:p>
          </p:txBody>
        </p:sp>
      </p:grpSp>
      <p:sp>
        <p:nvSpPr>
          <p:cNvPr id="83975" name="TextBox 65">
            <a:extLst>
              <a:ext uri="{FF2B5EF4-FFF2-40B4-BE49-F238E27FC236}">
                <a16:creationId xmlns:a16="http://schemas.microsoft.com/office/drawing/2014/main" id="{0C886EF3-3C60-4FDB-A4B7-FBFC8D7A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778" y="5305425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28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7CD840C-FADA-4EF7-88C2-FA7891B72C78}"/>
              </a:ext>
            </a:extLst>
          </p:cNvPr>
          <p:cNvCxnSpPr/>
          <p:nvPr/>
        </p:nvCxnSpPr>
        <p:spPr>
          <a:xfrm>
            <a:off x="1636090" y="4324556"/>
            <a:ext cx="6456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">
            <a:extLst>
              <a:ext uri="{FF2B5EF4-FFF2-40B4-BE49-F238E27FC236}">
                <a16:creationId xmlns:a16="http://schemas.microsoft.com/office/drawing/2014/main" id="{A27AA77F-2026-44A1-83F1-B8DD21D7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465" y="4157868"/>
            <a:ext cx="4413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69E2A0AB-F96B-4760-A593-09169FA5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91" y="-219075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M.P.G. Data - Case 2</a:t>
            </a:r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0A06ABA5-0BB3-4D6D-A9F7-94ED81F30163}"/>
              </a:ext>
            </a:extLst>
          </p:cNvPr>
          <p:cNvSpPr txBox="1">
            <a:spLocks/>
          </p:cNvSpPr>
          <p:nvPr/>
        </p:nvSpPr>
        <p:spPr>
          <a:xfrm>
            <a:off x="1001712" y="1061554"/>
            <a:ext cx="8124825" cy="1433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/>
              <a:t>What should you do?</a:t>
            </a:r>
            <a:endParaRPr lang="en-US" altLang="en-US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C7FF9A94-38B9-4245-8C97-055A5F7F37E5}"/>
              </a:ext>
            </a:extLst>
          </p:cNvPr>
          <p:cNvSpPr/>
          <p:nvPr/>
        </p:nvSpPr>
        <p:spPr>
          <a:xfrm>
            <a:off x="8077994" y="5119689"/>
            <a:ext cx="755650" cy="755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22531" name="Group 60">
            <a:extLst>
              <a:ext uri="{FF2B5EF4-FFF2-40B4-BE49-F238E27FC236}">
                <a16:creationId xmlns:a16="http://schemas.microsoft.com/office/drawing/2014/main" id="{386BC180-5786-4C76-8FE0-405BE0C1857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038475"/>
            <a:ext cx="7353300" cy="3514725"/>
            <a:chOff x="672" y="1829"/>
            <a:chExt cx="4632" cy="2214"/>
          </a:xfrm>
        </p:grpSpPr>
        <p:sp>
          <p:nvSpPr>
            <p:cNvPr id="22539" name="Rectangle 4">
              <a:extLst>
                <a:ext uri="{FF2B5EF4-FFF2-40B4-BE49-F238E27FC236}">
                  <a16:creationId xmlns:a16="http://schemas.microsoft.com/office/drawing/2014/main" id="{77A8CCBD-C876-47C6-8597-74EA76B6F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373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540" name="Rectangle 5">
              <a:extLst>
                <a:ext uri="{FF2B5EF4-FFF2-40B4-BE49-F238E27FC236}">
                  <a16:creationId xmlns:a16="http://schemas.microsoft.com/office/drawing/2014/main" id="{D1652BE2-DDDC-44DC-A420-8B838E981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373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541" name="Rectangle 6">
              <a:extLst>
                <a:ext uri="{FF2B5EF4-FFF2-40B4-BE49-F238E27FC236}">
                  <a16:creationId xmlns:a16="http://schemas.microsoft.com/office/drawing/2014/main" id="{FD54B629-C42E-434B-989B-CEA521DBD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3738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2542" name="Rectangle 7">
              <a:extLst>
                <a:ext uri="{FF2B5EF4-FFF2-40B4-BE49-F238E27FC236}">
                  <a16:creationId xmlns:a16="http://schemas.microsoft.com/office/drawing/2014/main" id="{4300DFB5-A78D-46D3-A244-AA97088F4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373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2543" name="Rectangle 8">
              <a:extLst>
                <a:ext uri="{FF2B5EF4-FFF2-40B4-BE49-F238E27FC236}">
                  <a16:creationId xmlns:a16="http://schemas.microsoft.com/office/drawing/2014/main" id="{316449D9-FC52-424A-881D-14A4C364A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373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2544" name="Rectangle 9">
              <a:extLst>
                <a:ext uri="{FF2B5EF4-FFF2-40B4-BE49-F238E27FC236}">
                  <a16:creationId xmlns:a16="http://schemas.microsoft.com/office/drawing/2014/main" id="{5C238B2D-C4A3-42EC-80D9-654234A1D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738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2545" name="Line 10">
              <a:extLst>
                <a:ext uri="{FF2B5EF4-FFF2-40B4-BE49-F238E27FC236}">
                  <a16:creationId xmlns:a16="http://schemas.microsoft.com/office/drawing/2014/main" id="{90E43C58-8BDC-4E3E-B981-8A08DFE32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3756"/>
              <a:ext cx="40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1">
              <a:extLst>
                <a:ext uri="{FF2B5EF4-FFF2-40B4-BE49-F238E27FC236}">
                  <a16:creationId xmlns:a16="http://schemas.microsoft.com/office/drawing/2014/main" id="{813A3B15-2EDB-4035-8EB7-DEDB0DAC7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7" y="1829"/>
              <a:ext cx="0" cy="1920"/>
            </a:xfrm>
            <a:prstGeom prst="line">
              <a:avLst/>
            </a:prstGeom>
            <a:noFill/>
            <a:ln w="25400">
              <a:solidFill>
                <a:srgbClr val="5A777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Rectangle 12">
              <a:extLst>
                <a:ext uri="{FF2B5EF4-FFF2-40B4-BE49-F238E27FC236}">
                  <a16:creationId xmlns:a16="http://schemas.microsoft.com/office/drawing/2014/main" id="{54B38A06-DC18-4A63-8895-40AD9720B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3652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2548" name="Rectangle 13">
              <a:extLst>
                <a:ext uri="{FF2B5EF4-FFF2-40B4-BE49-F238E27FC236}">
                  <a16:creationId xmlns:a16="http://schemas.microsoft.com/office/drawing/2014/main" id="{DB0E9D59-D7FF-4533-BF20-19F92EF1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3007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2549" name="Rectangle 14">
              <a:extLst>
                <a:ext uri="{FF2B5EF4-FFF2-40B4-BE49-F238E27FC236}">
                  <a16:creationId xmlns:a16="http://schemas.microsoft.com/office/drawing/2014/main" id="{C18DF371-8EF0-4350-92DF-EA4446047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2362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2550" name="Line 15">
              <a:extLst>
                <a:ext uri="{FF2B5EF4-FFF2-40B4-BE49-F238E27FC236}">
                  <a16:creationId xmlns:a16="http://schemas.microsoft.com/office/drawing/2014/main" id="{2303679A-9870-4363-8BAB-6F48269DA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7" y="1829"/>
              <a:ext cx="0" cy="19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16">
              <a:extLst>
                <a:ext uri="{FF2B5EF4-FFF2-40B4-BE49-F238E27FC236}">
                  <a16:creationId xmlns:a16="http://schemas.microsoft.com/office/drawing/2014/main" id="{2ECEBCA5-0249-4D87-A70F-712232E9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560"/>
              <a:ext cx="88" cy="88"/>
            </a:xfrm>
            <a:custGeom>
              <a:avLst/>
              <a:gdLst>
                <a:gd name="T0" fmla="*/ 21 w 88"/>
                <a:gd name="T1" fmla="*/ 0 h 88"/>
                <a:gd name="T2" fmla="*/ 44 w 88"/>
                <a:gd name="T3" fmla="*/ 23 h 88"/>
                <a:gd name="T4" fmla="*/ 64 w 88"/>
                <a:gd name="T5" fmla="*/ 0 h 88"/>
                <a:gd name="T6" fmla="*/ 87 w 88"/>
                <a:gd name="T7" fmla="*/ 23 h 88"/>
                <a:gd name="T8" fmla="*/ 64 w 88"/>
                <a:gd name="T9" fmla="*/ 44 h 88"/>
                <a:gd name="T10" fmla="*/ 87 w 88"/>
                <a:gd name="T11" fmla="*/ 66 h 88"/>
                <a:gd name="T12" fmla="*/ 64 w 88"/>
                <a:gd name="T13" fmla="*/ 87 h 88"/>
                <a:gd name="T14" fmla="*/ 44 w 88"/>
                <a:gd name="T15" fmla="*/ 66 h 88"/>
                <a:gd name="T16" fmla="*/ 21 w 88"/>
                <a:gd name="T17" fmla="*/ 87 h 88"/>
                <a:gd name="T18" fmla="*/ 0 w 88"/>
                <a:gd name="T19" fmla="*/ 66 h 88"/>
                <a:gd name="T20" fmla="*/ 21 w 88"/>
                <a:gd name="T21" fmla="*/ 44 h 88"/>
                <a:gd name="T22" fmla="*/ 0 w 88"/>
                <a:gd name="T23" fmla="*/ 23 h 88"/>
                <a:gd name="T24" fmla="*/ 21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1" y="0"/>
                  </a:moveTo>
                  <a:lnTo>
                    <a:pt x="44" y="23"/>
                  </a:lnTo>
                  <a:lnTo>
                    <a:pt x="64" y="0"/>
                  </a:lnTo>
                  <a:lnTo>
                    <a:pt x="87" y="23"/>
                  </a:lnTo>
                  <a:lnTo>
                    <a:pt x="64" y="44"/>
                  </a:lnTo>
                  <a:lnTo>
                    <a:pt x="87" y="66"/>
                  </a:lnTo>
                  <a:lnTo>
                    <a:pt x="64" y="87"/>
                  </a:lnTo>
                  <a:lnTo>
                    <a:pt x="44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17">
              <a:extLst>
                <a:ext uri="{FF2B5EF4-FFF2-40B4-BE49-F238E27FC236}">
                  <a16:creationId xmlns:a16="http://schemas.microsoft.com/office/drawing/2014/main" id="{E906C4C4-F492-4641-822B-A1D7C3F8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" y="2360"/>
              <a:ext cx="87" cy="86"/>
            </a:xfrm>
            <a:custGeom>
              <a:avLst/>
              <a:gdLst>
                <a:gd name="T0" fmla="*/ 22 w 87"/>
                <a:gd name="T1" fmla="*/ 0 h 86"/>
                <a:gd name="T2" fmla="*/ 43 w 87"/>
                <a:gd name="T3" fmla="*/ 21 h 86"/>
                <a:gd name="T4" fmla="*/ 65 w 87"/>
                <a:gd name="T5" fmla="*/ 0 h 86"/>
                <a:gd name="T6" fmla="*/ 86 w 87"/>
                <a:gd name="T7" fmla="*/ 21 h 86"/>
                <a:gd name="T8" fmla="*/ 65 w 87"/>
                <a:gd name="T9" fmla="*/ 43 h 86"/>
                <a:gd name="T10" fmla="*/ 86 w 87"/>
                <a:gd name="T11" fmla="*/ 64 h 86"/>
                <a:gd name="T12" fmla="*/ 65 w 87"/>
                <a:gd name="T13" fmla="*/ 85 h 86"/>
                <a:gd name="T14" fmla="*/ 43 w 87"/>
                <a:gd name="T15" fmla="*/ 64 h 86"/>
                <a:gd name="T16" fmla="*/ 22 w 87"/>
                <a:gd name="T17" fmla="*/ 85 h 86"/>
                <a:gd name="T18" fmla="*/ 0 w 87"/>
                <a:gd name="T19" fmla="*/ 64 h 86"/>
                <a:gd name="T20" fmla="*/ 22 w 87"/>
                <a:gd name="T21" fmla="*/ 43 h 86"/>
                <a:gd name="T22" fmla="*/ 0 w 87"/>
                <a:gd name="T23" fmla="*/ 21 h 86"/>
                <a:gd name="T24" fmla="*/ 22 w 87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6"/>
                <a:gd name="T41" fmla="*/ 87 w 87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6">
                  <a:moveTo>
                    <a:pt x="22" y="0"/>
                  </a:moveTo>
                  <a:lnTo>
                    <a:pt x="43" y="21"/>
                  </a:lnTo>
                  <a:lnTo>
                    <a:pt x="65" y="0"/>
                  </a:lnTo>
                  <a:lnTo>
                    <a:pt x="86" y="21"/>
                  </a:lnTo>
                  <a:lnTo>
                    <a:pt x="65" y="43"/>
                  </a:lnTo>
                  <a:lnTo>
                    <a:pt x="86" y="64"/>
                  </a:lnTo>
                  <a:lnTo>
                    <a:pt x="65" y="85"/>
                  </a:lnTo>
                  <a:lnTo>
                    <a:pt x="43" y="64"/>
                  </a:lnTo>
                  <a:lnTo>
                    <a:pt x="22" y="85"/>
                  </a:lnTo>
                  <a:lnTo>
                    <a:pt x="0" y="64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18">
              <a:extLst>
                <a:ext uri="{FF2B5EF4-FFF2-40B4-BE49-F238E27FC236}">
                  <a16:creationId xmlns:a16="http://schemas.microsoft.com/office/drawing/2014/main" id="{2D3D7015-58B0-44E3-84ED-1187B6E0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682"/>
              <a:ext cx="87" cy="86"/>
            </a:xfrm>
            <a:custGeom>
              <a:avLst/>
              <a:gdLst>
                <a:gd name="T0" fmla="*/ 21 w 87"/>
                <a:gd name="T1" fmla="*/ 0 h 86"/>
                <a:gd name="T2" fmla="*/ 43 w 87"/>
                <a:gd name="T3" fmla="*/ 21 h 86"/>
                <a:gd name="T4" fmla="*/ 64 w 87"/>
                <a:gd name="T5" fmla="*/ 0 h 86"/>
                <a:gd name="T6" fmla="*/ 86 w 87"/>
                <a:gd name="T7" fmla="*/ 21 h 86"/>
                <a:gd name="T8" fmla="*/ 64 w 87"/>
                <a:gd name="T9" fmla="*/ 43 h 86"/>
                <a:gd name="T10" fmla="*/ 86 w 87"/>
                <a:gd name="T11" fmla="*/ 64 h 86"/>
                <a:gd name="T12" fmla="*/ 64 w 87"/>
                <a:gd name="T13" fmla="*/ 85 h 86"/>
                <a:gd name="T14" fmla="*/ 43 w 87"/>
                <a:gd name="T15" fmla="*/ 64 h 86"/>
                <a:gd name="T16" fmla="*/ 21 w 87"/>
                <a:gd name="T17" fmla="*/ 85 h 86"/>
                <a:gd name="T18" fmla="*/ 0 w 87"/>
                <a:gd name="T19" fmla="*/ 64 h 86"/>
                <a:gd name="T20" fmla="*/ 21 w 87"/>
                <a:gd name="T21" fmla="*/ 43 h 86"/>
                <a:gd name="T22" fmla="*/ 0 w 87"/>
                <a:gd name="T23" fmla="*/ 21 h 86"/>
                <a:gd name="T24" fmla="*/ 21 w 87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6"/>
                <a:gd name="T41" fmla="*/ 87 w 87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6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6" y="21"/>
                  </a:lnTo>
                  <a:lnTo>
                    <a:pt x="64" y="43"/>
                  </a:lnTo>
                  <a:lnTo>
                    <a:pt x="86" y="64"/>
                  </a:lnTo>
                  <a:lnTo>
                    <a:pt x="64" y="85"/>
                  </a:lnTo>
                  <a:lnTo>
                    <a:pt x="43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19">
              <a:extLst>
                <a:ext uri="{FF2B5EF4-FFF2-40B4-BE49-F238E27FC236}">
                  <a16:creationId xmlns:a16="http://schemas.microsoft.com/office/drawing/2014/main" id="{88564EE2-F1AF-406D-994C-1DADFEB1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193"/>
              <a:ext cx="90" cy="87"/>
            </a:xfrm>
            <a:custGeom>
              <a:avLst/>
              <a:gdLst>
                <a:gd name="T0" fmla="*/ 23 w 90"/>
                <a:gd name="T1" fmla="*/ 0 h 87"/>
                <a:gd name="T2" fmla="*/ 45 w 90"/>
                <a:gd name="T3" fmla="*/ 21 h 87"/>
                <a:gd name="T4" fmla="*/ 66 w 90"/>
                <a:gd name="T5" fmla="*/ 0 h 87"/>
                <a:gd name="T6" fmla="*/ 89 w 90"/>
                <a:gd name="T7" fmla="*/ 21 h 87"/>
                <a:gd name="T8" fmla="*/ 66 w 90"/>
                <a:gd name="T9" fmla="*/ 43 h 87"/>
                <a:gd name="T10" fmla="*/ 89 w 90"/>
                <a:gd name="T11" fmla="*/ 64 h 87"/>
                <a:gd name="T12" fmla="*/ 66 w 90"/>
                <a:gd name="T13" fmla="*/ 86 h 87"/>
                <a:gd name="T14" fmla="*/ 45 w 90"/>
                <a:gd name="T15" fmla="*/ 64 h 87"/>
                <a:gd name="T16" fmla="*/ 23 w 90"/>
                <a:gd name="T17" fmla="*/ 86 h 87"/>
                <a:gd name="T18" fmla="*/ 0 w 90"/>
                <a:gd name="T19" fmla="*/ 64 h 87"/>
                <a:gd name="T20" fmla="*/ 23 w 90"/>
                <a:gd name="T21" fmla="*/ 43 h 87"/>
                <a:gd name="T22" fmla="*/ 0 w 90"/>
                <a:gd name="T23" fmla="*/ 21 h 87"/>
                <a:gd name="T24" fmla="*/ 23 w 90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7"/>
                <a:gd name="T41" fmla="*/ 90 w 90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7">
                  <a:moveTo>
                    <a:pt x="23" y="0"/>
                  </a:moveTo>
                  <a:lnTo>
                    <a:pt x="45" y="21"/>
                  </a:lnTo>
                  <a:lnTo>
                    <a:pt x="66" y="0"/>
                  </a:lnTo>
                  <a:lnTo>
                    <a:pt x="89" y="21"/>
                  </a:lnTo>
                  <a:lnTo>
                    <a:pt x="66" y="43"/>
                  </a:lnTo>
                  <a:lnTo>
                    <a:pt x="89" y="64"/>
                  </a:lnTo>
                  <a:lnTo>
                    <a:pt x="66" y="86"/>
                  </a:lnTo>
                  <a:lnTo>
                    <a:pt x="45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0">
              <a:extLst>
                <a:ext uri="{FF2B5EF4-FFF2-40B4-BE49-F238E27FC236}">
                  <a16:creationId xmlns:a16="http://schemas.microsoft.com/office/drawing/2014/main" id="{D5F4B97B-7F2A-4A4B-A269-B892D14D6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619"/>
              <a:ext cx="88" cy="85"/>
            </a:xfrm>
            <a:custGeom>
              <a:avLst/>
              <a:gdLst>
                <a:gd name="T0" fmla="*/ 23 w 88"/>
                <a:gd name="T1" fmla="*/ 0 h 85"/>
                <a:gd name="T2" fmla="*/ 44 w 88"/>
                <a:gd name="T3" fmla="*/ 21 h 85"/>
                <a:gd name="T4" fmla="*/ 66 w 88"/>
                <a:gd name="T5" fmla="*/ 0 h 85"/>
                <a:gd name="T6" fmla="*/ 87 w 88"/>
                <a:gd name="T7" fmla="*/ 21 h 85"/>
                <a:gd name="T8" fmla="*/ 66 w 88"/>
                <a:gd name="T9" fmla="*/ 42 h 85"/>
                <a:gd name="T10" fmla="*/ 87 w 88"/>
                <a:gd name="T11" fmla="*/ 63 h 85"/>
                <a:gd name="T12" fmla="*/ 66 w 88"/>
                <a:gd name="T13" fmla="*/ 84 h 85"/>
                <a:gd name="T14" fmla="*/ 44 w 88"/>
                <a:gd name="T15" fmla="*/ 63 h 85"/>
                <a:gd name="T16" fmla="*/ 23 w 88"/>
                <a:gd name="T17" fmla="*/ 84 h 85"/>
                <a:gd name="T18" fmla="*/ 0 w 88"/>
                <a:gd name="T19" fmla="*/ 63 h 85"/>
                <a:gd name="T20" fmla="*/ 23 w 88"/>
                <a:gd name="T21" fmla="*/ 42 h 85"/>
                <a:gd name="T22" fmla="*/ 0 w 88"/>
                <a:gd name="T23" fmla="*/ 21 h 85"/>
                <a:gd name="T24" fmla="*/ 23 w 8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5"/>
                <a:gd name="T41" fmla="*/ 88 w 8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5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2"/>
                  </a:lnTo>
                  <a:lnTo>
                    <a:pt x="87" y="63"/>
                  </a:lnTo>
                  <a:lnTo>
                    <a:pt x="66" y="84"/>
                  </a:lnTo>
                  <a:lnTo>
                    <a:pt x="44" y="63"/>
                  </a:lnTo>
                  <a:lnTo>
                    <a:pt x="23" y="84"/>
                  </a:lnTo>
                  <a:lnTo>
                    <a:pt x="0" y="63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1">
              <a:extLst>
                <a:ext uri="{FF2B5EF4-FFF2-40B4-BE49-F238E27FC236}">
                  <a16:creationId xmlns:a16="http://schemas.microsoft.com/office/drawing/2014/main" id="{3933FF82-22B2-4F74-A85B-B7C9DC95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193"/>
              <a:ext cx="88" cy="87"/>
            </a:xfrm>
            <a:custGeom>
              <a:avLst/>
              <a:gdLst>
                <a:gd name="T0" fmla="*/ 21 w 88"/>
                <a:gd name="T1" fmla="*/ 0 h 87"/>
                <a:gd name="T2" fmla="*/ 44 w 88"/>
                <a:gd name="T3" fmla="*/ 21 h 87"/>
                <a:gd name="T4" fmla="*/ 64 w 88"/>
                <a:gd name="T5" fmla="*/ 0 h 87"/>
                <a:gd name="T6" fmla="*/ 87 w 88"/>
                <a:gd name="T7" fmla="*/ 21 h 87"/>
                <a:gd name="T8" fmla="*/ 64 w 88"/>
                <a:gd name="T9" fmla="*/ 43 h 87"/>
                <a:gd name="T10" fmla="*/ 87 w 88"/>
                <a:gd name="T11" fmla="*/ 64 h 87"/>
                <a:gd name="T12" fmla="*/ 64 w 88"/>
                <a:gd name="T13" fmla="*/ 86 h 87"/>
                <a:gd name="T14" fmla="*/ 44 w 88"/>
                <a:gd name="T15" fmla="*/ 64 h 87"/>
                <a:gd name="T16" fmla="*/ 21 w 88"/>
                <a:gd name="T17" fmla="*/ 86 h 87"/>
                <a:gd name="T18" fmla="*/ 0 w 88"/>
                <a:gd name="T19" fmla="*/ 64 h 87"/>
                <a:gd name="T20" fmla="*/ 21 w 88"/>
                <a:gd name="T21" fmla="*/ 43 h 87"/>
                <a:gd name="T22" fmla="*/ 0 w 88"/>
                <a:gd name="T23" fmla="*/ 21 h 87"/>
                <a:gd name="T24" fmla="*/ 21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3"/>
                  </a:lnTo>
                  <a:lnTo>
                    <a:pt x="87" y="64"/>
                  </a:lnTo>
                  <a:lnTo>
                    <a:pt x="64" y="86"/>
                  </a:lnTo>
                  <a:lnTo>
                    <a:pt x="44" y="64"/>
                  </a:lnTo>
                  <a:lnTo>
                    <a:pt x="21" y="86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2">
              <a:extLst>
                <a:ext uri="{FF2B5EF4-FFF2-40B4-BE49-F238E27FC236}">
                  <a16:creationId xmlns:a16="http://schemas.microsoft.com/office/drawing/2014/main" id="{4C5D0AD9-CF4B-452A-8B88-16830766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425"/>
              <a:ext cx="90" cy="87"/>
            </a:xfrm>
            <a:custGeom>
              <a:avLst/>
              <a:gdLst>
                <a:gd name="T0" fmla="*/ 23 w 90"/>
                <a:gd name="T1" fmla="*/ 0 h 87"/>
                <a:gd name="T2" fmla="*/ 44 w 90"/>
                <a:gd name="T3" fmla="*/ 21 h 87"/>
                <a:gd name="T4" fmla="*/ 66 w 90"/>
                <a:gd name="T5" fmla="*/ 0 h 87"/>
                <a:gd name="T6" fmla="*/ 89 w 90"/>
                <a:gd name="T7" fmla="*/ 21 h 87"/>
                <a:gd name="T8" fmla="*/ 66 w 90"/>
                <a:gd name="T9" fmla="*/ 43 h 87"/>
                <a:gd name="T10" fmla="*/ 89 w 90"/>
                <a:gd name="T11" fmla="*/ 64 h 87"/>
                <a:gd name="T12" fmla="*/ 66 w 90"/>
                <a:gd name="T13" fmla="*/ 86 h 87"/>
                <a:gd name="T14" fmla="*/ 44 w 90"/>
                <a:gd name="T15" fmla="*/ 64 h 87"/>
                <a:gd name="T16" fmla="*/ 23 w 90"/>
                <a:gd name="T17" fmla="*/ 86 h 87"/>
                <a:gd name="T18" fmla="*/ 0 w 90"/>
                <a:gd name="T19" fmla="*/ 64 h 87"/>
                <a:gd name="T20" fmla="*/ 23 w 90"/>
                <a:gd name="T21" fmla="*/ 43 h 87"/>
                <a:gd name="T22" fmla="*/ 0 w 90"/>
                <a:gd name="T23" fmla="*/ 21 h 87"/>
                <a:gd name="T24" fmla="*/ 23 w 90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7"/>
                <a:gd name="T41" fmla="*/ 90 w 90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7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9" y="21"/>
                  </a:lnTo>
                  <a:lnTo>
                    <a:pt x="66" y="43"/>
                  </a:lnTo>
                  <a:lnTo>
                    <a:pt x="89" y="64"/>
                  </a:lnTo>
                  <a:lnTo>
                    <a:pt x="66" y="86"/>
                  </a:lnTo>
                  <a:lnTo>
                    <a:pt x="44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3">
              <a:extLst>
                <a:ext uri="{FF2B5EF4-FFF2-40B4-BE49-F238E27FC236}">
                  <a16:creationId xmlns:a16="http://schemas.microsoft.com/office/drawing/2014/main" id="{838EAB8B-D4F6-4BEA-98E4-4B8FFEF9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257"/>
              <a:ext cx="87" cy="88"/>
            </a:xfrm>
            <a:custGeom>
              <a:avLst/>
              <a:gdLst>
                <a:gd name="T0" fmla="*/ 22 w 87"/>
                <a:gd name="T1" fmla="*/ 0 h 88"/>
                <a:gd name="T2" fmla="*/ 43 w 87"/>
                <a:gd name="T3" fmla="*/ 23 h 88"/>
                <a:gd name="T4" fmla="*/ 65 w 87"/>
                <a:gd name="T5" fmla="*/ 0 h 88"/>
                <a:gd name="T6" fmla="*/ 86 w 87"/>
                <a:gd name="T7" fmla="*/ 23 h 88"/>
                <a:gd name="T8" fmla="*/ 65 w 87"/>
                <a:gd name="T9" fmla="*/ 44 h 88"/>
                <a:gd name="T10" fmla="*/ 86 w 87"/>
                <a:gd name="T11" fmla="*/ 64 h 88"/>
                <a:gd name="T12" fmla="*/ 65 w 87"/>
                <a:gd name="T13" fmla="*/ 87 h 88"/>
                <a:gd name="T14" fmla="*/ 43 w 87"/>
                <a:gd name="T15" fmla="*/ 64 h 88"/>
                <a:gd name="T16" fmla="*/ 22 w 87"/>
                <a:gd name="T17" fmla="*/ 87 h 88"/>
                <a:gd name="T18" fmla="*/ 0 w 87"/>
                <a:gd name="T19" fmla="*/ 64 h 88"/>
                <a:gd name="T20" fmla="*/ 22 w 87"/>
                <a:gd name="T21" fmla="*/ 44 h 88"/>
                <a:gd name="T22" fmla="*/ 0 w 87"/>
                <a:gd name="T23" fmla="*/ 23 h 88"/>
                <a:gd name="T24" fmla="*/ 22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2" y="0"/>
                  </a:moveTo>
                  <a:lnTo>
                    <a:pt x="43" y="23"/>
                  </a:lnTo>
                  <a:lnTo>
                    <a:pt x="65" y="0"/>
                  </a:lnTo>
                  <a:lnTo>
                    <a:pt x="86" y="23"/>
                  </a:lnTo>
                  <a:lnTo>
                    <a:pt x="65" y="44"/>
                  </a:lnTo>
                  <a:lnTo>
                    <a:pt x="86" y="64"/>
                  </a:lnTo>
                  <a:lnTo>
                    <a:pt x="65" y="87"/>
                  </a:lnTo>
                  <a:lnTo>
                    <a:pt x="43" y="64"/>
                  </a:lnTo>
                  <a:lnTo>
                    <a:pt x="22" y="87"/>
                  </a:lnTo>
                  <a:lnTo>
                    <a:pt x="0" y="64"/>
                  </a:lnTo>
                  <a:lnTo>
                    <a:pt x="22" y="44"/>
                  </a:lnTo>
                  <a:lnTo>
                    <a:pt x="0" y="23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4">
              <a:extLst>
                <a:ext uri="{FF2B5EF4-FFF2-40B4-BE49-F238E27FC236}">
                  <a16:creationId xmlns:a16="http://schemas.microsoft.com/office/drawing/2014/main" id="{9D8032CD-9539-4936-BD09-9FA33592F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553"/>
              <a:ext cx="87" cy="88"/>
            </a:xfrm>
            <a:custGeom>
              <a:avLst/>
              <a:gdLst>
                <a:gd name="T0" fmla="*/ 21 w 87"/>
                <a:gd name="T1" fmla="*/ 0 h 88"/>
                <a:gd name="T2" fmla="*/ 43 w 87"/>
                <a:gd name="T3" fmla="*/ 23 h 88"/>
                <a:gd name="T4" fmla="*/ 64 w 87"/>
                <a:gd name="T5" fmla="*/ 0 h 88"/>
                <a:gd name="T6" fmla="*/ 86 w 87"/>
                <a:gd name="T7" fmla="*/ 23 h 88"/>
                <a:gd name="T8" fmla="*/ 64 w 87"/>
                <a:gd name="T9" fmla="*/ 44 h 88"/>
                <a:gd name="T10" fmla="*/ 86 w 87"/>
                <a:gd name="T11" fmla="*/ 66 h 88"/>
                <a:gd name="T12" fmla="*/ 64 w 87"/>
                <a:gd name="T13" fmla="*/ 87 h 88"/>
                <a:gd name="T14" fmla="*/ 43 w 87"/>
                <a:gd name="T15" fmla="*/ 66 h 88"/>
                <a:gd name="T16" fmla="*/ 21 w 87"/>
                <a:gd name="T17" fmla="*/ 87 h 88"/>
                <a:gd name="T18" fmla="*/ 0 w 87"/>
                <a:gd name="T19" fmla="*/ 66 h 88"/>
                <a:gd name="T20" fmla="*/ 21 w 87"/>
                <a:gd name="T21" fmla="*/ 44 h 88"/>
                <a:gd name="T22" fmla="*/ 0 w 87"/>
                <a:gd name="T23" fmla="*/ 23 h 88"/>
                <a:gd name="T24" fmla="*/ 21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1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6" y="23"/>
                  </a:lnTo>
                  <a:lnTo>
                    <a:pt x="64" y="44"/>
                  </a:lnTo>
                  <a:lnTo>
                    <a:pt x="86" y="66"/>
                  </a:lnTo>
                  <a:lnTo>
                    <a:pt x="64" y="87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25">
              <a:extLst>
                <a:ext uri="{FF2B5EF4-FFF2-40B4-BE49-F238E27FC236}">
                  <a16:creationId xmlns:a16="http://schemas.microsoft.com/office/drawing/2014/main" id="{6C2FCE11-C195-4C42-A8A7-BC8B9FAC0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682"/>
              <a:ext cx="88" cy="86"/>
            </a:xfrm>
            <a:custGeom>
              <a:avLst/>
              <a:gdLst>
                <a:gd name="T0" fmla="*/ 23 w 88"/>
                <a:gd name="T1" fmla="*/ 0 h 86"/>
                <a:gd name="T2" fmla="*/ 44 w 88"/>
                <a:gd name="T3" fmla="*/ 21 h 86"/>
                <a:gd name="T4" fmla="*/ 66 w 88"/>
                <a:gd name="T5" fmla="*/ 0 h 86"/>
                <a:gd name="T6" fmla="*/ 87 w 88"/>
                <a:gd name="T7" fmla="*/ 21 h 86"/>
                <a:gd name="T8" fmla="*/ 66 w 88"/>
                <a:gd name="T9" fmla="*/ 43 h 86"/>
                <a:gd name="T10" fmla="*/ 87 w 88"/>
                <a:gd name="T11" fmla="*/ 64 h 86"/>
                <a:gd name="T12" fmla="*/ 66 w 88"/>
                <a:gd name="T13" fmla="*/ 85 h 86"/>
                <a:gd name="T14" fmla="*/ 44 w 88"/>
                <a:gd name="T15" fmla="*/ 64 h 86"/>
                <a:gd name="T16" fmla="*/ 23 w 88"/>
                <a:gd name="T17" fmla="*/ 85 h 86"/>
                <a:gd name="T18" fmla="*/ 0 w 88"/>
                <a:gd name="T19" fmla="*/ 64 h 86"/>
                <a:gd name="T20" fmla="*/ 23 w 88"/>
                <a:gd name="T21" fmla="*/ 43 h 86"/>
                <a:gd name="T22" fmla="*/ 0 w 88"/>
                <a:gd name="T23" fmla="*/ 21 h 86"/>
                <a:gd name="T24" fmla="*/ 23 w 8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6"/>
                <a:gd name="T41" fmla="*/ 88 w 8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6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3"/>
                  </a:lnTo>
                  <a:lnTo>
                    <a:pt x="87" y="64"/>
                  </a:lnTo>
                  <a:lnTo>
                    <a:pt x="66" y="85"/>
                  </a:lnTo>
                  <a:lnTo>
                    <a:pt x="44" y="64"/>
                  </a:lnTo>
                  <a:lnTo>
                    <a:pt x="23" y="85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26">
              <a:extLst>
                <a:ext uri="{FF2B5EF4-FFF2-40B4-BE49-F238E27FC236}">
                  <a16:creationId xmlns:a16="http://schemas.microsoft.com/office/drawing/2014/main" id="{F53025D7-8E42-4C53-B3E1-14BA5A53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425"/>
              <a:ext cx="88" cy="87"/>
            </a:xfrm>
            <a:custGeom>
              <a:avLst/>
              <a:gdLst>
                <a:gd name="T0" fmla="*/ 21 w 88"/>
                <a:gd name="T1" fmla="*/ 0 h 87"/>
                <a:gd name="T2" fmla="*/ 44 w 88"/>
                <a:gd name="T3" fmla="*/ 21 h 87"/>
                <a:gd name="T4" fmla="*/ 66 w 88"/>
                <a:gd name="T5" fmla="*/ 0 h 87"/>
                <a:gd name="T6" fmla="*/ 87 w 88"/>
                <a:gd name="T7" fmla="*/ 21 h 87"/>
                <a:gd name="T8" fmla="*/ 66 w 88"/>
                <a:gd name="T9" fmla="*/ 43 h 87"/>
                <a:gd name="T10" fmla="*/ 87 w 88"/>
                <a:gd name="T11" fmla="*/ 64 h 87"/>
                <a:gd name="T12" fmla="*/ 66 w 88"/>
                <a:gd name="T13" fmla="*/ 86 h 87"/>
                <a:gd name="T14" fmla="*/ 44 w 88"/>
                <a:gd name="T15" fmla="*/ 64 h 87"/>
                <a:gd name="T16" fmla="*/ 21 w 88"/>
                <a:gd name="T17" fmla="*/ 86 h 87"/>
                <a:gd name="T18" fmla="*/ 0 w 88"/>
                <a:gd name="T19" fmla="*/ 64 h 87"/>
                <a:gd name="T20" fmla="*/ 23 w 88"/>
                <a:gd name="T21" fmla="*/ 43 h 87"/>
                <a:gd name="T22" fmla="*/ 0 w 88"/>
                <a:gd name="T23" fmla="*/ 21 h 87"/>
                <a:gd name="T24" fmla="*/ 21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1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3"/>
                  </a:lnTo>
                  <a:lnTo>
                    <a:pt x="87" y="64"/>
                  </a:lnTo>
                  <a:lnTo>
                    <a:pt x="66" y="86"/>
                  </a:lnTo>
                  <a:lnTo>
                    <a:pt x="44" y="64"/>
                  </a:lnTo>
                  <a:lnTo>
                    <a:pt x="21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27">
              <a:extLst>
                <a:ext uri="{FF2B5EF4-FFF2-40B4-BE49-F238E27FC236}">
                  <a16:creationId xmlns:a16="http://schemas.microsoft.com/office/drawing/2014/main" id="{0A1635CF-8E95-4B15-94AC-C2164CD0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2811"/>
              <a:ext cx="88" cy="87"/>
            </a:xfrm>
            <a:custGeom>
              <a:avLst/>
              <a:gdLst>
                <a:gd name="T0" fmla="*/ 21 w 88"/>
                <a:gd name="T1" fmla="*/ 0 h 87"/>
                <a:gd name="T2" fmla="*/ 44 w 88"/>
                <a:gd name="T3" fmla="*/ 22 h 87"/>
                <a:gd name="T4" fmla="*/ 64 w 88"/>
                <a:gd name="T5" fmla="*/ 0 h 87"/>
                <a:gd name="T6" fmla="*/ 87 w 88"/>
                <a:gd name="T7" fmla="*/ 22 h 87"/>
                <a:gd name="T8" fmla="*/ 64 w 88"/>
                <a:gd name="T9" fmla="*/ 43 h 87"/>
                <a:gd name="T10" fmla="*/ 87 w 88"/>
                <a:gd name="T11" fmla="*/ 64 h 87"/>
                <a:gd name="T12" fmla="*/ 64 w 88"/>
                <a:gd name="T13" fmla="*/ 86 h 87"/>
                <a:gd name="T14" fmla="*/ 44 w 88"/>
                <a:gd name="T15" fmla="*/ 64 h 87"/>
                <a:gd name="T16" fmla="*/ 21 w 88"/>
                <a:gd name="T17" fmla="*/ 86 h 87"/>
                <a:gd name="T18" fmla="*/ 0 w 88"/>
                <a:gd name="T19" fmla="*/ 64 h 87"/>
                <a:gd name="T20" fmla="*/ 21 w 88"/>
                <a:gd name="T21" fmla="*/ 43 h 87"/>
                <a:gd name="T22" fmla="*/ 0 w 88"/>
                <a:gd name="T23" fmla="*/ 22 h 87"/>
                <a:gd name="T24" fmla="*/ 21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1" y="0"/>
                  </a:moveTo>
                  <a:lnTo>
                    <a:pt x="44" y="22"/>
                  </a:lnTo>
                  <a:lnTo>
                    <a:pt x="64" y="0"/>
                  </a:lnTo>
                  <a:lnTo>
                    <a:pt x="87" y="22"/>
                  </a:lnTo>
                  <a:lnTo>
                    <a:pt x="64" y="43"/>
                  </a:lnTo>
                  <a:lnTo>
                    <a:pt x="87" y="64"/>
                  </a:lnTo>
                  <a:lnTo>
                    <a:pt x="64" y="86"/>
                  </a:lnTo>
                  <a:lnTo>
                    <a:pt x="44" y="64"/>
                  </a:lnTo>
                  <a:lnTo>
                    <a:pt x="21" y="86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8">
              <a:extLst>
                <a:ext uri="{FF2B5EF4-FFF2-40B4-BE49-F238E27FC236}">
                  <a16:creationId xmlns:a16="http://schemas.microsoft.com/office/drawing/2014/main" id="{8FAD824A-112F-4DF3-A5C2-E4F314DF3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2553"/>
              <a:ext cx="88" cy="88"/>
            </a:xfrm>
            <a:custGeom>
              <a:avLst/>
              <a:gdLst>
                <a:gd name="T0" fmla="*/ 23 w 88"/>
                <a:gd name="T1" fmla="*/ 0 h 88"/>
                <a:gd name="T2" fmla="*/ 44 w 88"/>
                <a:gd name="T3" fmla="*/ 23 h 88"/>
                <a:gd name="T4" fmla="*/ 66 w 88"/>
                <a:gd name="T5" fmla="*/ 0 h 88"/>
                <a:gd name="T6" fmla="*/ 87 w 88"/>
                <a:gd name="T7" fmla="*/ 23 h 88"/>
                <a:gd name="T8" fmla="*/ 66 w 88"/>
                <a:gd name="T9" fmla="*/ 44 h 88"/>
                <a:gd name="T10" fmla="*/ 87 w 88"/>
                <a:gd name="T11" fmla="*/ 66 h 88"/>
                <a:gd name="T12" fmla="*/ 66 w 88"/>
                <a:gd name="T13" fmla="*/ 87 h 88"/>
                <a:gd name="T14" fmla="*/ 44 w 88"/>
                <a:gd name="T15" fmla="*/ 66 h 88"/>
                <a:gd name="T16" fmla="*/ 23 w 88"/>
                <a:gd name="T17" fmla="*/ 87 h 88"/>
                <a:gd name="T18" fmla="*/ 0 w 88"/>
                <a:gd name="T19" fmla="*/ 66 h 88"/>
                <a:gd name="T20" fmla="*/ 23 w 88"/>
                <a:gd name="T21" fmla="*/ 44 h 88"/>
                <a:gd name="T22" fmla="*/ 0 w 88"/>
                <a:gd name="T23" fmla="*/ 23 h 88"/>
                <a:gd name="T24" fmla="*/ 23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3" y="0"/>
                  </a:moveTo>
                  <a:lnTo>
                    <a:pt x="44" y="23"/>
                  </a:lnTo>
                  <a:lnTo>
                    <a:pt x="66" y="0"/>
                  </a:lnTo>
                  <a:lnTo>
                    <a:pt x="87" y="23"/>
                  </a:lnTo>
                  <a:lnTo>
                    <a:pt x="66" y="44"/>
                  </a:lnTo>
                  <a:lnTo>
                    <a:pt x="87" y="66"/>
                  </a:lnTo>
                  <a:lnTo>
                    <a:pt x="66" y="87"/>
                  </a:lnTo>
                  <a:lnTo>
                    <a:pt x="44" y="66"/>
                  </a:lnTo>
                  <a:lnTo>
                    <a:pt x="23" y="87"/>
                  </a:lnTo>
                  <a:lnTo>
                    <a:pt x="0" y="66"/>
                  </a:lnTo>
                  <a:lnTo>
                    <a:pt x="23" y="44"/>
                  </a:lnTo>
                  <a:lnTo>
                    <a:pt x="0" y="23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9">
              <a:extLst>
                <a:ext uri="{FF2B5EF4-FFF2-40B4-BE49-F238E27FC236}">
                  <a16:creationId xmlns:a16="http://schemas.microsoft.com/office/drawing/2014/main" id="{C931AFC0-C5AC-4912-AB10-0082F4221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901"/>
              <a:ext cx="87" cy="88"/>
            </a:xfrm>
            <a:custGeom>
              <a:avLst/>
              <a:gdLst>
                <a:gd name="T0" fmla="*/ 21 w 87"/>
                <a:gd name="T1" fmla="*/ 0 h 88"/>
                <a:gd name="T2" fmla="*/ 43 w 87"/>
                <a:gd name="T3" fmla="*/ 21 h 88"/>
                <a:gd name="T4" fmla="*/ 64 w 87"/>
                <a:gd name="T5" fmla="*/ 0 h 88"/>
                <a:gd name="T6" fmla="*/ 86 w 87"/>
                <a:gd name="T7" fmla="*/ 21 h 88"/>
                <a:gd name="T8" fmla="*/ 64 w 87"/>
                <a:gd name="T9" fmla="*/ 44 h 88"/>
                <a:gd name="T10" fmla="*/ 86 w 87"/>
                <a:gd name="T11" fmla="*/ 64 h 88"/>
                <a:gd name="T12" fmla="*/ 64 w 87"/>
                <a:gd name="T13" fmla="*/ 87 h 88"/>
                <a:gd name="T14" fmla="*/ 43 w 87"/>
                <a:gd name="T15" fmla="*/ 64 h 88"/>
                <a:gd name="T16" fmla="*/ 21 w 87"/>
                <a:gd name="T17" fmla="*/ 87 h 88"/>
                <a:gd name="T18" fmla="*/ 0 w 87"/>
                <a:gd name="T19" fmla="*/ 64 h 88"/>
                <a:gd name="T20" fmla="*/ 21 w 87"/>
                <a:gd name="T21" fmla="*/ 44 h 88"/>
                <a:gd name="T22" fmla="*/ 0 w 87"/>
                <a:gd name="T23" fmla="*/ 21 h 88"/>
                <a:gd name="T24" fmla="*/ 21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6" y="21"/>
                  </a:lnTo>
                  <a:lnTo>
                    <a:pt x="64" y="44"/>
                  </a:lnTo>
                  <a:lnTo>
                    <a:pt x="86" y="64"/>
                  </a:lnTo>
                  <a:lnTo>
                    <a:pt x="64" y="87"/>
                  </a:lnTo>
                  <a:lnTo>
                    <a:pt x="43" y="64"/>
                  </a:lnTo>
                  <a:lnTo>
                    <a:pt x="21" y="87"/>
                  </a:lnTo>
                  <a:lnTo>
                    <a:pt x="0" y="64"/>
                  </a:lnTo>
                  <a:lnTo>
                    <a:pt x="21" y="44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30">
              <a:extLst>
                <a:ext uri="{FF2B5EF4-FFF2-40B4-BE49-F238E27FC236}">
                  <a16:creationId xmlns:a16="http://schemas.microsoft.com/office/drawing/2014/main" id="{67F58414-C51E-4C56-9DD9-B28DB761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" y="2941"/>
              <a:ext cx="88" cy="86"/>
            </a:xfrm>
            <a:custGeom>
              <a:avLst/>
              <a:gdLst>
                <a:gd name="T0" fmla="*/ 21 w 88"/>
                <a:gd name="T1" fmla="*/ 0 h 86"/>
                <a:gd name="T2" fmla="*/ 44 w 88"/>
                <a:gd name="T3" fmla="*/ 21 h 86"/>
                <a:gd name="T4" fmla="*/ 64 w 88"/>
                <a:gd name="T5" fmla="*/ 0 h 86"/>
                <a:gd name="T6" fmla="*/ 87 w 88"/>
                <a:gd name="T7" fmla="*/ 21 h 86"/>
                <a:gd name="T8" fmla="*/ 64 w 88"/>
                <a:gd name="T9" fmla="*/ 42 h 86"/>
                <a:gd name="T10" fmla="*/ 87 w 88"/>
                <a:gd name="T11" fmla="*/ 64 h 86"/>
                <a:gd name="T12" fmla="*/ 64 w 88"/>
                <a:gd name="T13" fmla="*/ 85 h 86"/>
                <a:gd name="T14" fmla="*/ 44 w 88"/>
                <a:gd name="T15" fmla="*/ 64 h 86"/>
                <a:gd name="T16" fmla="*/ 21 w 88"/>
                <a:gd name="T17" fmla="*/ 85 h 86"/>
                <a:gd name="T18" fmla="*/ 0 w 88"/>
                <a:gd name="T19" fmla="*/ 64 h 86"/>
                <a:gd name="T20" fmla="*/ 21 w 88"/>
                <a:gd name="T21" fmla="*/ 42 h 86"/>
                <a:gd name="T22" fmla="*/ 0 w 88"/>
                <a:gd name="T23" fmla="*/ 21 h 86"/>
                <a:gd name="T24" fmla="*/ 21 w 8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6"/>
                <a:gd name="T41" fmla="*/ 88 w 8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6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2"/>
                  </a:lnTo>
                  <a:lnTo>
                    <a:pt x="87" y="64"/>
                  </a:lnTo>
                  <a:lnTo>
                    <a:pt x="64" y="85"/>
                  </a:lnTo>
                  <a:lnTo>
                    <a:pt x="44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31">
              <a:extLst>
                <a:ext uri="{FF2B5EF4-FFF2-40B4-BE49-F238E27FC236}">
                  <a16:creationId xmlns:a16="http://schemas.microsoft.com/office/drawing/2014/main" id="{FE2485ED-7514-4F76-8CDE-BD01E65D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250"/>
              <a:ext cx="88" cy="86"/>
            </a:xfrm>
            <a:custGeom>
              <a:avLst/>
              <a:gdLst>
                <a:gd name="T0" fmla="*/ 23 w 88"/>
                <a:gd name="T1" fmla="*/ 0 h 86"/>
                <a:gd name="T2" fmla="*/ 44 w 88"/>
                <a:gd name="T3" fmla="*/ 21 h 86"/>
                <a:gd name="T4" fmla="*/ 66 w 88"/>
                <a:gd name="T5" fmla="*/ 0 h 86"/>
                <a:gd name="T6" fmla="*/ 87 w 88"/>
                <a:gd name="T7" fmla="*/ 21 h 86"/>
                <a:gd name="T8" fmla="*/ 66 w 88"/>
                <a:gd name="T9" fmla="*/ 42 h 86"/>
                <a:gd name="T10" fmla="*/ 87 w 88"/>
                <a:gd name="T11" fmla="*/ 64 h 86"/>
                <a:gd name="T12" fmla="*/ 66 w 88"/>
                <a:gd name="T13" fmla="*/ 85 h 86"/>
                <a:gd name="T14" fmla="*/ 44 w 88"/>
                <a:gd name="T15" fmla="*/ 64 h 86"/>
                <a:gd name="T16" fmla="*/ 23 w 88"/>
                <a:gd name="T17" fmla="*/ 85 h 86"/>
                <a:gd name="T18" fmla="*/ 0 w 88"/>
                <a:gd name="T19" fmla="*/ 64 h 86"/>
                <a:gd name="T20" fmla="*/ 23 w 88"/>
                <a:gd name="T21" fmla="*/ 42 h 86"/>
                <a:gd name="T22" fmla="*/ 0 w 88"/>
                <a:gd name="T23" fmla="*/ 21 h 86"/>
                <a:gd name="T24" fmla="*/ 23 w 8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6"/>
                <a:gd name="T41" fmla="*/ 88 w 8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6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2"/>
                  </a:lnTo>
                  <a:lnTo>
                    <a:pt x="87" y="64"/>
                  </a:lnTo>
                  <a:lnTo>
                    <a:pt x="66" y="85"/>
                  </a:lnTo>
                  <a:lnTo>
                    <a:pt x="44" y="64"/>
                  </a:lnTo>
                  <a:lnTo>
                    <a:pt x="23" y="85"/>
                  </a:lnTo>
                  <a:lnTo>
                    <a:pt x="0" y="64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32">
              <a:extLst>
                <a:ext uri="{FF2B5EF4-FFF2-40B4-BE49-F238E27FC236}">
                  <a16:creationId xmlns:a16="http://schemas.microsoft.com/office/drawing/2014/main" id="{A58C83FB-06E9-49E2-BDD3-5E45E9754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" y="3120"/>
              <a:ext cx="88" cy="87"/>
            </a:xfrm>
            <a:custGeom>
              <a:avLst/>
              <a:gdLst>
                <a:gd name="T0" fmla="*/ 21 w 88"/>
                <a:gd name="T1" fmla="*/ 0 h 87"/>
                <a:gd name="T2" fmla="*/ 44 w 88"/>
                <a:gd name="T3" fmla="*/ 22 h 87"/>
                <a:gd name="T4" fmla="*/ 64 w 88"/>
                <a:gd name="T5" fmla="*/ 0 h 87"/>
                <a:gd name="T6" fmla="*/ 87 w 88"/>
                <a:gd name="T7" fmla="*/ 22 h 87"/>
                <a:gd name="T8" fmla="*/ 64 w 88"/>
                <a:gd name="T9" fmla="*/ 43 h 87"/>
                <a:gd name="T10" fmla="*/ 87 w 88"/>
                <a:gd name="T11" fmla="*/ 65 h 87"/>
                <a:gd name="T12" fmla="*/ 64 w 88"/>
                <a:gd name="T13" fmla="*/ 86 h 87"/>
                <a:gd name="T14" fmla="*/ 44 w 88"/>
                <a:gd name="T15" fmla="*/ 65 h 87"/>
                <a:gd name="T16" fmla="*/ 21 w 88"/>
                <a:gd name="T17" fmla="*/ 86 h 87"/>
                <a:gd name="T18" fmla="*/ 0 w 88"/>
                <a:gd name="T19" fmla="*/ 65 h 87"/>
                <a:gd name="T20" fmla="*/ 21 w 88"/>
                <a:gd name="T21" fmla="*/ 43 h 87"/>
                <a:gd name="T22" fmla="*/ 0 w 88"/>
                <a:gd name="T23" fmla="*/ 22 h 87"/>
                <a:gd name="T24" fmla="*/ 21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1" y="0"/>
                  </a:moveTo>
                  <a:lnTo>
                    <a:pt x="44" y="22"/>
                  </a:lnTo>
                  <a:lnTo>
                    <a:pt x="64" y="0"/>
                  </a:lnTo>
                  <a:lnTo>
                    <a:pt x="87" y="22"/>
                  </a:lnTo>
                  <a:lnTo>
                    <a:pt x="64" y="43"/>
                  </a:lnTo>
                  <a:lnTo>
                    <a:pt x="87" y="65"/>
                  </a:lnTo>
                  <a:lnTo>
                    <a:pt x="64" y="86"/>
                  </a:lnTo>
                  <a:lnTo>
                    <a:pt x="44" y="65"/>
                  </a:lnTo>
                  <a:lnTo>
                    <a:pt x="21" y="86"/>
                  </a:lnTo>
                  <a:lnTo>
                    <a:pt x="0" y="65"/>
                  </a:lnTo>
                  <a:lnTo>
                    <a:pt x="21" y="43"/>
                  </a:lnTo>
                  <a:lnTo>
                    <a:pt x="0" y="22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33">
              <a:extLst>
                <a:ext uri="{FF2B5EF4-FFF2-40B4-BE49-F238E27FC236}">
                  <a16:creationId xmlns:a16="http://schemas.microsoft.com/office/drawing/2014/main" id="{E4E6AD21-5A4F-4DE6-82B9-79353BE1E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63"/>
              <a:ext cx="90" cy="86"/>
            </a:xfrm>
            <a:custGeom>
              <a:avLst/>
              <a:gdLst>
                <a:gd name="T0" fmla="*/ 23 w 90"/>
                <a:gd name="T1" fmla="*/ 0 h 86"/>
                <a:gd name="T2" fmla="*/ 45 w 90"/>
                <a:gd name="T3" fmla="*/ 21 h 86"/>
                <a:gd name="T4" fmla="*/ 66 w 90"/>
                <a:gd name="T5" fmla="*/ 0 h 86"/>
                <a:gd name="T6" fmla="*/ 89 w 90"/>
                <a:gd name="T7" fmla="*/ 21 h 86"/>
                <a:gd name="T8" fmla="*/ 66 w 90"/>
                <a:gd name="T9" fmla="*/ 42 h 86"/>
                <a:gd name="T10" fmla="*/ 89 w 90"/>
                <a:gd name="T11" fmla="*/ 64 h 86"/>
                <a:gd name="T12" fmla="*/ 66 w 90"/>
                <a:gd name="T13" fmla="*/ 85 h 86"/>
                <a:gd name="T14" fmla="*/ 45 w 90"/>
                <a:gd name="T15" fmla="*/ 64 h 86"/>
                <a:gd name="T16" fmla="*/ 23 w 90"/>
                <a:gd name="T17" fmla="*/ 85 h 86"/>
                <a:gd name="T18" fmla="*/ 0 w 90"/>
                <a:gd name="T19" fmla="*/ 64 h 86"/>
                <a:gd name="T20" fmla="*/ 23 w 90"/>
                <a:gd name="T21" fmla="*/ 42 h 86"/>
                <a:gd name="T22" fmla="*/ 0 w 90"/>
                <a:gd name="T23" fmla="*/ 21 h 86"/>
                <a:gd name="T24" fmla="*/ 23 w 90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6"/>
                <a:gd name="T41" fmla="*/ 90 w 90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6">
                  <a:moveTo>
                    <a:pt x="23" y="0"/>
                  </a:moveTo>
                  <a:lnTo>
                    <a:pt x="45" y="21"/>
                  </a:lnTo>
                  <a:lnTo>
                    <a:pt x="66" y="0"/>
                  </a:lnTo>
                  <a:lnTo>
                    <a:pt x="89" y="21"/>
                  </a:lnTo>
                  <a:lnTo>
                    <a:pt x="66" y="42"/>
                  </a:lnTo>
                  <a:lnTo>
                    <a:pt x="89" y="64"/>
                  </a:lnTo>
                  <a:lnTo>
                    <a:pt x="66" y="85"/>
                  </a:lnTo>
                  <a:lnTo>
                    <a:pt x="45" y="64"/>
                  </a:lnTo>
                  <a:lnTo>
                    <a:pt x="23" y="85"/>
                  </a:lnTo>
                  <a:lnTo>
                    <a:pt x="0" y="64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34">
              <a:extLst>
                <a:ext uri="{FF2B5EF4-FFF2-40B4-BE49-F238E27FC236}">
                  <a16:creationId xmlns:a16="http://schemas.microsoft.com/office/drawing/2014/main" id="{9C3BD0A5-F37B-4F2A-83E4-A241E317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3223"/>
              <a:ext cx="87" cy="88"/>
            </a:xfrm>
            <a:custGeom>
              <a:avLst/>
              <a:gdLst>
                <a:gd name="T0" fmla="*/ 22 w 87"/>
                <a:gd name="T1" fmla="*/ 0 h 88"/>
                <a:gd name="T2" fmla="*/ 43 w 87"/>
                <a:gd name="T3" fmla="*/ 21 h 88"/>
                <a:gd name="T4" fmla="*/ 65 w 87"/>
                <a:gd name="T5" fmla="*/ 0 h 88"/>
                <a:gd name="T6" fmla="*/ 86 w 87"/>
                <a:gd name="T7" fmla="*/ 21 h 88"/>
                <a:gd name="T8" fmla="*/ 65 w 87"/>
                <a:gd name="T9" fmla="*/ 44 h 88"/>
                <a:gd name="T10" fmla="*/ 86 w 87"/>
                <a:gd name="T11" fmla="*/ 64 h 88"/>
                <a:gd name="T12" fmla="*/ 65 w 87"/>
                <a:gd name="T13" fmla="*/ 87 h 88"/>
                <a:gd name="T14" fmla="*/ 43 w 87"/>
                <a:gd name="T15" fmla="*/ 64 h 88"/>
                <a:gd name="T16" fmla="*/ 22 w 87"/>
                <a:gd name="T17" fmla="*/ 87 h 88"/>
                <a:gd name="T18" fmla="*/ 0 w 87"/>
                <a:gd name="T19" fmla="*/ 64 h 88"/>
                <a:gd name="T20" fmla="*/ 22 w 87"/>
                <a:gd name="T21" fmla="*/ 44 h 88"/>
                <a:gd name="T22" fmla="*/ 0 w 87"/>
                <a:gd name="T23" fmla="*/ 21 h 88"/>
                <a:gd name="T24" fmla="*/ 22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2" y="0"/>
                  </a:moveTo>
                  <a:lnTo>
                    <a:pt x="43" y="21"/>
                  </a:lnTo>
                  <a:lnTo>
                    <a:pt x="65" y="0"/>
                  </a:lnTo>
                  <a:lnTo>
                    <a:pt x="86" y="21"/>
                  </a:lnTo>
                  <a:lnTo>
                    <a:pt x="65" y="44"/>
                  </a:lnTo>
                  <a:lnTo>
                    <a:pt x="86" y="64"/>
                  </a:lnTo>
                  <a:lnTo>
                    <a:pt x="65" y="87"/>
                  </a:lnTo>
                  <a:lnTo>
                    <a:pt x="43" y="64"/>
                  </a:lnTo>
                  <a:lnTo>
                    <a:pt x="22" y="87"/>
                  </a:lnTo>
                  <a:lnTo>
                    <a:pt x="0" y="64"/>
                  </a:lnTo>
                  <a:lnTo>
                    <a:pt x="22" y="44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35">
              <a:extLst>
                <a:ext uri="{FF2B5EF4-FFF2-40B4-BE49-F238E27FC236}">
                  <a16:creationId xmlns:a16="http://schemas.microsoft.com/office/drawing/2014/main" id="{4456AA2A-DD81-458A-AF3E-9D115312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3327"/>
              <a:ext cx="87" cy="86"/>
            </a:xfrm>
            <a:custGeom>
              <a:avLst/>
              <a:gdLst>
                <a:gd name="T0" fmla="*/ 21 w 87"/>
                <a:gd name="T1" fmla="*/ 0 h 86"/>
                <a:gd name="T2" fmla="*/ 43 w 87"/>
                <a:gd name="T3" fmla="*/ 21 h 86"/>
                <a:gd name="T4" fmla="*/ 64 w 87"/>
                <a:gd name="T5" fmla="*/ 0 h 86"/>
                <a:gd name="T6" fmla="*/ 86 w 87"/>
                <a:gd name="T7" fmla="*/ 21 h 86"/>
                <a:gd name="T8" fmla="*/ 64 w 87"/>
                <a:gd name="T9" fmla="*/ 43 h 86"/>
                <a:gd name="T10" fmla="*/ 86 w 87"/>
                <a:gd name="T11" fmla="*/ 64 h 86"/>
                <a:gd name="T12" fmla="*/ 64 w 87"/>
                <a:gd name="T13" fmla="*/ 85 h 86"/>
                <a:gd name="T14" fmla="*/ 43 w 87"/>
                <a:gd name="T15" fmla="*/ 64 h 86"/>
                <a:gd name="T16" fmla="*/ 21 w 87"/>
                <a:gd name="T17" fmla="*/ 85 h 86"/>
                <a:gd name="T18" fmla="*/ 0 w 87"/>
                <a:gd name="T19" fmla="*/ 64 h 86"/>
                <a:gd name="T20" fmla="*/ 21 w 87"/>
                <a:gd name="T21" fmla="*/ 43 h 86"/>
                <a:gd name="T22" fmla="*/ 0 w 87"/>
                <a:gd name="T23" fmla="*/ 21 h 86"/>
                <a:gd name="T24" fmla="*/ 21 w 87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6"/>
                <a:gd name="T41" fmla="*/ 87 w 87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6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6" y="21"/>
                  </a:lnTo>
                  <a:lnTo>
                    <a:pt x="64" y="43"/>
                  </a:lnTo>
                  <a:lnTo>
                    <a:pt x="86" y="64"/>
                  </a:lnTo>
                  <a:lnTo>
                    <a:pt x="64" y="85"/>
                  </a:lnTo>
                  <a:lnTo>
                    <a:pt x="43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36">
              <a:extLst>
                <a:ext uri="{FF2B5EF4-FFF2-40B4-BE49-F238E27FC236}">
                  <a16:creationId xmlns:a16="http://schemas.microsoft.com/office/drawing/2014/main" id="{4135D3DF-23F4-4B7F-9610-86ADC5825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4" y="2403"/>
              <a:ext cx="198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37">
              <a:extLst>
                <a:ext uri="{FF2B5EF4-FFF2-40B4-BE49-F238E27FC236}">
                  <a16:creationId xmlns:a16="http://schemas.microsoft.com/office/drawing/2014/main" id="{08710E35-1B4A-4D11-9731-AAA72FD1D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" y="2411"/>
              <a:ext cx="197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38">
              <a:extLst>
                <a:ext uri="{FF2B5EF4-FFF2-40B4-BE49-F238E27FC236}">
                  <a16:creationId xmlns:a16="http://schemas.microsoft.com/office/drawing/2014/main" id="{B0766137-265F-4169-BB6E-F4860FCA5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1" y="2235"/>
              <a:ext cx="196" cy="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39">
              <a:extLst>
                <a:ext uri="{FF2B5EF4-FFF2-40B4-BE49-F238E27FC236}">
                  <a16:creationId xmlns:a16="http://schemas.microsoft.com/office/drawing/2014/main" id="{2B710EB3-234F-49E6-A5FB-CDC5AECF6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2243"/>
              <a:ext cx="194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0">
              <a:extLst>
                <a:ext uri="{FF2B5EF4-FFF2-40B4-BE49-F238E27FC236}">
                  <a16:creationId xmlns:a16="http://schemas.microsoft.com/office/drawing/2014/main" id="{70D11C1A-586D-475F-924E-5094B23DA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4" y="2237"/>
              <a:ext cx="197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1">
              <a:extLst>
                <a:ext uri="{FF2B5EF4-FFF2-40B4-BE49-F238E27FC236}">
                  <a16:creationId xmlns:a16="http://schemas.microsoft.com/office/drawing/2014/main" id="{37F016EC-70FB-483C-8A31-6A89AF296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2243"/>
              <a:ext cx="197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2">
              <a:extLst>
                <a:ext uri="{FF2B5EF4-FFF2-40B4-BE49-F238E27FC236}">
                  <a16:creationId xmlns:a16="http://schemas.microsoft.com/office/drawing/2014/main" id="{C585C195-63AD-4304-834A-7738681BE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2301"/>
              <a:ext cx="20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43">
              <a:extLst>
                <a:ext uri="{FF2B5EF4-FFF2-40B4-BE49-F238E27FC236}">
                  <a16:creationId xmlns:a16="http://schemas.microsoft.com/office/drawing/2014/main" id="{2BE721ED-E5EA-4FF7-9E46-B49004DA2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3" y="2307"/>
              <a:ext cx="198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44">
              <a:extLst>
                <a:ext uri="{FF2B5EF4-FFF2-40B4-BE49-F238E27FC236}">
                  <a16:creationId xmlns:a16="http://schemas.microsoft.com/office/drawing/2014/main" id="{67E016A9-9E3B-4411-A368-07BDD3208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2604"/>
              <a:ext cx="198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45">
              <a:extLst>
                <a:ext uri="{FF2B5EF4-FFF2-40B4-BE49-F238E27FC236}">
                  <a16:creationId xmlns:a16="http://schemas.microsoft.com/office/drawing/2014/main" id="{A22A413D-FE50-4928-A3DD-33A1F5F28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2" y="2466"/>
              <a:ext cx="198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46">
              <a:extLst>
                <a:ext uri="{FF2B5EF4-FFF2-40B4-BE49-F238E27FC236}">
                  <a16:creationId xmlns:a16="http://schemas.microsoft.com/office/drawing/2014/main" id="{EE3BFDDD-77C3-4595-9667-1C9EF7DEB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2475"/>
              <a:ext cx="197" cy="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47">
              <a:extLst>
                <a:ext uri="{FF2B5EF4-FFF2-40B4-BE49-F238E27FC236}">
                  <a16:creationId xmlns:a16="http://schemas.microsoft.com/office/drawing/2014/main" id="{1B394601-3F67-44AD-927D-D338EB2CC6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1" y="2594"/>
              <a:ext cx="196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48">
              <a:extLst>
                <a:ext uri="{FF2B5EF4-FFF2-40B4-BE49-F238E27FC236}">
                  <a16:creationId xmlns:a16="http://schemas.microsoft.com/office/drawing/2014/main" id="{FA9E818B-FF6F-4CC6-B04C-788B29477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8" y="2603"/>
              <a:ext cx="197" cy="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49">
              <a:extLst>
                <a:ext uri="{FF2B5EF4-FFF2-40B4-BE49-F238E27FC236}">
                  <a16:creationId xmlns:a16="http://schemas.microsoft.com/office/drawing/2014/main" id="{586B3492-9945-4FC1-9F78-49F317BFB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1" y="2955"/>
              <a:ext cx="20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0">
              <a:extLst>
                <a:ext uri="{FF2B5EF4-FFF2-40B4-BE49-F238E27FC236}">
                  <a16:creationId xmlns:a16="http://schemas.microsoft.com/office/drawing/2014/main" id="{68FC6153-35C8-4FB8-9573-87C7B00E1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989"/>
              <a:ext cx="196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51">
              <a:extLst>
                <a:ext uri="{FF2B5EF4-FFF2-40B4-BE49-F238E27FC236}">
                  <a16:creationId xmlns:a16="http://schemas.microsoft.com/office/drawing/2014/main" id="{853AC300-02F0-4795-8313-975A33F07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1" y="3166"/>
              <a:ext cx="202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52">
              <a:extLst>
                <a:ext uri="{FF2B5EF4-FFF2-40B4-BE49-F238E27FC236}">
                  <a16:creationId xmlns:a16="http://schemas.microsoft.com/office/drawing/2014/main" id="{CAC0ED4A-E509-4073-9E40-0D31363E5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2" y="3171"/>
              <a:ext cx="201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53">
              <a:extLst>
                <a:ext uri="{FF2B5EF4-FFF2-40B4-BE49-F238E27FC236}">
                  <a16:creationId xmlns:a16="http://schemas.microsoft.com/office/drawing/2014/main" id="{29A3ACE6-7930-49DC-A0A9-324255F7F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7" y="3269"/>
              <a:ext cx="19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54">
              <a:extLst>
                <a:ext uri="{FF2B5EF4-FFF2-40B4-BE49-F238E27FC236}">
                  <a16:creationId xmlns:a16="http://schemas.microsoft.com/office/drawing/2014/main" id="{ECBD3ADF-D0A4-4607-98F7-EFBCB9C71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8" y="3275"/>
              <a:ext cx="201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Rectangle 55">
              <a:extLst>
                <a:ext uri="{FF2B5EF4-FFF2-40B4-BE49-F238E27FC236}">
                  <a16:creationId xmlns:a16="http://schemas.microsoft.com/office/drawing/2014/main" id="{6CA95A2E-BDDC-40CE-848F-720FDF0B5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3822"/>
              <a:ext cx="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Tank #</a:t>
              </a:r>
            </a:p>
          </p:txBody>
        </p:sp>
        <p:sp>
          <p:nvSpPr>
            <p:cNvPr id="22591" name="Rectangle 56">
              <a:extLst>
                <a:ext uri="{FF2B5EF4-FFF2-40B4-BE49-F238E27FC236}">
                  <a16:creationId xmlns:a16="http://schemas.microsoft.com/office/drawing/2014/main" id="{94CD0028-5EBE-49B4-8B7F-69393709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73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592" name="Rectangle 57">
              <a:extLst>
                <a:ext uri="{FF2B5EF4-FFF2-40B4-BE49-F238E27FC236}">
                  <a16:creationId xmlns:a16="http://schemas.microsoft.com/office/drawing/2014/main" id="{33005926-6236-4207-A6DE-D1D7DECB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" y="2415"/>
              <a:ext cx="2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593" name="Rectangle 58">
              <a:extLst>
                <a:ext uri="{FF2B5EF4-FFF2-40B4-BE49-F238E27FC236}">
                  <a16:creationId xmlns:a16="http://schemas.microsoft.com/office/drawing/2014/main" id="{70D19CB6-5BFA-49B3-8178-421FD5A4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" y="2556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2594" name="Rectangle 59">
              <a:extLst>
                <a:ext uri="{FF2B5EF4-FFF2-40B4-BE49-F238E27FC236}">
                  <a16:creationId xmlns:a16="http://schemas.microsoft.com/office/drawing/2014/main" id="{177AC0EF-C1AA-4943-A2E3-E05FB274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1881"/>
              <a:ext cx="5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3</a:t>
              </a:r>
            </a:p>
          </p:txBody>
        </p:sp>
      </p:grpSp>
      <p:sp>
        <p:nvSpPr>
          <p:cNvPr id="22532" name="Rectangle 62">
            <a:extLst>
              <a:ext uri="{FF2B5EF4-FFF2-40B4-BE49-F238E27FC236}">
                <a16:creationId xmlns:a16="http://schemas.microsoft.com/office/drawing/2014/main" id="{6B59ACDF-EF38-4387-9D5B-C5994C24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344738"/>
            <a:ext cx="243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6038" rIns="90488" bIns="46038">
            <a:spAutoFit/>
          </a:bodyPr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MPG Run Chart</a:t>
            </a:r>
          </a:p>
        </p:txBody>
      </p:sp>
      <p:sp>
        <p:nvSpPr>
          <p:cNvPr id="22533" name="Rectangle 63">
            <a:extLst>
              <a:ext uri="{FF2B5EF4-FFF2-40B4-BE49-F238E27FC236}">
                <a16:creationId xmlns:a16="http://schemas.microsoft.com/office/drawing/2014/main" id="{1D8DEB6A-7FE1-4F7E-98A2-D7FDB6924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78138"/>
            <a:ext cx="3952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1027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271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86024" name="TextBox 64">
            <a:extLst>
              <a:ext uri="{FF2B5EF4-FFF2-40B4-BE49-F238E27FC236}">
                <a16:creationId xmlns:a16="http://schemas.microsoft.com/office/drawing/2014/main" id="{086F098B-CF8A-4874-B802-E8B56105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5316538"/>
            <a:ext cx="44132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28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D903A12-52C0-4358-AABC-76F626DABD3B}"/>
              </a:ext>
            </a:extLst>
          </p:cNvPr>
          <p:cNvCxnSpPr/>
          <p:nvPr/>
        </p:nvCxnSpPr>
        <p:spPr>
          <a:xfrm>
            <a:off x="1765300" y="4284800"/>
            <a:ext cx="6456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>
            <a:extLst>
              <a:ext uri="{FF2B5EF4-FFF2-40B4-BE49-F238E27FC236}">
                <a16:creationId xmlns:a16="http://schemas.microsoft.com/office/drawing/2014/main" id="{5A9BE229-7829-4E4D-866D-0A4D738F0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4118112"/>
            <a:ext cx="441325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2BE61C2-4053-4996-AB46-C360886A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91" y="-219075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M.P.G. Data - Case 3</a:t>
            </a:r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091DBE26-827D-4F2E-B302-0F365396C67D}"/>
              </a:ext>
            </a:extLst>
          </p:cNvPr>
          <p:cNvSpPr txBox="1">
            <a:spLocks/>
          </p:cNvSpPr>
          <p:nvPr/>
        </p:nvSpPr>
        <p:spPr>
          <a:xfrm>
            <a:off x="1001712" y="1061554"/>
            <a:ext cx="8124825" cy="1433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/>
              <a:t>What should you do?</a:t>
            </a:r>
            <a:endParaRPr lang="en-US" altLang="en-US" dirty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243BC4B3-C734-4E74-A634-77A129C42DB0}"/>
              </a:ext>
            </a:extLst>
          </p:cNvPr>
          <p:cNvSpPr/>
          <p:nvPr/>
        </p:nvSpPr>
        <p:spPr>
          <a:xfrm>
            <a:off x="7937774" y="5029200"/>
            <a:ext cx="755650" cy="755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802B3E27-DAEF-44E2-B8D5-E478F87D9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624" y="2486025"/>
            <a:ext cx="243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6038" rIns="90488" bIns="46038">
            <a:spAutoFit/>
          </a:bodyPr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MPG Run Chart</a:t>
            </a:r>
          </a:p>
        </p:txBody>
      </p:sp>
      <p:grpSp>
        <p:nvGrpSpPr>
          <p:cNvPr id="24580" name="Group 60">
            <a:extLst>
              <a:ext uri="{FF2B5EF4-FFF2-40B4-BE49-F238E27FC236}">
                <a16:creationId xmlns:a16="http://schemas.microsoft.com/office/drawing/2014/main" id="{3B5A42ED-4602-4552-A52B-605CB7323661}"/>
              </a:ext>
            </a:extLst>
          </p:cNvPr>
          <p:cNvGrpSpPr>
            <a:grpSpLocks/>
          </p:cNvGrpSpPr>
          <p:nvPr/>
        </p:nvGrpSpPr>
        <p:grpSpPr bwMode="auto">
          <a:xfrm>
            <a:off x="1149624" y="2790825"/>
            <a:ext cx="7040563" cy="3686175"/>
            <a:chOff x="624" y="1680"/>
            <a:chExt cx="4435" cy="2322"/>
          </a:xfrm>
        </p:grpSpPr>
        <p:sp>
          <p:nvSpPr>
            <p:cNvPr id="24586" name="Rectangle 5">
              <a:extLst>
                <a:ext uri="{FF2B5EF4-FFF2-40B4-BE49-F238E27FC236}">
                  <a16:creationId xmlns:a16="http://schemas.microsoft.com/office/drawing/2014/main" id="{1250D269-D59E-4BA2-9964-4A729C121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" y="3697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4587" name="Rectangle 6">
              <a:extLst>
                <a:ext uri="{FF2B5EF4-FFF2-40B4-BE49-F238E27FC236}">
                  <a16:creationId xmlns:a16="http://schemas.microsoft.com/office/drawing/2014/main" id="{70BD359A-DE63-4924-A37E-BB489211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3697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588" name="Rectangle 7">
              <a:extLst>
                <a:ext uri="{FF2B5EF4-FFF2-40B4-BE49-F238E27FC236}">
                  <a16:creationId xmlns:a16="http://schemas.microsoft.com/office/drawing/2014/main" id="{7915EB93-D075-4658-A607-BE48490C7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697"/>
              <a:ext cx="17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589" name="Rectangle 8">
              <a:extLst>
                <a:ext uri="{FF2B5EF4-FFF2-40B4-BE49-F238E27FC236}">
                  <a16:creationId xmlns:a16="http://schemas.microsoft.com/office/drawing/2014/main" id="{3B7D900B-D3DB-42C9-BA97-17DC1EA3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69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4590" name="Rectangle 9">
              <a:extLst>
                <a:ext uri="{FF2B5EF4-FFF2-40B4-BE49-F238E27FC236}">
                  <a16:creationId xmlns:a16="http://schemas.microsoft.com/office/drawing/2014/main" id="{BB93FBFF-6C51-4D46-929C-09E0233BB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369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4591" name="Rectangle 10">
              <a:extLst>
                <a:ext uri="{FF2B5EF4-FFF2-40B4-BE49-F238E27FC236}">
                  <a16:creationId xmlns:a16="http://schemas.microsoft.com/office/drawing/2014/main" id="{4E20E763-E162-44E2-BFA5-390082792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" y="369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4592" name="Line 11">
              <a:extLst>
                <a:ext uri="{FF2B5EF4-FFF2-40B4-BE49-F238E27FC236}">
                  <a16:creationId xmlns:a16="http://schemas.microsoft.com/office/drawing/2014/main" id="{3864F9FD-EF86-4701-ACEE-B87DF9546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3715"/>
              <a:ext cx="405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2">
              <a:extLst>
                <a:ext uri="{FF2B5EF4-FFF2-40B4-BE49-F238E27FC236}">
                  <a16:creationId xmlns:a16="http://schemas.microsoft.com/office/drawing/2014/main" id="{E7FF0A03-7E26-4812-928E-2A97DC146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" y="1788"/>
              <a:ext cx="0" cy="1920"/>
            </a:xfrm>
            <a:prstGeom prst="line">
              <a:avLst/>
            </a:prstGeom>
            <a:noFill/>
            <a:ln w="25400">
              <a:solidFill>
                <a:srgbClr val="5A777A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Rectangle 13">
              <a:extLst>
                <a:ext uri="{FF2B5EF4-FFF2-40B4-BE49-F238E27FC236}">
                  <a16:creationId xmlns:a16="http://schemas.microsoft.com/office/drawing/2014/main" id="{1D2668A5-24AF-4577-AD93-706FD3AAD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611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24595" name="Rectangle 14">
              <a:extLst>
                <a:ext uri="{FF2B5EF4-FFF2-40B4-BE49-F238E27FC236}">
                  <a16:creationId xmlns:a16="http://schemas.microsoft.com/office/drawing/2014/main" id="{7BF73A76-2EEB-4A32-BF23-6210C3619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966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4596" name="Rectangle 15">
              <a:extLst>
                <a:ext uri="{FF2B5EF4-FFF2-40B4-BE49-F238E27FC236}">
                  <a16:creationId xmlns:a16="http://schemas.microsoft.com/office/drawing/2014/main" id="{87A44BFA-E442-4F3A-A105-CD5E5F869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321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4597" name="Rectangle 16">
              <a:extLst>
                <a:ext uri="{FF2B5EF4-FFF2-40B4-BE49-F238E27FC236}">
                  <a16:creationId xmlns:a16="http://schemas.microsoft.com/office/drawing/2014/main" id="{686FE477-0B14-4DDE-BE1F-169BD9ADA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80"/>
              <a:ext cx="2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4598" name="Line 17">
              <a:extLst>
                <a:ext uri="{FF2B5EF4-FFF2-40B4-BE49-F238E27FC236}">
                  <a16:creationId xmlns:a16="http://schemas.microsoft.com/office/drawing/2014/main" id="{565043A3-1991-42AD-B331-4BD8152CA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" y="1788"/>
              <a:ext cx="0" cy="19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8">
              <a:extLst>
                <a:ext uri="{FF2B5EF4-FFF2-40B4-BE49-F238E27FC236}">
                  <a16:creationId xmlns:a16="http://schemas.microsoft.com/office/drawing/2014/main" id="{4884DDCB-1782-488E-8C2D-65614DAF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263"/>
              <a:ext cx="88" cy="86"/>
            </a:xfrm>
            <a:custGeom>
              <a:avLst/>
              <a:gdLst>
                <a:gd name="T0" fmla="*/ 21 w 88"/>
                <a:gd name="T1" fmla="*/ 0 h 86"/>
                <a:gd name="T2" fmla="*/ 44 w 88"/>
                <a:gd name="T3" fmla="*/ 21 h 86"/>
                <a:gd name="T4" fmla="*/ 64 w 88"/>
                <a:gd name="T5" fmla="*/ 0 h 86"/>
                <a:gd name="T6" fmla="*/ 87 w 88"/>
                <a:gd name="T7" fmla="*/ 21 h 86"/>
                <a:gd name="T8" fmla="*/ 64 w 88"/>
                <a:gd name="T9" fmla="*/ 43 h 86"/>
                <a:gd name="T10" fmla="*/ 87 w 88"/>
                <a:gd name="T11" fmla="*/ 64 h 86"/>
                <a:gd name="T12" fmla="*/ 64 w 88"/>
                <a:gd name="T13" fmla="*/ 85 h 86"/>
                <a:gd name="T14" fmla="*/ 44 w 88"/>
                <a:gd name="T15" fmla="*/ 64 h 86"/>
                <a:gd name="T16" fmla="*/ 21 w 88"/>
                <a:gd name="T17" fmla="*/ 85 h 86"/>
                <a:gd name="T18" fmla="*/ 0 w 88"/>
                <a:gd name="T19" fmla="*/ 64 h 86"/>
                <a:gd name="T20" fmla="*/ 21 w 88"/>
                <a:gd name="T21" fmla="*/ 43 h 86"/>
                <a:gd name="T22" fmla="*/ 0 w 88"/>
                <a:gd name="T23" fmla="*/ 21 h 86"/>
                <a:gd name="T24" fmla="*/ 21 w 8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6"/>
                <a:gd name="T41" fmla="*/ 88 w 8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6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3"/>
                  </a:lnTo>
                  <a:lnTo>
                    <a:pt x="87" y="64"/>
                  </a:lnTo>
                  <a:lnTo>
                    <a:pt x="64" y="85"/>
                  </a:lnTo>
                  <a:lnTo>
                    <a:pt x="44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19">
              <a:extLst>
                <a:ext uri="{FF2B5EF4-FFF2-40B4-BE49-F238E27FC236}">
                  <a16:creationId xmlns:a16="http://schemas.microsoft.com/office/drawing/2014/main" id="{5B740334-13D8-4E0A-BE9E-AB1B0A815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2448"/>
              <a:ext cx="87" cy="88"/>
            </a:xfrm>
            <a:custGeom>
              <a:avLst/>
              <a:gdLst>
                <a:gd name="T0" fmla="*/ 22 w 87"/>
                <a:gd name="T1" fmla="*/ 0 h 88"/>
                <a:gd name="T2" fmla="*/ 43 w 87"/>
                <a:gd name="T3" fmla="*/ 23 h 88"/>
                <a:gd name="T4" fmla="*/ 65 w 87"/>
                <a:gd name="T5" fmla="*/ 0 h 88"/>
                <a:gd name="T6" fmla="*/ 86 w 87"/>
                <a:gd name="T7" fmla="*/ 23 h 88"/>
                <a:gd name="T8" fmla="*/ 65 w 87"/>
                <a:gd name="T9" fmla="*/ 44 h 88"/>
                <a:gd name="T10" fmla="*/ 86 w 87"/>
                <a:gd name="T11" fmla="*/ 64 h 88"/>
                <a:gd name="T12" fmla="*/ 65 w 87"/>
                <a:gd name="T13" fmla="*/ 87 h 88"/>
                <a:gd name="T14" fmla="*/ 43 w 87"/>
                <a:gd name="T15" fmla="*/ 64 h 88"/>
                <a:gd name="T16" fmla="*/ 22 w 87"/>
                <a:gd name="T17" fmla="*/ 87 h 88"/>
                <a:gd name="T18" fmla="*/ 0 w 87"/>
                <a:gd name="T19" fmla="*/ 64 h 88"/>
                <a:gd name="T20" fmla="*/ 22 w 87"/>
                <a:gd name="T21" fmla="*/ 44 h 88"/>
                <a:gd name="T22" fmla="*/ 0 w 87"/>
                <a:gd name="T23" fmla="*/ 23 h 88"/>
                <a:gd name="T24" fmla="*/ 22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2" y="0"/>
                  </a:moveTo>
                  <a:lnTo>
                    <a:pt x="43" y="23"/>
                  </a:lnTo>
                  <a:lnTo>
                    <a:pt x="65" y="0"/>
                  </a:lnTo>
                  <a:lnTo>
                    <a:pt x="86" y="23"/>
                  </a:lnTo>
                  <a:lnTo>
                    <a:pt x="65" y="44"/>
                  </a:lnTo>
                  <a:lnTo>
                    <a:pt x="86" y="64"/>
                  </a:lnTo>
                  <a:lnTo>
                    <a:pt x="65" y="87"/>
                  </a:lnTo>
                  <a:lnTo>
                    <a:pt x="43" y="64"/>
                  </a:lnTo>
                  <a:lnTo>
                    <a:pt x="22" y="87"/>
                  </a:lnTo>
                  <a:lnTo>
                    <a:pt x="0" y="64"/>
                  </a:lnTo>
                  <a:lnTo>
                    <a:pt x="22" y="44"/>
                  </a:lnTo>
                  <a:lnTo>
                    <a:pt x="0" y="23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0">
              <a:extLst>
                <a:ext uri="{FF2B5EF4-FFF2-40B4-BE49-F238E27FC236}">
                  <a16:creationId xmlns:a16="http://schemas.microsoft.com/office/drawing/2014/main" id="{492A915E-30B4-4E36-9FC7-49A2DCA00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2834"/>
              <a:ext cx="87" cy="88"/>
            </a:xfrm>
            <a:custGeom>
              <a:avLst/>
              <a:gdLst>
                <a:gd name="T0" fmla="*/ 21 w 87"/>
                <a:gd name="T1" fmla="*/ 0 h 88"/>
                <a:gd name="T2" fmla="*/ 43 w 87"/>
                <a:gd name="T3" fmla="*/ 23 h 88"/>
                <a:gd name="T4" fmla="*/ 64 w 87"/>
                <a:gd name="T5" fmla="*/ 0 h 88"/>
                <a:gd name="T6" fmla="*/ 86 w 87"/>
                <a:gd name="T7" fmla="*/ 23 h 88"/>
                <a:gd name="T8" fmla="*/ 64 w 87"/>
                <a:gd name="T9" fmla="*/ 44 h 88"/>
                <a:gd name="T10" fmla="*/ 86 w 87"/>
                <a:gd name="T11" fmla="*/ 66 h 88"/>
                <a:gd name="T12" fmla="*/ 64 w 87"/>
                <a:gd name="T13" fmla="*/ 87 h 88"/>
                <a:gd name="T14" fmla="*/ 43 w 87"/>
                <a:gd name="T15" fmla="*/ 66 h 88"/>
                <a:gd name="T16" fmla="*/ 21 w 87"/>
                <a:gd name="T17" fmla="*/ 87 h 88"/>
                <a:gd name="T18" fmla="*/ 0 w 87"/>
                <a:gd name="T19" fmla="*/ 66 h 88"/>
                <a:gd name="T20" fmla="*/ 21 w 87"/>
                <a:gd name="T21" fmla="*/ 44 h 88"/>
                <a:gd name="T22" fmla="*/ 0 w 87"/>
                <a:gd name="T23" fmla="*/ 23 h 88"/>
                <a:gd name="T24" fmla="*/ 21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1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6" y="23"/>
                  </a:lnTo>
                  <a:lnTo>
                    <a:pt x="64" y="44"/>
                  </a:lnTo>
                  <a:lnTo>
                    <a:pt x="86" y="66"/>
                  </a:lnTo>
                  <a:lnTo>
                    <a:pt x="64" y="87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1">
              <a:extLst>
                <a:ext uri="{FF2B5EF4-FFF2-40B4-BE49-F238E27FC236}">
                  <a16:creationId xmlns:a16="http://schemas.microsoft.com/office/drawing/2014/main" id="{6F461EB6-B9B8-4F1F-B507-DB592170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2770"/>
              <a:ext cx="90" cy="87"/>
            </a:xfrm>
            <a:custGeom>
              <a:avLst/>
              <a:gdLst>
                <a:gd name="T0" fmla="*/ 23 w 90"/>
                <a:gd name="T1" fmla="*/ 0 h 87"/>
                <a:gd name="T2" fmla="*/ 45 w 90"/>
                <a:gd name="T3" fmla="*/ 22 h 87"/>
                <a:gd name="T4" fmla="*/ 66 w 90"/>
                <a:gd name="T5" fmla="*/ 0 h 87"/>
                <a:gd name="T6" fmla="*/ 89 w 90"/>
                <a:gd name="T7" fmla="*/ 22 h 87"/>
                <a:gd name="T8" fmla="*/ 66 w 90"/>
                <a:gd name="T9" fmla="*/ 43 h 87"/>
                <a:gd name="T10" fmla="*/ 89 w 90"/>
                <a:gd name="T11" fmla="*/ 64 h 87"/>
                <a:gd name="T12" fmla="*/ 66 w 90"/>
                <a:gd name="T13" fmla="*/ 86 h 87"/>
                <a:gd name="T14" fmla="*/ 45 w 90"/>
                <a:gd name="T15" fmla="*/ 64 h 87"/>
                <a:gd name="T16" fmla="*/ 23 w 90"/>
                <a:gd name="T17" fmla="*/ 86 h 87"/>
                <a:gd name="T18" fmla="*/ 0 w 90"/>
                <a:gd name="T19" fmla="*/ 64 h 87"/>
                <a:gd name="T20" fmla="*/ 23 w 90"/>
                <a:gd name="T21" fmla="*/ 43 h 87"/>
                <a:gd name="T22" fmla="*/ 0 w 90"/>
                <a:gd name="T23" fmla="*/ 22 h 87"/>
                <a:gd name="T24" fmla="*/ 23 w 90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7"/>
                <a:gd name="T41" fmla="*/ 90 w 90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7">
                  <a:moveTo>
                    <a:pt x="23" y="0"/>
                  </a:moveTo>
                  <a:lnTo>
                    <a:pt x="45" y="22"/>
                  </a:lnTo>
                  <a:lnTo>
                    <a:pt x="66" y="0"/>
                  </a:lnTo>
                  <a:lnTo>
                    <a:pt x="89" y="22"/>
                  </a:lnTo>
                  <a:lnTo>
                    <a:pt x="66" y="43"/>
                  </a:lnTo>
                  <a:lnTo>
                    <a:pt x="89" y="64"/>
                  </a:lnTo>
                  <a:lnTo>
                    <a:pt x="66" y="86"/>
                  </a:lnTo>
                  <a:lnTo>
                    <a:pt x="45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2">
              <a:extLst>
                <a:ext uri="{FF2B5EF4-FFF2-40B4-BE49-F238E27FC236}">
                  <a16:creationId xmlns:a16="http://schemas.microsoft.com/office/drawing/2014/main" id="{DFF7DE06-542E-474F-B7C2-CFC1FF67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" y="3156"/>
              <a:ext cx="88" cy="87"/>
            </a:xfrm>
            <a:custGeom>
              <a:avLst/>
              <a:gdLst>
                <a:gd name="T0" fmla="*/ 23 w 88"/>
                <a:gd name="T1" fmla="*/ 0 h 87"/>
                <a:gd name="T2" fmla="*/ 44 w 88"/>
                <a:gd name="T3" fmla="*/ 22 h 87"/>
                <a:gd name="T4" fmla="*/ 66 w 88"/>
                <a:gd name="T5" fmla="*/ 0 h 87"/>
                <a:gd name="T6" fmla="*/ 87 w 88"/>
                <a:gd name="T7" fmla="*/ 22 h 87"/>
                <a:gd name="T8" fmla="*/ 66 w 88"/>
                <a:gd name="T9" fmla="*/ 43 h 87"/>
                <a:gd name="T10" fmla="*/ 87 w 88"/>
                <a:gd name="T11" fmla="*/ 65 h 87"/>
                <a:gd name="T12" fmla="*/ 66 w 88"/>
                <a:gd name="T13" fmla="*/ 86 h 87"/>
                <a:gd name="T14" fmla="*/ 44 w 88"/>
                <a:gd name="T15" fmla="*/ 65 h 87"/>
                <a:gd name="T16" fmla="*/ 23 w 88"/>
                <a:gd name="T17" fmla="*/ 86 h 87"/>
                <a:gd name="T18" fmla="*/ 0 w 88"/>
                <a:gd name="T19" fmla="*/ 65 h 87"/>
                <a:gd name="T20" fmla="*/ 23 w 88"/>
                <a:gd name="T21" fmla="*/ 43 h 87"/>
                <a:gd name="T22" fmla="*/ 0 w 88"/>
                <a:gd name="T23" fmla="*/ 22 h 87"/>
                <a:gd name="T24" fmla="*/ 23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3" y="0"/>
                  </a:moveTo>
                  <a:lnTo>
                    <a:pt x="44" y="22"/>
                  </a:lnTo>
                  <a:lnTo>
                    <a:pt x="66" y="0"/>
                  </a:lnTo>
                  <a:lnTo>
                    <a:pt x="87" y="22"/>
                  </a:lnTo>
                  <a:lnTo>
                    <a:pt x="66" y="43"/>
                  </a:lnTo>
                  <a:lnTo>
                    <a:pt x="87" y="65"/>
                  </a:lnTo>
                  <a:lnTo>
                    <a:pt x="66" y="86"/>
                  </a:lnTo>
                  <a:lnTo>
                    <a:pt x="44" y="65"/>
                  </a:lnTo>
                  <a:lnTo>
                    <a:pt x="23" y="86"/>
                  </a:lnTo>
                  <a:lnTo>
                    <a:pt x="0" y="65"/>
                  </a:lnTo>
                  <a:lnTo>
                    <a:pt x="23" y="43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3">
              <a:extLst>
                <a:ext uri="{FF2B5EF4-FFF2-40B4-BE49-F238E27FC236}">
                  <a16:creationId xmlns:a16="http://schemas.microsoft.com/office/drawing/2014/main" id="{93F1A723-31A3-4927-B070-AE1A5F857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783"/>
              <a:ext cx="88" cy="87"/>
            </a:xfrm>
            <a:custGeom>
              <a:avLst/>
              <a:gdLst>
                <a:gd name="T0" fmla="*/ 21 w 88"/>
                <a:gd name="T1" fmla="*/ 0 h 87"/>
                <a:gd name="T2" fmla="*/ 44 w 88"/>
                <a:gd name="T3" fmla="*/ 21 h 87"/>
                <a:gd name="T4" fmla="*/ 64 w 88"/>
                <a:gd name="T5" fmla="*/ 0 h 87"/>
                <a:gd name="T6" fmla="*/ 87 w 88"/>
                <a:gd name="T7" fmla="*/ 21 h 87"/>
                <a:gd name="T8" fmla="*/ 64 w 88"/>
                <a:gd name="T9" fmla="*/ 43 h 87"/>
                <a:gd name="T10" fmla="*/ 87 w 88"/>
                <a:gd name="T11" fmla="*/ 63 h 87"/>
                <a:gd name="T12" fmla="*/ 64 w 88"/>
                <a:gd name="T13" fmla="*/ 86 h 87"/>
                <a:gd name="T14" fmla="*/ 44 w 88"/>
                <a:gd name="T15" fmla="*/ 63 h 87"/>
                <a:gd name="T16" fmla="*/ 21 w 88"/>
                <a:gd name="T17" fmla="*/ 86 h 87"/>
                <a:gd name="T18" fmla="*/ 0 w 88"/>
                <a:gd name="T19" fmla="*/ 63 h 87"/>
                <a:gd name="T20" fmla="*/ 21 w 88"/>
                <a:gd name="T21" fmla="*/ 43 h 87"/>
                <a:gd name="T22" fmla="*/ 0 w 88"/>
                <a:gd name="T23" fmla="*/ 21 h 87"/>
                <a:gd name="T24" fmla="*/ 21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3"/>
                  </a:lnTo>
                  <a:lnTo>
                    <a:pt x="87" y="63"/>
                  </a:lnTo>
                  <a:lnTo>
                    <a:pt x="64" y="86"/>
                  </a:lnTo>
                  <a:lnTo>
                    <a:pt x="44" y="63"/>
                  </a:lnTo>
                  <a:lnTo>
                    <a:pt x="21" y="86"/>
                  </a:lnTo>
                  <a:lnTo>
                    <a:pt x="0" y="63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4">
              <a:extLst>
                <a:ext uri="{FF2B5EF4-FFF2-40B4-BE49-F238E27FC236}">
                  <a16:creationId xmlns:a16="http://schemas.microsoft.com/office/drawing/2014/main" id="{CE7B0632-6236-477E-BF7C-0AAEF857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2770"/>
              <a:ext cx="90" cy="87"/>
            </a:xfrm>
            <a:custGeom>
              <a:avLst/>
              <a:gdLst>
                <a:gd name="T0" fmla="*/ 23 w 90"/>
                <a:gd name="T1" fmla="*/ 0 h 87"/>
                <a:gd name="T2" fmla="*/ 44 w 90"/>
                <a:gd name="T3" fmla="*/ 22 h 87"/>
                <a:gd name="T4" fmla="*/ 66 w 90"/>
                <a:gd name="T5" fmla="*/ 0 h 87"/>
                <a:gd name="T6" fmla="*/ 89 w 90"/>
                <a:gd name="T7" fmla="*/ 22 h 87"/>
                <a:gd name="T8" fmla="*/ 66 w 90"/>
                <a:gd name="T9" fmla="*/ 43 h 87"/>
                <a:gd name="T10" fmla="*/ 89 w 90"/>
                <a:gd name="T11" fmla="*/ 64 h 87"/>
                <a:gd name="T12" fmla="*/ 66 w 90"/>
                <a:gd name="T13" fmla="*/ 86 h 87"/>
                <a:gd name="T14" fmla="*/ 44 w 90"/>
                <a:gd name="T15" fmla="*/ 64 h 87"/>
                <a:gd name="T16" fmla="*/ 23 w 90"/>
                <a:gd name="T17" fmla="*/ 86 h 87"/>
                <a:gd name="T18" fmla="*/ 0 w 90"/>
                <a:gd name="T19" fmla="*/ 64 h 87"/>
                <a:gd name="T20" fmla="*/ 23 w 90"/>
                <a:gd name="T21" fmla="*/ 43 h 87"/>
                <a:gd name="T22" fmla="*/ 0 w 90"/>
                <a:gd name="T23" fmla="*/ 22 h 87"/>
                <a:gd name="T24" fmla="*/ 23 w 90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7"/>
                <a:gd name="T41" fmla="*/ 90 w 90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7">
                  <a:moveTo>
                    <a:pt x="23" y="0"/>
                  </a:moveTo>
                  <a:lnTo>
                    <a:pt x="44" y="22"/>
                  </a:lnTo>
                  <a:lnTo>
                    <a:pt x="66" y="0"/>
                  </a:lnTo>
                  <a:lnTo>
                    <a:pt x="89" y="22"/>
                  </a:lnTo>
                  <a:lnTo>
                    <a:pt x="66" y="43"/>
                  </a:lnTo>
                  <a:lnTo>
                    <a:pt x="89" y="64"/>
                  </a:lnTo>
                  <a:lnTo>
                    <a:pt x="66" y="86"/>
                  </a:lnTo>
                  <a:lnTo>
                    <a:pt x="44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2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5">
              <a:extLst>
                <a:ext uri="{FF2B5EF4-FFF2-40B4-BE49-F238E27FC236}">
                  <a16:creationId xmlns:a16="http://schemas.microsoft.com/office/drawing/2014/main" id="{1495CD7B-B354-489F-B8F1-17902395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500"/>
              <a:ext cx="87" cy="86"/>
            </a:xfrm>
            <a:custGeom>
              <a:avLst/>
              <a:gdLst>
                <a:gd name="T0" fmla="*/ 22 w 87"/>
                <a:gd name="T1" fmla="*/ 0 h 86"/>
                <a:gd name="T2" fmla="*/ 43 w 87"/>
                <a:gd name="T3" fmla="*/ 21 h 86"/>
                <a:gd name="T4" fmla="*/ 65 w 87"/>
                <a:gd name="T5" fmla="*/ 0 h 86"/>
                <a:gd name="T6" fmla="*/ 86 w 87"/>
                <a:gd name="T7" fmla="*/ 21 h 86"/>
                <a:gd name="T8" fmla="*/ 65 w 87"/>
                <a:gd name="T9" fmla="*/ 42 h 86"/>
                <a:gd name="T10" fmla="*/ 86 w 87"/>
                <a:gd name="T11" fmla="*/ 64 h 86"/>
                <a:gd name="T12" fmla="*/ 65 w 87"/>
                <a:gd name="T13" fmla="*/ 85 h 86"/>
                <a:gd name="T14" fmla="*/ 43 w 87"/>
                <a:gd name="T15" fmla="*/ 64 h 86"/>
                <a:gd name="T16" fmla="*/ 22 w 87"/>
                <a:gd name="T17" fmla="*/ 85 h 86"/>
                <a:gd name="T18" fmla="*/ 0 w 87"/>
                <a:gd name="T19" fmla="*/ 64 h 86"/>
                <a:gd name="T20" fmla="*/ 22 w 87"/>
                <a:gd name="T21" fmla="*/ 42 h 86"/>
                <a:gd name="T22" fmla="*/ 0 w 87"/>
                <a:gd name="T23" fmla="*/ 21 h 86"/>
                <a:gd name="T24" fmla="*/ 22 w 87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6"/>
                <a:gd name="T41" fmla="*/ 87 w 87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6">
                  <a:moveTo>
                    <a:pt x="22" y="0"/>
                  </a:moveTo>
                  <a:lnTo>
                    <a:pt x="43" y="21"/>
                  </a:lnTo>
                  <a:lnTo>
                    <a:pt x="65" y="0"/>
                  </a:lnTo>
                  <a:lnTo>
                    <a:pt x="86" y="21"/>
                  </a:lnTo>
                  <a:lnTo>
                    <a:pt x="65" y="42"/>
                  </a:lnTo>
                  <a:lnTo>
                    <a:pt x="86" y="64"/>
                  </a:lnTo>
                  <a:lnTo>
                    <a:pt x="65" y="85"/>
                  </a:lnTo>
                  <a:lnTo>
                    <a:pt x="43" y="64"/>
                  </a:lnTo>
                  <a:lnTo>
                    <a:pt x="22" y="85"/>
                  </a:lnTo>
                  <a:lnTo>
                    <a:pt x="0" y="64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6">
              <a:extLst>
                <a:ext uri="{FF2B5EF4-FFF2-40B4-BE49-F238E27FC236}">
                  <a16:creationId xmlns:a16="http://schemas.microsoft.com/office/drawing/2014/main" id="{DCBA1D9F-7852-40F7-8BBB-4980D981F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578"/>
              <a:ext cx="88" cy="85"/>
            </a:xfrm>
            <a:custGeom>
              <a:avLst/>
              <a:gdLst>
                <a:gd name="T0" fmla="*/ 21 w 88"/>
                <a:gd name="T1" fmla="*/ 0 h 85"/>
                <a:gd name="T2" fmla="*/ 44 w 88"/>
                <a:gd name="T3" fmla="*/ 21 h 85"/>
                <a:gd name="T4" fmla="*/ 64 w 88"/>
                <a:gd name="T5" fmla="*/ 0 h 85"/>
                <a:gd name="T6" fmla="*/ 87 w 88"/>
                <a:gd name="T7" fmla="*/ 21 h 85"/>
                <a:gd name="T8" fmla="*/ 64 w 88"/>
                <a:gd name="T9" fmla="*/ 42 h 85"/>
                <a:gd name="T10" fmla="*/ 87 w 88"/>
                <a:gd name="T11" fmla="*/ 63 h 85"/>
                <a:gd name="T12" fmla="*/ 64 w 88"/>
                <a:gd name="T13" fmla="*/ 84 h 85"/>
                <a:gd name="T14" fmla="*/ 44 w 88"/>
                <a:gd name="T15" fmla="*/ 63 h 85"/>
                <a:gd name="T16" fmla="*/ 21 w 88"/>
                <a:gd name="T17" fmla="*/ 84 h 85"/>
                <a:gd name="T18" fmla="*/ 0 w 88"/>
                <a:gd name="T19" fmla="*/ 63 h 85"/>
                <a:gd name="T20" fmla="*/ 21 w 88"/>
                <a:gd name="T21" fmla="*/ 42 h 85"/>
                <a:gd name="T22" fmla="*/ 0 w 88"/>
                <a:gd name="T23" fmla="*/ 21 h 85"/>
                <a:gd name="T24" fmla="*/ 21 w 8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5"/>
                <a:gd name="T41" fmla="*/ 88 w 8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5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2"/>
                  </a:lnTo>
                  <a:lnTo>
                    <a:pt x="87" y="63"/>
                  </a:lnTo>
                  <a:lnTo>
                    <a:pt x="64" y="84"/>
                  </a:lnTo>
                  <a:lnTo>
                    <a:pt x="44" y="63"/>
                  </a:lnTo>
                  <a:lnTo>
                    <a:pt x="21" y="84"/>
                  </a:lnTo>
                  <a:lnTo>
                    <a:pt x="0" y="63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27">
              <a:extLst>
                <a:ext uri="{FF2B5EF4-FFF2-40B4-BE49-F238E27FC236}">
                  <a16:creationId xmlns:a16="http://schemas.microsoft.com/office/drawing/2014/main" id="{4E2C3DD5-A59A-485C-9C53-B72F4180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384"/>
              <a:ext cx="88" cy="87"/>
            </a:xfrm>
            <a:custGeom>
              <a:avLst/>
              <a:gdLst>
                <a:gd name="T0" fmla="*/ 23 w 88"/>
                <a:gd name="T1" fmla="*/ 0 h 87"/>
                <a:gd name="T2" fmla="*/ 44 w 88"/>
                <a:gd name="T3" fmla="*/ 21 h 87"/>
                <a:gd name="T4" fmla="*/ 66 w 88"/>
                <a:gd name="T5" fmla="*/ 0 h 87"/>
                <a:gd name="T6" fmla="*/ 87 w 88"/>
                <a:gd name="T7" fmla="*/ 21 h 87"/>
                <a:gd name="T8" fmla="*/ 66 w 88"/>
                <a:gd name="T9" fmla="*/ 43 h 87"/>
                <a:gd name="T10" fmla="*/ 87 w 88"/>
                <a:gd name="T11" fmla="*/ 64 h 87"/>
                <a:gd name="T12" fmla="*/ 66 w 88"/>
                <a:gd name="T13" fmla="*/ 86 h 87"/>
                <a:gd name="T14" fmla="*/ 44 w 88"/>
                <a:gd name="T15" fmla="*/ 64 h 87"/>
                <a:gd name="T16" fmla="*/ 23 w 88"/>
                <a:gd name="T17" fmla="*/ 86 h 87"/>
                <a:gd name="T18" fmla="*/ 0 w 88"/>
                <a:gd name="T19" fmla="*/ 64 h 87"/>
                <a:gd name="T20" fmla="*/ 23 w 88"/>
                <a:gd name="T21" fmla="*/ 43 h 87"/>
                <a:gd name="T22" fmla="*/ 0 w 88"/>
                <a:gd name="T23" fmla="*/ 21 h 87"/>
                <a:gd name="T24" fmla="*/ 23 w 88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7"/>
                <a:gd name="T41" fmla="*/ 88 w 88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7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3"/>
                  </a:lnTo>
                  <a:lnTo>
                    <a:pt x="87" y="64"/>
                  </a:lnTo>
                  <a:lnTo>
                    <a:pt x="66" y="86"/>
                  </a:lnTo>
                  <a:lnTo>
                    <a:pt x="44" y="64"/>
                  </a:lnTo>
                  <a:lnTo>
                    <a:pt x="23" y="86"/>
                  </a:lnTo>
                  <a:lnTo>
                    <a:pt x="0" y="64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28">
              <a:extLst>
                <a:ext uri="{FF2B5EF4-FFF2-40B4-BE49-F238E27FC236}">
                  <a16:creationId xmlns:a16="http://schemas.microsoft.com/office/drawing/2014/main" id="{32B712F9-6350-46B9-97DF-61F96530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2216"/>
              <a:ext cx="88" cy="88"/>
            </a:xfrm>
            <a:custGeom>
              <a:avLst/>
              <a:gdLst>
                <a:gd name="T0" fmla="*/ 21 w 88"/>
                <a:gd name="T1" fmla="*/ 0 h 88"/>
                <a:gd name="T2" fmla="*/ 44 w 88"/>
                <a:gd name="T3" fmla="*/ 23 h 88"/>
                <a:gd name="T4" fmla="*/ 66 w 88"/>
                <a:gd name="T5" fmla="*/ 0 h 88"/>
                <a:gd name="T6" fmla="*/ 87 w 88"/>
                <a:gd name="T7" fmla="*/ 23 h 88"/>
                <a:gd name="T8" fmla="*/ 66 w 88"/>
                <a:gd name="T9" fmla="*/ 44 h 88"/>
                <a:gd name="T10" fmla="*/ 87 w 88"/>
                <a:gd name="T11" fmla="*/ 64 h 88"/>
                <a:gd name="T12" fmla="*/ 66 w 88"/>
                <a:gd name="T13" fmla="*/ 87 h 88"/>
                <a:gd name="T14" fmla="*/ 44 w 88"/>
                <a:gd name="T15" fmla="*/ 64 h 88"/>
                <a:gd name="T16" fmla="*/ 21 w 88"/>
                <a:gd name="T17" fmla="*/ 87 h 88"/>
                <a:gd name="T18" fmla="*/ 0 w 88"/>
                <a:gd name="T19" fmla="*/ 64 h 88"/>
                <a:gd name="T20" fmla="*/ 23 w 88"/>
                <a:gd name="T21" fmla="*/ 44 h 88"/>
                <a:gd name="T22" fmla="*/ 0 w 88"/>
                <a:gd name="T23" fmla="*/ 23 h 88"/>
                <a:gd name="T24" fmla="*/ 21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1" y="0"/>
                  </a:moveTo>
                  <a:lnTo>
                    <a:pt x="44" y="23"/>
                  </a:lnTo>
                  <a:lnTo>
                    <a:pt x="66" y="0"/>
                  </a:lnTo>
                  <a:lnTo>
                    <a:pt x="87" y="23"/>
                  </a:lnTo>
                  <a:lnTo>
                    <a:pt x="66" y="44"/>
                  </a:lnTo>
                  <a:lnTo>
                    <a:pt x="87" y="64"/>
                  </a:lnTo>
                  <a:lnTo>
                    <a:pt x="66" y="87"/>
                  </a:lnTo>
                  <a:lnTo>
                    <a:pt x="44" y="64"/>
                  </a:lnTo>
                  <a:lnTo>
                    <a:pt x="21" y="87"/>
                  </a:lnTo>
                  <a:lnTo>
                    <a:pt x="0" y="64"/>
                  </a:lnTo>
                  <a:lnTo>
                    <a:pt x="23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29">
              <a:extLst>
                <a:ext uri="{FF2B5EF4-FFF2-40B4-BE49-F238E27FC236}">
                  <a16:creationId xmlns:a16="http://schemas.microsoft.com/office/drawing/2014/main" id="{7DBD3851-2DE8-4DBC-9A1C-F809ACC1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2269"/>
              <a:ext cx="88" cy="85"/>
            </a:xfrm>
            <a:custGeom>
              <a:avLst/>
              <a:gdLst>
                <a:gd name="T0" fmla="*/ 21 w 88"/>
                <a:gd name="T1" fmla="*/ 0 h 85"/>
                <a:gd name="T2" fmla="*/ 44 w 88"/>
                <a:gd name="T3" fmla="*/ 21 h 85"/>
                <a:gd name="T4" fmla="*/ 64 w 88"/>
                <a:gd name="T5" fmla="*/ 0 h 85"/>
                <a:gd name="T6" fmla="*/ 87 w 88"/>
                <a:gd name="T7" fmla="*/ 21 h 85"/>
                <a:gd name="T8" fmla="*/ 64 w 88"/>
                <a:gd name="T9" fmla="*/ 42 h 85"/>
                <a:gd name="T10" fmla="*/ 87 w 88"/>
                <a:gd name="T11" fmla="*/ 63 h 85"/>
                <a:gd name="T12" fmla="*/ 64 w 88"/>
                <a:gd name="T13" fmla="*/ 84 h 85"/>
                <a:gd name="T14" fmla="*/ 44 w 88"/>
                <a:gd name="T15" fmla="*/ 63 h 85"/>
                <a:gd name="T16" fmla="*/ 21 w 88"/>
                <a:gd name="T17" fmla="*/ 84 h 85"/>
                <a:gd name="T18" fmla="*/ 0 w 88"/>
                <a:gd name="T19" fmla="*/ 63 h 85"/>
                <a:gd name="T20" fmla="*/ 21 w 88"/>
                <a:gd name="T21" fmla="*/ 42 h 85"/>
                <a:gd name="T22" fmla="*/ 0 w 88"/>
                <a:gd name="T23" fmla="*/ 21 h 85"/>
                <a:gd name="T24" fmla="*/ 21 w 8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5"/>
                <a:gd name="T41" fmla="*/ 88 w 8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5">
                  <a:moveTo>
                    <a:pt x="21" y="0"/>
                  </a:moveTo>
                  <a:lnTo>
                    <a:pt x="44" y="21"/>
                  </a:lnTo>
                  <a:lnTo>
                    <a:pt x="64" y="0"/>
                  </a:lnTo>
                  <a:lnTo>
                    <a:pt x="87" y="21"/>
                  </a:lnTo>
                  <a:lnTo>
                    <a:pt x="64" y="42"/>
                  </a:lnTo>
                  <a:lnTo>
                    <a:pt x="87" y="63"/>
                  </a:lnTo>
                  <a:lnTo>
                    <a:pt x="64" y="84"/>
                  </a:lnTo>
                  <a:lnTo>
                    <a:pt x="44" y="63"/>
                  </a:lnTo>
                  <a:lnTo>
                    <a:pt x="21" y="84"/>
                  </a:lnTo>
                  <a:lnTo>
                    <a:pt x="0" y="63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0">
              <a:extLst>
                <a:ext uri="{FF2B5EF4-FFF2-40B4-BE49-F238E27FC236}">
                  <a16:creationId xmlns:a16="http://schemas.microsoft.com/office/drawing/2014/main" id="{CF5AEF0A-192F-488E-A970-46072420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178"/>
              <a:ext cx="88" cy="86"/>
            </a:xfrm>
            <a:custGeom>
              <a:avLst/>
              <a:gdLst>
                <a:gd name="T0" fmla="*/ 23 w 88"/>
                <a:gd name="T1" fmla="*/ 0 h 86"/>
                <a:gd name="T2" fmla="*/ 44 w 88"/>
                <a:gd name="T3" fmla="*/ 21 h 86"/>
                <a:gd name="T4" fmla="*/ 66 w 88"/>
                <a:gd name="T5" fmla="*/ 0 h 86"/>
                <a:gd name="T6" fmla="*/ 87 w 88"/>
                <a:gd name="T7" fmla="*/ 21 h 86"/>
                <a:gd name="T8" fmla="*/ 66 w 88"/>
                <a:gd name="T9" fmla="*/ 42 h 86"/>
                <a:gd name="T10" fmla="*/ 87 w 88"/>
                <a:gd name="T11" fmla="*/ 64 h 86"/>
                <a:gd name="T12" fmla="*/ 66 w 88"/>
                <a:gd name="T13" fmla="*/ 85 h 86"/>
                <a:gd name="T14" fmla="*/ 44 w 88"/>
                <a:gd name="T15" fmla="*/ 64 h 86"/>
                <a:gd name="T16" fmla="*/ 23 w 88"/>
                <a:gd name="T17" fmla="*/ 85 h 86"/>
                <a:gd name="T18" fmla="*/ 0 w 88"/>
                <a:gd name="T19" fmla="*/ 64 h 86"/>
                <a:gd name="T20" fmla="*/ 23 w 88"/>
                <a:gd name="T21" fmla="*/ 42 h 86"/>
                <a:gd name="T22" fmla="*/ 0 w 88"/>
                <a:gd name="T23" fmla="*/ 21 h 86"/>
                <a:gd name="T24" fmla="*/ 23 w 8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6"/>
                <a:gd name="T41" fmla="*/ 88 w 88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6">
                  <a:moveTo>
                    <a:pt x="23" y="0"/>
                  </a:moveTo>
                  <a:lnTo>
                    <a:pt x="44" y="21"/>
                  </a:lnTo>
                  <a:lnTo>
                    <a:pt x="66" y="0"/>
                  </a:lnTo>
                  <a:lnTo>
                    <a:pt x="87" y="21"/>
                  </a:lnTo>
                  <a:lnTo>
                    <a:pt x="66" y="42"/>
                  </a:lnTo>
                  <a:lnTo>
                    <a:pt x="87" y="64"/>
                  </a:lnTo>
                  <a:lnTo>
                    <a:pt x="66" y="85"/>
                  </a:lnTo>
                  <a:lnTo>
                    <a:pt x="44" y="64"/>
                  </a:lnTo>
                  <a:lnTo>
                    <a:pt x="23" y="85"/>
                  </a:lnTo>
                  <a:lnTo>
                    <a:pt x="0" y="64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1">
              <a:extLst>
                <a:ext uri="{FF2B5EF4-FFF2-40B4-BE49-F238E27FC236}">
                  <a16:creationId xmlns:a16="http://schemas.microsoft.com/office/drawing/2014/main" id="{81BFCDC9-B2A0-4ADC-803E-AA792D31F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2048"/>
              <a:ext cx="87" cy="88"/>
            </a:xfrm>
            <a:custGeom>
              <a:avLst/>
              <a:gdLst>
                <a:gd name="T0" fmla="*/ 21 w 87"/>
                <a:gd name="T1" fmla="*/ 0 h 88"/>
                <a:gd name="T2" fmla="*/ 43 w 87"/>
                <a:gd name="T3" fmla="*/ 23 h 88"/>
                <a:gd name="T4" fmla="*/ 64 w 87"/>
                <a:gd name="T5" fmla="*/ 0 h 88"/>
                <a:gd name="T6" fmla="*/ 86 w 87"/>
                <a:gd name="T7" fmla="*/ 23 h 88"/>
                <a:gd name="T8" fmla="*/ 64 w 87"/>
                <a:gd name="T9" fmla="*/ 44 h 88"/>
                <a:gd name="T10" fmla="*/ 86 w 87"/>
                <a:gd name="T11" fmla="*/ 66 h 88"/>
                <a:gd name="T12" fmla="*/ 64 w 87"/>
                <a:gd name="T13" fmla="*/ 87 h 88"/>
                <a:gd name="T14" fmla="*/ 43 w 87"/>
                <a:gd name="T15" fmla="*/ 66 h 88"/>
                <a:gd name="T16" fmla="*/ 21 w 87"/>
                <a:gd name="T17" fmla="*/ 87 h 88"/>
                <a:gd name="T18" fmla="*/ 0 w 87"/>
                <a:gd name="T19" fmla="*/ 66 h 88"/>
                <a:gd name="T20" fmla="*/ 21 w 87"/>
                <a:gd name="T21" fmla="*/ 44 h 88"/>
                <a:gd name="T22" fmla="*/ 0 w 87"/>
                <a:gd name="T23" fmla="*/ 23 h 88"/>
                <a:gd name="T24" fmla="*/ 21 w 87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8"/>
                <a:gd name="T41" fmla="*/ 87 w 87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8">
                  <a:moveTo>
                    <a:pt x="21" y="0"/>
                  </a:moveTo>
                  <a:lnTo>
                    <a:pt x="43" y="23"/>
                  </a:lnTo>
                  <a:lnTo>
                    <a:pt x="64" y="0"/>
                  </a:lnTo>
                  <a:lnTo>
                    <a:pt x="86" y="23"/>
                  </a:lnTo>
                  <a:lnTo>
                    <a:pt x="64" y="44"/>
                  </a:lnTo>
                  <a:lnTo>
                    <a:pt x="86" y="66"/>
                  </a:lnTo>
                  <a:lnTo>
                    <a:pt x="64" y="87"/>
                  </a:lnTo>
                  <a:lnTo>
                    <a:pt x="43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2">
              <a:extLst>
                <a:ext uri="{FF2B5EF4-FFF2-40B4-BE49-F238E27FC236}">
                  <a16:creationId xmlns:a16="http://schemas.microsoft.com/office/drawing/2014/main" id="{4BB1E10A-B0E8-49C7-B18B-9C0A7F88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2216"/>
              <a:ext cx="88" cy="88"/>
            </a:xfrm>
            <a:custGeom>
              <a:avLst/>
              <a:gdLst>
                <a:gd name="T0" fmla="*/ 21 w 88"/>
                <a:gd name="T1" fmla="*/ 0 h 88"/>
                <a:gd name="T2" fmla="*/ 44 w 88"/>
                <a:gd name="T3" fmla="*/ 23 h 88"/>
                <a:gd name="T4" fmla="*/ 64 w 88"/>
                <a:gd name="T5" fmla="*/ 0 h 88"/>
                <a:gd name="T6" fmla="*/ 87 w 88"/>
                <a:gd name="T7" fmla="*/ 23 h 88"/>
                <a:gd name="T8" fmla="*/ 64 w 88"/>
                <a:gd name="T9" fmla="*/ 44 h 88"/>
                <a:gd name="T10" fmla="*/ 87 w 88"/>
                <a:gd name="T11" fmla="*/ 64 h 88"/>
                <a:gd name="T12" fmla="*/ 64 w 88"/>
                <a:gd name="T13" fmla="*/ 87 h 88"/>
                <a:gd name="T14" fmla="*/ 44 w 88"/>
                <a:gd name="T15" fmla="*/ 64 h 88"/>
                <a:gd name="T16" fmla="*/ 21 w 88"/>
                <a:gd name="T17" fmla="*/ 87 h 88"/>
                <a:gd name="T18" fmla="*/ 0 w 88"/>
                <a:gd name="T19" fmla="*/ 64 h 88"/>
                <a:gd name="T20" fmla="*/ 21 w 88"/>
                <a:gd name="T21" fmla="*/ 44 h 88"/>
                <a:gd name="T22" fmla="*/ 0 w 88"/>
                <a:gd name="T23" fmla="*/ 23 h 88"/>
                <a:gd name="T24" fmla="*/ 21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1" y="0"/>
                  </a:moveTo>
                  <a:lnTo>
                    <a:pt x="44" y="23"/>
                  </a:lnTo>
                  <a:lnTo>
                    <a:pt x="64" y="0"/>
                  </a:lnTo>
                  <a:lnTo>
                    <a:pt x="87" y="23"/>
                  </a:lnTo>
                  <a:lnTo>
                    <a:pt x="64" y="44"/>
                  </a:lnTo>
                  <a:lnTo>
                    <a:pt x="87" y="64"/>
                  </a:lnTo>
                  <a:lnTo>
                    <a:pt x="64" y="87"/>
                  </a:lnTo>
                  <a:lnTo>
                    <a:pt x="44" y="64"/>
                  </a:lnTo>
                  <a:lnTo>
                    <a:pt x="21" y="87"/>
                  </a:lnTo>
                  <a:lnTo>
                    <a:pt x="0" y="64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3">
              <a:extLst>
                <a:ext uri="{FF2B5EF4-FFF2-40B4-BE49-F238E27FC236}">
                  <a16:creationId xmlns:a16="http://schemas.microsoft.com/office/drawing/2014/main" id="{3DEAF03F-9C5B-429F-B8B4-2E14F61C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512"/>
              <a:ext cx="88" cy="88"/>
            </a:xfrm>
            <a:custGeom>
              <a:avLst/>
              <a:gdLst>
                <a:gd name="T0" fmla="*/ 23 w 88"/>
                <a:gd name="T1" fmla="*/ 0 h 88"/>
                <a:gd name="T2" fmla="*/ 44 w 88"/>
                <a:gd name="T3" fmla="*/ 23 h 88"/>
                <a:gd name="T4" fmla="*/ 66 w 88"/>
                <a:gd name="T5" fmla="*/ 0 h 88"/>
                <a:gd name="T6" fmla="*/ 87 w 88"/>
                <a:gd name="T7" fmla="*/ 23 h 88"/>
                <a:gd name="T8" fmla="*/ 66 w 88"/>
                <a:gd name="T9" fmla="*/ 44 h 88"/>
                <a:gd name="T10" fmla="*/ 87 w 88"/>
                <a:gd name="T11" fmla="*/ 66 h 88"/>
                <a:gd name="T12" fmla="*/ 66 w 88"/>
                <a:gd name="T13" fmla="*/ 87 h 88"/>
                <a:gd name="T14" fmla="*/ 44 w 88"/>
                <a:gd name="T15" fmla="*/ 66 h 88"/>
                <a:gd name="T16" fmla="*/ 23 w 88"/>
                <a:gd name="T17" fmla="*/ 87 h 88"/>
                <a:gd name="T18" fmla="*/ 0 w 88"/>
                <a:gd name="T19" fmla="*/ 66 h 88"/>
                <a:gd name="T20" fmla="*/ 23 w 88"/>
                <a:gd name="T21" fmla="*/ 44 h 88"/>
                <a:gd name="T22" fmla="*/ 0 w 88"/>
                <a:gd name="T23" fmla="*/ 23 h 88"/>
                <a:gd name="T24" fmla="*/ 23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3" y="0"/>
                  </a:moveTo>
                  <a:lnTo>
                    <a:pt x="44" y="23"/>
                  </a:lnTo>
                  <a:lnTo>
                    <a:pt x="66" y="0"/>
                  </a:lnTo>
                  <a:lnTo>
                    <a:pt x="87" y="23"/>
                  </a:lnTo>
                  <a:lnTo>
                    <a:pt x="66" y="44"/>
                  </a:lnTo>
                  <a:lnTo>
                    <a:pt x="87" y="66"/>
                  </a:lnTo>
                  <a:lnTo>
                    <a:pt x="66" y="87"/>
                  </a:lnTo>
                  <a:lnTo>
                    <a:pt x="44" y="66"/>
                  </a:lnTo>
                  <a:lnTo>
                    <a:pt x="23" y="87"/>
                  </a:lnTo>
                  <a:lnTo>
                    <a:pt x="0" y="66"/>
                  </a:lnTo>
                  <a:lnTo>
                    <a:pt x="23" y="44"/>
                  </a:lnTo>
                  <a:lnTo>
                    <a:pt x="0" y="23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4">
              <a:extLst>
                <a:ext uri="{FF2B5EF4-FFF2-40B4-BE49-F238E27FC236}">
                  <a16:creationId xmlns:a16="http://schemas.microsoft.com/office/drawing/2014/main" id="{182A3FA0-A7C9-44DD-961D-D51C688D8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589"/>
              <a:ext cx="88" cy="88"/>
            </a:xfrm>
            <a:custGeom>
              <a:avLst/>
              <a:gdLst>
                <a:gd name="T0" fmla="*/ 21 w 88"/>
                <a:gd name="T1" fmla="*/ 0 h 88"/>
                <a:gd name="T2" fmla="*/ 44 w 88"/>
                <a:gd name="T3" fmla="*/ 23 h 88"/>
                <a:gd name="T4" fmla="*/ 64 w 88"/>
                <a:gd name="T5" fmla="*/ 0 h 88"/>
                <a:gd name="T6" fmla="*/ 87 w 88"/>
                <a:gd name="T7" fmla="*/ 23 h 88"/>
                <a:gd name="T8" fmla="*/ 64 w 88"/>
                <a:gd name="T9" fmla="*/ 44 h 88"/>
                <a:gd name="T10" fmla="*/ 87 w 88"/>
                <a:gd name="T11" fmla="*/ 66 h 88"/>
                <a:gd name="T12" fmla="*/ 64 w 88"/>
                <a:gd name="T13" fmla="*/ 87 h 88"/>
                <a:gd name="T14" fmla="*/ 44 w 88"/>
                <a:gd name="T15" fmla="*/ 66 h 88"/>
                <a:gd name="T16" fmla="*/ 21 w 88"/>
                <a:gd name="T17" fmla="*/ 87 h 88"/>
                <a:gd name="T18" fmla="*/ 0 w 88"/>
                <a:gd name="T19" fmla="*/ 66 h 88"/>
                <a:gd name="T20" fmla="*/ 21 w 88"/>
                <a:gd name="T21" fmla="*/ 44 h 88"/>
                <a:gd name="T22" fmla="*/ 0 w 88"/>
                <a:gd name="T23" fmla="*/ 23 h 88"/>
                <a:gd name="T24" fmla="*/ 21 w 88"/>
                <a:gd name="T25" fmla="*/ 0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88"/>
                <a:gd name="T41" fmla="*/ 88 w 88"/>
                <a:gd name="T42" fmla="*/ 88 h 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88">
                  <a:moveTo>
                    <a:pt x="21" y="0"/>
                  </a:moveTo>
                  <a:lnTo>
                    <a:pt x="44" y="23"/>
                  </a:lnTo>
                  <a:lnTo>
                    <a:pt x="64" y="0"/>
                  </a:lnTo>
                  <a:lnTo>
                    <a:pt x="87" y="23"/>
                  </a:lnTo>
                  <a:lnTo>
                    <a:pt x="64" y="44"/>
                  </a:lnTo>
                  <a:lnTo>
                    <a:pt x="87" y="66"/>
                  </a:lnTo>
                  <a:lnTo>
                    <a:pt x="64" y="87"/>
                  </a:lnTo>
                  <a:lnTo>
                    <a:pt x="44" y="66"/>
                  </a:lnTo>
                  <a:lnTo>
                    <a:pt x="21" y="87"/>
                  </a:lnTo>
                  <a:lnTo>
                    <a:pt x="0" y="66"/>
                  </a:lnTo>
                  <a:lnTo>
                    <a:pt x="21" y="44"/>
                  </a:lnTo>
                  <a:lnTo>
                    <a:pt x="0" y="2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5">
              <a:extLst>
                <a:ext uri="{FF2B5EF4-FFF2-40B4-BE49-F238E27FC236}">
                  <a16:creationId xmlns:a16="http://schemas.microsoft.com/office/drawing/2014/main" id="{6213A263-81E4-4119-BE46-090B6690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222"/>
              <a:ext cx="90" cy="86"/>
            </a:xfrm>
            <a:custGeom>
              <a:avLst/>
              <a:gdLst>
                <a:gd name="T0" fmla="*/ 23 w 90"/>
                <a:gd name="T1" fmla="*/ 0 h 86"/>
                <a:gd name="T2" fmla="*/ 45 w 90"/>
                <a:gd name="T3" fmla="*/ 21 h 86"/>
                <a:gd name="T4" fmla="*/ 66 w 90"/>
                <a:gd name="T5" fmla="*/ 0 h 86"/>
                <a:gd name="T6" fmla="*/ 89 w 90"/>
                <a:gd name="T7" fmla="*/ 21 h 86"/>
                <a:gd name="T8" fmla="*/ 66 w 90"/>
                <a:gd name="T9" fmla="*/ 42 h 86"/>
                <a:gd name="T10" fmla="*/ 89 w 90"/>
                <a:gd name="T11" fmla="*/ 64 h 86"/>
                <a:gd name="T12" fmla="*/ 66 w 90"/>
                <a:gd name="T13" fmla="*/ 85 h 86"/>
                <a:gd name="T14" fmla="*/ 45 w 90"/>
                <a:gd name="T15" fmla="*/ 64 h 86"/>
                <a:gd name="T16" fmla="*/ 23 w 90"/>
                <a:gd name="T17" fmla="*/ 85 h 86"/>
                <a:gd name="T18" fmla="*/ 0 w 90"/>
                <a:gd name="T19" fmla="*/ 64 h 86"/>
                <a:gd name="T20" fmla="*/ 23 w 90"/>
                <a:gd name="T21" fmla="*/ 42 h 86"/>
                <a:gd name="T22" fmla="*/ 0 w 90"/>
                <a:gd name="T23" fmla="*/ 21 h 86"/>
                <a:gd name="T24" fmla="*/ 23 w 90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86"/>
                <a:gd name="T41" fmla="*/ 90 w 90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86">
                  <a:moveTo>
                    <a:pt x="23" y="0"/>
                  </a:moveTo>
                  <a:lnTo>
                    <a:pt x="45" y="21"/>
                  </a:lnTo>
                  <a:lnTo>
                    <a:pt x="66" y="0"/>
                  </a:lnTo>
                  <a:lnTo>
                    <a:pt x="89" y="21"/>
                  </a:lnTo>
                  <a:lnTo>
                    <a:pt x="66" y="42"/>
                  </a:lnTo>
                  <a:lnTo>
                    <a:pt x="89" y="64"/>
                  </a:lnTo>
                  <a:lnTo>
                    <a:pt x="66" y="85"/>
                  </a:lnTo>
                  <a:lnTo>
                    <a:pt x="45" y="64"/>
                  </a:lnTo>
                  <a:lnTo>
                    <a:pt x="23" y="85"/>
                  </a:lnTo>
                  <a:lnTo>
                    <a:pt x="0" y="64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6">
              <a:extLst>
                <a:ext uri="{FF2B5EF4-FFF2-40B4-BE49-F238E27FC236}">
                  <a16:creationId xmlns:a16="http://schemas.microsoft.com/office/drawing/2014/main" id="{72206958-431E-4C67-B28E-58E8586D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028"/>
              <a:ext cx="87" cy="87"/>
            </a:xfrm>
            <a:custGeom>
              <a:avLst/>
              <a:gdLst>
                <a:gd name="T0" fmla="*/ 22 w 87"/>
                <a:gd name="T1" fmla="*/ 0 h 87"/>
                <a:gd name="T2" fmla="*/ 43 w 87"/>
                <a:gd name="T3" fmla="*/ 21 h 87"/>
                <a:gd name="T4" fmla="*/ 65 w 87"/>
                <a:gd name="T5" fmla="*/ 0 h 87"/>
                <a:gd name="T6" fmla="*/ 86 w 87"/>
                <a:gd name="T7" fmla="*/ 21 h 87"/>
                <a:gd name="T8" fmla="*/ 65 w 87"/>
                <a:gd name="T9" fmla="*/ 43 h 87"/>
                <a:gd name="T10" fmla="*/ 86 w 87"/>
                <a:gd name="T11" fmla="*/ 64 h 87"/>
                <a:gd name="T12" fmla="*/ 65 w 87"/>
                <a:gd name="T13" fmla="*/ 86 h 87"/>
                <a:gd name="T14" fmla="*/ 43 w 87"/>
                <a:gd name="T15" fmla="*/ 64 h 87"/>
                <a:gd name="T16" fmla="*/ 22 w 87"/>
                <a:gd name="T17" fmla="*/ 86 h 87"/>
                <a:gd name="T18" fmla="*/ 0 w 87"/>
                <a:gd name="T19" fmla="*/ 64 h 87"/>
                <a:gd name="T20" fmla="*/ 22 w 87"/>
                <a:gd name="T21" fmla="*/ 43 h 87"/>
                <a:gd name="T22" fmla="*/ 0 w 87"/>
                <a:gd name="T23" fmla="*/ 21 h 87"/>
                <a:gd name="T24" fmla="*/ 22 w 87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7"/>
                <a:gd name="T41" fmla="*/ 87 w 87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7">
                  <a:moveTo>
                    <a:pt x="22" y="0"/>
                  </a:moveTo>
                  <a:lnTo>
                    <a:pt x="43" y="21"/>
                  </a:lnTo>
                  <a:lnTo>
                    <a:pt x="65" y="0"/>
                  </a:lnTo>
                  <a:lnTo>
                    <a:pt x="86" y="21"/>
                  </a:lnTo>
                  <a:lnTo>
                    <a:pt x="65" y="43"/>
                  </a:lnTo>
                  <a:lnTo>
                    <a:pt x="86" y="64"/>
                  </a:lnTo>
                  <a:lnTo>
                    <a:pt x="65" y="86"/>
                  </a:lnTo>
                  <a:lnTo>
                    <a:pt x="43" y="64"/>
                  </a:lnTo>
                  <a:lnTo>
                    <a:pt x="22" y="86"/>
                  </a:lnTo>
                  <a:lnTo>
                    <a:pt x="0" y="64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7">
              <a:extLst>
                <a:ext uri="{FF2B5EF4-FFF2-40B4-BE49-F238E27FC236}">
                  <a16:creationId xmlns:a16="http://schemas.microsoft.com/office/drawing/2014/main" id="{9D41815F-9E47-4780-B1DE-3E2ECD86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286"/>
              <a:ext cx="87" cy="86"/>
            </a:xfrm>
            <a:custGeom>
              <a:avLst/>
              <a:gdLst>
                <a:gd name="T0" fmla="*/ 21 w 87"/>
                <a:gd name="T1" fmla="*/ 0 h 86"/>
                <a:gd name="T2" fmla="*/ 43 w 87"/>
                <a:gd name="T3" fmla="*/ 21 h 86"/>
                <a:gd name="T4" fmla="*/ 64 w 87"/>
                <a:gd name="T5" fmla="*/ 0 h 86"/>
                <a:gd name="T6" fmla="*/ 86 w 87"/>
                <a:gd name="T7" fmla="*/ 21 h 86"/>
                <a:gd name="T8" fmla="*/ 64 w 87"/>
                <a:gd name="T9" fmla="*/ 43 h 86"/>
                <a:gd name="T10" fmla="*/ 86 w 87"/>
                <a:gd name="T11" fmla="*/ 64 h 86"/>
                <a:gd name="T12" fmla="*/ 64 w 87"/>
                <a:gd name="T13" fmla="*/ 85 h 86"/>
                <a:gd name="T14" fmla="*/ 43 w 87"/>
                <a:gd name="T15" fmla="*/ 64 h 86"/>
                <a:gd name="T16" fmla="*/ 21 w 87"/>
                <a:gd name="T17" fmla="*/ 85 h 86"/>
                <a:gd name="T18" fmla="*/ 0 w 87"/>
                <a:gd name="T19" fmla="*/ 64 h 86"/>
                <a:gd name="T20" fmla="*/ 21 w 87"/>
                <a:gd name="T21" fmla="*/ 43 h 86"/>
                <a:gd name="T22" fmla="*/ 0 w 87"/>
                <a:gd name="T23" fmla="*/ 21 h 86"/>
                <a:gd name="T24" fmla="*/ 21 w 87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86"/>
                <a:gd name="T41" fmla="*/ 87 w 87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86">
                  <a:moveTo>
                    <a:pt x="21" y="0"/>
                  </a:moveTo>
                  <a:lnTo>
                    <a:pt x="43" y="21"/>
                  </a:lnTo>
                  <a:lnTo>
                    <a:pt x="64" y="0"/>
                  </a:lnTo>
                  <a:lnTo>
                    <a:pt x="86" y="21"/>
                  </a:lnTo>
                  <a:lnTo>
                    <a:pt x="64" y="43"/>
                  </a:lnTo>
                  <a:lnTo>
                    <a:pt x="86" y="64"/>
                  </a:lnTo>
                  <a:lnTo>
                    <a:pt x="64" y="85"/>
                  </a:lnTo>
                  <a:lnTo>
                    <a:pt x="43" y="64"/>
                  </a:lnTo>
                  <a:lnTo>
                    <a:pt x="21" y="85"/>
                  </a:lnTo>
                  <a:lnTo>
                    <a:pt x="0" y="64"/>
                  </a:lnTo>
                  <a:lnTo>
                    <a:pt x="21" y="43"/>
                  </a:lnTo>
                  <a:lnTo>
                    <a:pt x="0" y="21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38">
              <a:extLst>
                <a:ext uri="{FF2B5EF4-FFF2-40B4-BE49-F238E27FC236}">
                  <a16:creationId xmlns:a16="http://schemas.microsoft.com/office/drawing/2014/main" id="{9C5FAD27-6363-4C3F-81FA-21B5F98D2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2" y="2306"/>
              <a:ext cx="199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39">
              <a:extLst>
                <a:ext uri="{FF2B5EF4-FFF2-40B4-BE49-F238E27FC236}">
                  <a16:creationId xmlns:a16="http://schemas.microsoft.com/office/drawing/2014/main" id="{2C21D976-D6DF-4EDA-958C-6B1E4D60B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6" y="2498"/>
              <a:ext cx="197" cy="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0">
              <a:extLst>
                <a:ext uri="{FF2B5EF4-FFF2-40B4-BE49-F238E27FC236}">
                  <a16:creationId xmlns:a16="http://schemas.microsoft.com/office/drawing/2014/main" id="{14C77E9F-3EAD-4616-963A-4B6E00D929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9" y="2815"/>
              <a:ext cx="201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Oval 41">
              <a:extLst>
                <a:ext uri="{FF2B5EF4-FFF2-40B4-BE49-F238E27FC236}">
                  <a16:creationId xmlns:a16="http://schemas.microsoft.com/office/drawing/2014/main" id="{A106021D-AC74-4B83-80F9-5273038C4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2811"/>
              <a:ext cx="4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23" name="Line 42">
              <a:extLst>
                <a:ext uri="{FF2B5EF4-FFF2-40B4-BE49-F238E27FC236}">
                  <a16:creationId xmlns:a16="http://schemas.microsoft.com/office/drawing/2014/main" id="{36DA796F-23EF-4BF9-917B-9BF5E431D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4" y="2820"/>
              <a:ext cx="195" cy="3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3">
              <a:extLst>
                <a:ext uri="{FF2B5EF4-FFF2-40B4-BE49-F238E27FC236}">
                  <a16:creationId xmlns:a16="http://schemas.microsoft.com/office/drawing/2014/main" id="{0E06CCFB-4255-4E25-A064-E4174C66B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0" y="2825"/>
              <a:ext cx="198" cy="3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4">
              <a:extLst>
                <a:ext uri="{FF2B5EF4-FFF2-40B4-BE49-F238E27FC236}">
                  <a16:creationId xmlns:a16="http://schemas.microsoft.com/office/drawing/2014/main" id="{0510DDE4-8DAE-4C81-98A8-0C0603CF2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2819"/>
              <a:ext cx="19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5">
              <a:extLst>
                <a:ext uri="{FF2B5EF4-FFF2-40B4-BE49-F238E27FC236}">
                  <a16:creationId xmlns:a16="http://schemas.microsoft.com/office/drawing/2014/main" id="{BD8E43BB-E541-4A3A-9232-B9703F7F9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2543"/>
              <a:ext cx="200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46">
              <a:extLst>
                <a:ext uri="{FF2B5EF4-FFF2-40B4-BE49-F238E27FC236}">
                  <a16:creationId xmlns:a16="http://schemas.microsoft.com/office/drawing/2014/main" id="{5486E5FD-8E7C-4380-94BB-1A8429848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2550"/>
              <a:ext cx="201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7">
              <a:extLst>
                <a:ext uri="{FF2B5EF4-FFF2-40B4-BE49-F238E27FC236}">
                  <a16:creationId xmlns:a16="http://schemas.microsoft.com/office/drawing/2014/main" id="{2E75590D-60D0-43C4-8179-ACD1F54F8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" y="2426"/>
              <a:ext cx="198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48">
              <a:extLst>
                <a:ext uri="{FF2B5EF4-FFF2-40B4-BE49-F238E27FC236}">
                  <a16:creationId xmlns:a16="http://schemas.microsoft.com/office/drawing/2014/main" id="{59B906F9-920D-41F5-AC7A-1968B679F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2" y="2260"/>
              <a:ext cx="20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49">
              <a:extLst>
                <a:ext uri="{FF2B5EF4-FFF2-40B4-BE49-F238E27FC236}">
                  <a16:creationId xmlns:a16="http://schemas.microsoft.com/office/drawing/2014/main" id="{2D887B17-4977-48A4-B7B8-5F0394026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269"/>
              <a:ext cx="201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0">
              <a:extLst>
                <a:ext uri="{FF2B5EF4-FFF2-40B4-BE49-F238E27FC236}">
                  <a16:creationId xmlns:a16="http://schemas.microsoft.com/office/drawing/2014/main" id="{4637A877-808C-4585-B0D8-18AAC0BFC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1" y="2224"/>
              <a:ext cx="199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1">
              <a:extLst>
                <a:ext uri="{FF2B5EF4-FFF2-40B4-BE49-F238E27FC236}">
                  <a16:creationId xmlns:a16="http://schemas.microsoft.com/office/drawing/2014/main" id="{FEBF7303-95D2-47A8-96D4-58CCC1909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2091"/>
              <a:ext cx="20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2">
              <a:extLst>
                <a:ext uri="{FF2B5EF4-FFF2-40B4-BE49-F238E27FC236}">
                  <a16:creationId xmlns:a16="http://schemas.microsoft.com/office/drawing/2014/main" id="{4BD2E417-5A66-47D3-997B-C901B2063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2098"/>
              <a:ext cx="201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3">
              <a:extLst>
                <a:ext uri="{FF2B5EF4-FFF2-40B4-BE49-F238E27FC236}">
                  <a16:creationId xmlns:a16="http://schemas.microsoft.com/office/drawing/2014/main" id="{6E0E6B19-2CED-4070-A287-133ABBCE0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" y="2266"/>
              <a:ext cx="19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4">
              <a:extLst>
                <a:ext uri="{FF2B5EF4-FFF2-40B4-BE49-F238E27FC236}">
                  <a16:creationId xmlns:a16="http://schemas.microsoft.com/office/drawing/2014/main" id="{0603A2AF-AB73-43D7-A193-DD5081E05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2563"/>
              <a:ext cx="201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55">
              <a:extLst>
                <a:ext uri="{FF2B5EF4-FFF2-40B4-BE49-F238E27FC236}">
                  <a16:creationId xmlns:a16="http://schemas.microsoft.com/office/drawing/2014/main" id="{62C4DB4B-6EBE-49BE-83E4-C29FBA42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" y="2639"/>
              <a:ext cx="195" cy="6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56">
              <a:extLst>
                <a:ext uri="{FF2B5EF4-FFF2-40B4-BE49-F238E27FC236}">
                  <a16:creationId xmlns:a16="http://schemas.microsoft.com/office/drawing/2014/main" id="{415CBFA8-4DDF-43B9-9885-95C84F2B68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" y="3071"/>
              <a:ext cx="198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7">
              <a:extLst>
                <a:ext uri="{FF2B5EF4-FFF2-40B4-BE49-F238E27FC236}">
                  <a16:creationId xmlns:a16="http://schemas.microsoft.com/office/drawing/2014/main" id="{AC3D1E78-2851-4AA3-900D-C6F6A2EEB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4" y="3079"/>
              <a:ext cx="199" cy="2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Rectangle 58">
              <a:extLst>
                <a:ext uri="{FF2B5EF4-FFF2-40B4-BE49-F238E27FC236}">
                  <a16:creationId xmlns:a16="http://schemas.microsoft.com/office/drawing/2014/main" id="{843FED25-4C7F-402B-9CBD-9C56965C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3781"/>
              <a:ext cx="52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Tank #</a:t>
              </a:r>
            </a:p>
          </p:txBody>
        </p:sp>
        <p:sp>
          <p:nvSpPr>
            <p:cNvPr id="24640" name="Rectangle 59">
              <a:extLst>
                <a:ext uri="{FF2B5EF4-FFF2-40B4-BE49-F238E27FC236}">
                  <a16:creationId xmlns:a16="http://schemas.microsoft.com/office/drawing/2014/main" id="{71C893C3-5DF0-4CA4-A2B8-1F076949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1840"/>
              <a:ext cx="5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4</a:t>
              </a:r>
            </a:p>
          </p:txBody>
        </p:sp>
      </p:grpSp>
      <p:sp>
        <p:nvSpPr>
          <p:cNvPr id="88070" name="TextBox 62">
            <a:extLst>
              <a:ext uri="{FF2B5EF4-FFF2-40B4-BE49-F238E27FC236}">
                <a16:creationId xmlns:a16="http://schemas.microsoft.com/office/drawing/2014/main" id="{CCE2F991-3754-427A-AFB2-F509ACE3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699" y="5230813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28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7C145D3-AD7D-4D07-A3A5-7B135BD02606}"/>
              </a:ext>
            </a:extLst>
          </p:cNvPr>
          <p:cNvCxnSpPr/>
          <p:nvPr/>
        </p:nvCxnSpPr>
        <p:spPr>
          <a:xfrm>
            <a:off x="1530624" y="4218884"/>
            <a:ext cx="6456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">
            <a:extLst>
              <a:ext uri="{FF2B5EF4-FFF2-40B4-BE49-F238E27FC236}">
                <a16:creationId xmlns:a16="http://schemas.microsoft.com/office/drawing/2014/main" id="{1955F68C-0C10-419C-AE8E-065F2BF3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699" y="4052197"/>
            <a:ext cx="441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67" name="Rectangle 68">
            <a:extLst>
              <a:ext uri="{FF2B5EF4-FFF2-40B4-BE49-F238E27FC236}">
                <a16:creationId xmlns:a16="http://schemas.microsoft.com/office/drawing/2014/main" id="{974E3CD3-8F6F-4361-9E65-726CA5FF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91" y="-219075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M.P.G. Data - Case 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56EDB4-8802-4570-B95D-87326E62BAE6}"/>
              </a:ext>
            </a:extLst>
          </p:cNvPr>
          <p:cNvSpPr txBox="1">
            <a:spLocks/>
          </p:cNvSpPr>
          <p:nvPr/>
        </p:nvSpPr>
        <p:spPr>
          <a:xfrm>
            <a:off x="1001712" y="1061554"/>
            <a:ext cx="8124825" cy="1433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/>
              <a:t>What should you do?</a:t>
            </a:r>
            <a:endParaRPr lang="en-US" altLang="en-US" dirty="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237F5123-57A8-4E98-9BAC-F9FF63A62B67}"/>
              </a:ext>
            </a:extLst>
          </p:cNvPr>
          <p:cNvSpPr txBox="1">
            <a:spLocks noGrp="1"/>
          </p:cNvSpPr>
          <p:nvPr/>
        </p:nvSpPr>
        <p:spPr bwMode="auto">
          <a:xfrm>
            <a:off x="4522719" y="6921500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5F849755-333C-4F64-BCD1-F3DB6B81CCE8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627" name="Rectangle 27">
            <a:extLst>
              <a:ext uri="{FF2B5EF4-FFF2-40B4-BE49-F238E27FC236}">
                <a16:creationId xmlns:a16="http://schemas.microsoft.com/office/drawing/2014/main" id="{EAE63E2B-E3BE-4461-B9CE-020A2272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16" y="-158452"/>
            <a:ext cx="7704667" cy="1981200"/>
          </a:xfrm>
        </p:spPr>
        <p:txBody>
          <a:bodyPr/>
          <a:lstStyle/>
          <a:p>
            <a:r>
              <a:rPr lang="en-US" altLang="en-US" dirty="0"/>
              <a:t>What Should We Do?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6AA3770-9C4F-462E-8A2F-9E9E44F721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41916" y="1473163"/>
            <a:ext cx="8077200" cy="1143000"/>
          </a:xfrm>
        </p:spPr>
        <p:txBody>
          <a:bodyPr lIns="92075" tIns="46038" rIns="92075" bIns="46038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200" dirty="0"/>
              <a:t>All 4 cases had the </a:t>
            </a:r>
            <a:r>
              <a:rPr lang="en-US" sz="2200" i="1" dirty="0"/>
              <a:t>same</a:t>
            </a:r>
            <a:r>
              <a:rPr lang="en-US" sz="2200" dirty="0"/>
              <a:t> last data point (</a:t>
            </a:r>
            <a:r>
              <a:rPr lang="en-US" sz="2200" b="1" dirty="0">
                <a:solidFill>
                  <a:srgbClr val="C00000"/>
                </a:solidFill>
              </a:rPr>
              <a:t>28 mpg</a:t>
            </a:r>
            <a:r>
              <a:rPr lang="en-US" sz="2200" dirty="0"/>
              <a:t>) and </a:t>
            </a:r>
            <a:r>
              <a:rPr lang="en-US" sz="2200" i="1" dirty="0"/>
              <a:t>same</a:t>
            </a:r>
            <a:r>
              <a:rPr lang="en-US" sz="2200" dirty="0"/>
              <a:t> average over the last year (</a:t>
            </a:r>
            <a:r>
              <a:rPr lang="en-US" sz="2200" b="1" dirty="0">
                <a:solidFill>
                  <a:srgbClr val="C00000"/>
                </a:solidFill>
              </a:rPr>
              <a:t>34 mpg</a:t>
            </a:r>
            <a:r>
              <a:rPr lang="en-US" sz="2200" dirty="0"/>
              <a:t>) --- </a:t>
            </a:r>
            <a:r>
              <a:rPr lang="en-US" sz="2200" b="1" dirty="0"/>
              <a:t> BUT, they do not suggest the same actions!</a:t>
            </a:r>
          </a:p>
        </p:txBody>
      </p:sp>
      <p:grpSp>
        <p:nvGrpSpPr>
          <p:cNvPr id="26629" name="Group 1">
            <a:extLst>
              <a:ext uri="{FF2B5EF4-FFF2-40B4-BE49-F238E27FC236}">
                <a16:creationId xmlns:a16="http://schemas.microsoft.com/office/drawing/2014/main" id="{6167F518-C287-4AF2-B2D9-0AAB2A5DF7B1}"/>
              </a:ext>
            </a:extLst>
          </p:cNvPr>
          <p:cNvGrpSpPr>
            <a:grpSpLocks/>
          </p:cNvGrpSpPr>
          <p:nvPr/>
        </p:nvGrpSpPr>
        <p:grpSpPr bwMode="auto">
          <a:xfrm>
            <a:off x="2017644" y="2990850"/>
            <a:ext cx="6367463" cy="3648075"/>
            <a:chOff x="1422399" y="2826542"/>
            <a:chExt cx="6341270" cy="3648076"/>
          </a:xfrm>
          <a:solidFill>
            <a:schemeClr val="bg1"/>
          </a:solidFill>
        </p:grpSpPr>
        <p:sp>
          <p:nvSpPr>
            <p:cNvPr id="26634" name="Rectangle 5">
              <a:extLst>
                <a:ext uri="{FF2B5EF4-FFF2-40B4-BE49-F238E27FC236}">
                  <a16:creationId xmlns:a16="http://schemas.microsoft.com/office/drawing/2014/main" id="{ED626E15-83DB-46AD-949E-214014510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099" y="2864642"/>
              <a:ext cx="2012950" cy="360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2863" rIns="85725" bIns="42863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Possible Actions</a:t>
              </a:r>
            </a:p>
          </p:txBody>
        </p:sp>
        <p:sp>
          <p:nvSpPr>
            <p:cNvPr id="26635" name="Rectangle 6">
              <a:extLst>
                <a:ext uri="{FF2B5EF4-FFF2-40B4-BE49-F238E27FC236}">
                  <a16:creationId xmlns:a16="http://schemas.microsoft.com/office/drawing/2014/main" id="{AA715EDB-35B6-4A36-8D10-3569F6F3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7" y="3283742"/>
              <a:ext cx="66357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2863" rIns="85725" bIns="42863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1</a:t>
              </a:r>
            </a:p>
          </p:txBody>
        </p:sp>
        <p:sp>
          <p:nvSpPr>
            <p:cNvPr id="26636" name="Rectangle 7">
              <a:extLst>
                <a:ext uri="{FF2B5EF4-FFF2-40B4-BE49-F238E27FC236}">
                  <a16:creationId xmlns:a16="http://schemas.microsoft.com/office/drawing/2014/main" id="{33A211B9-C602-4B63-9C6D-149200C84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187" y="3283742"/>
              <a:ext cx="66357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2863" rIns="85725" bIns="42863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2</a:t>
              </a:r>
            </a:p>
          </p:txBody>
        </p:sp>
        <p:sp>
          <p:nvSpPr>
            <p:cNvPr id="26637" name="Rectangle 8">
              <a:extLst>
                <a:ext uri="{FF2B5EF4-FFF2-40B4-BE49-F238E27FC236}">
                  <a16:creationId xmlns:a16="http://schemas.microsoft.com/office/drawing/2014/main" id="{EC376490-2C6D-4E67-8908-4D382F0D3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346" y="4852935"/>
              <a:ext cx="66357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2863" rIns="85725" bIns="42863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3</a:t>
              </a:r>
            </a:p>
          </p:txBody>
        </p:sp>
        <p:sp>
          <p:nvSpPr>
            <p:cNvPr id="26638" name="Rectangle 9">
              <a:extLst>
                <a:ext uri="{FF2B5EF4-FFF2-40B4-BE49-F238E27FC236}">
                  <a16:creationId xmlns:a16="http://schemas.microsoft.com/office/drawing/2014/main" id="{98B00D5C-7D29-4DDC-9F03-971C43FC2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083" y="4852935"/>
              <a:ext cx="663575" cy="268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725" tIns="42863" rIns="85725" bIns="42863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Case 4</a:t>
              </a:r>
            </a:p>
          </p:txBody>
        </p:sp>
        <p:sp>
          <p:nvSpPr>
            <p:cNvPr id="26639" name="Line 10">
              <a:extLst>
                <a:ext uri="{FF2B5EF4-FFF2-40B4-BE49-F238E27FC236}">
                  <a16:creationId xmlns:a16="http://schemas.microsoft.com/office/drawing/2014/main" id="{65ABEE62-9BC3-46DC-88EE-29A8A3715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862" y="2826542"/>
              <a:ext cx="6319838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1">
              <a:extLst>
                <a:ext uri="{FF2B5EF4-FFF2-40B4-BE49-F238E27FC236}">
                  <a16:creationId xmlns:a16="http://schemas.microsoft.com/office/drawing/2014/main" id="{12386A77-9F56-465F-83B7-B847C3B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862" y="3250405"/>
              <a:ext cx="6319838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2">
              <a:extLst>
                <a:ext uri="{FF2B5EF4-FFF2-40B4-BE49-F238E27FC236}">
                  <a16:creationId xmlns:a16="http://schemas.microsoft.com/office/drawing/2014/main" id="{446FBF74-B8DB-4F36-A2E6-46AFC2796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862" y="3575842"/>
              <a:ext cx="6319838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3">
              <a:extLst>
                <a:ext uri="{FF2B5EF4-FFF2-40B4-BE49-F238E27FC236}">
                  <a16:creationId xmlns:a16="http://schemas.microsoft.com/office/drawing/2014/main" id="{ACB34997-E104-4B86-B1C9-9FB9A33E1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131" y="4814886"/>
              <a:ext cx="6332538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4">
              <a:extLst>
                <a:ext uri="{FF2B5EF4-FFF2-40B4-BE49-F238E27FC236}">
                  <a16:creationId xmlns:a16="http://schemas.microsoft.com/office/drawing/2014/main" id="{DA1103E6-97F9-4134-BE45-546AE2A3A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399" y="5169891"/>
              <a:ext cx="6332538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5">
              <a:extLst>
                <a:ext uri="{FF2B5EF4-FFF2-40B4-BE49-F238E27FC236}">
                  <a16:creationId xmlns:a16="http://schemas.microsoft.com/office/drawing/2014/main" id="{C86F990D-1386-43B7-AD13-E21500DD6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862" y="6474618"/>
              <a:ext cx="6307138" cy="0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6">
              <a:extLst>
                <a:ext uri="{FF2B5EF4-FFF2-40B4-BE49-F238E27FC236}">
                  <a16:creationId xmlns:a16="http://schemas.microsoft.com/office/drawing/2014/main" id="{9AFFFB76-4ABA-487F-A756-3408DA70C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5099" y="2831305"/>
              <a:ext cx="0" cy="4318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7">
              <a:extLst>
                <a:ext uri="{FF2B5EF4-FFF2-40B4-BE49-F238E27FC236}">
                  <a16:creationId xmlns:a16="http://schemas.microsoft.com/office/drawing/2014/main" id="{CF0FE82D-801F-4FE6-8C7C-B10758D74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399" y="3256755"/>
              <a:ext cx="0" cy="153073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18">
              <a:extLst>
                <a:ext uri="{FF2B5EF4-FFF2-40B4-BE49-F238E27FC236}">
                  <a16:creationId xmlns:a16="http://schemas.microsoft.com/office/drawing/2014/main" id="{465D670D-4B21-47D3-962E-6D6E9F1A8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131" y="4825403"/>
              <a:ext cx="0" cy="344488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19">
              <a:extLst>
                <a:ext uri="{FF2B5EF4-FFF2-40B4-BE49-F238E27FC236}">
                  <a16:creationId xmlns:a16="http://schemas.microsoft.com/office/drawing/2014/main" id="{642C9F18-74AC-4830-B515-5EDD77F91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399" y="4979193"/>
              <a:ext cx="0" cy="1495425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0">
              <a:extLst>
                <a:ext uri="{FF2B5EF4-FFF2-40B4-BE49-F238E27FC236}">
                  <a16:creationId xmlns:a16="http://schemas.microsoft.com/office/drawing/2014/main" id="{D5AD14DE-3734-4229-AEC7-D8D6958E8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599" y="3256755"/>
              <a:ext cx="0" cy="3217863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1">
              <a:extLst>
                <a:ext uri="{FF2B5EF4-FFF2-40B4-BE49-F238E27FC236}">
                  <a16:creationId xmlns:a16="http://schemas.microsoft.com/office/drawing/2014/main" id="{DC400F3E-EDEE-43AE-A417-2D4AB68D5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9699" y="2831305"/>
              <a:ext cx="0" cy="4318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2">
              <a:extLst>
                <a:ext uri="{FF2B5EF4-FFF2-40B4-BE49-F238E27FC236}">
                  <a16:creationId xmlns:a16="http://schemas.microsoft.com/office/drawing/2014/main" id="{4FCD5544-E9A0-4FA8-9798-AF0441F3C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6999" y="3256755"/>
              <a:ext cx="0" cy="1530739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3">
              <a:extLst>
                <a:ext uri="{FF2B5EF4-FFF2-40B4-BE49-F238E27FC236}">
                  <a16:creationId xmlns:a16="http://schemas.microsoft.com/office/drawing/2014/main" id="{4ADF4134-F91B-4395-ABA9-85A9C6A59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6999" y="4825403"/>
              <a:ext cx="0" cy="344488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4">
              <a:extLst>
                <a:ext uri="{FF2B5EF4-FFF2-40B4-BE49-F238E27FC236}">
                  <a16:creationId xmlns:a16="http://schemas.microsoft.com/office/drawing/2014/main" id="{0FBC2C05-4B9F-45D9-83C3-7C5B140B6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6999" y="4974430"/>
              <a:ext cx="0" cy="1495425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TextBox 2">
            <a:extLst>
              <a:ext uri="{FF2B5EF4-FFF2-40B4-BE49-F238E27FC236}">
                <a16:creationId xmlns:a16="http://schemas.microsoft.com/office/drawing/2014/main" id="{7A3BE638-3A97-4C02-BCDD-346ADB94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44" y="3962400"/>
            <a:ext cx="247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Special cause point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Investigate “why?”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26631" name="TextBox 28">
            <a:extLst>
              <a:ext uri="{FF2B5EF4-FFF2-40B4-BE49-F238E27FC236}">
                <a16:creationId xmlns:a16="http://schemas.microsoft.com/office/drawing/2014/main" id="{991C3B30-A56C-46D9-A425-718E4F51E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32" y="39608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Leave alone</a:t>
            </a:r>
          </a:p>
        </p:txBody>
      </p:sp>
      <p:sp>
        <p:nvSpPr>
          <p:cNvPr id="26632" name="TextBox 29">
            <a:extLst>
              <a:ext uri="{FF2B5EF4-FFF2-40B4-BE49-F238E27FC236}">
                <a16:creationId xmlns:a16="http://schemas.microsoft.com/office/drawing/2014/main" id="{A29E4EB0-7410-4BE1-A715-98F35583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19" y="5614988"/>
            <a:ext cx="2498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Special cause trend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Investigate “why?”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Act</a:t>
            </a:r>
          </a:p>
        </p:txBody>
      </p:sp>
      <p:sp>
        <p:nvSpPr>
          <p:cNvPr id="26633" name="TextBox 30">
            <a:extLst>
              <a:ext uri="{FF2B5EF4-FFF2-40B4-BE49-F238E27FC236}">
                <a16:creationId xmlns:a16="http://schemas.microsoft.com/office/drawing/2014/main" id="{DD9FF5E2-CBC6-449B-92CC-65FD1D3A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169" y="5646738"/>
            <a:ext cx="1243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latin typeface="Arial" panose="020B0604020202020204" pitchFamily="34" charset="0"/>
              </a:rPr>
              <a:t>Monitor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5E61515-4853-4CF9-84F0-DA91BE5D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721" y="242932"/>
            <a:ext cx="472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Presented by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9C96FB3-DF65-4C83-A0DA-85726BD4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43" y="1870410"/>
            <a:ext cx="8305800" cy="2286000"/>
          </a:xfrm>
        </p:spPr>
        <p:txBody>
          <a:bodyPr>
            <a:noAutofit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  <a:ea typeface="MS PGothic" panose="020B0600070205080204" pitchFamily="34" charset="-128"/>
              </a:rPr>
              <a:t>      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b="1" dirty="0">
                <a:ea typeface="MS PGothic" panose="020B0600070205080204" pitchFamily="34" charset="-128"/>
              </a:rPr>
              <a:t>Terry Callanan, PhD, CCXP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ea typeface="MS PGothic" panose="020B0600070205080204" pitchFamily="34" charset="-128"/>
              </a:rPr>
              <a:t>GRQC Board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ea typeface="MS PGothic" panose="020B0600070205080204" pitchFamily="34" charset="-128"/>
              </a:rPr>
              <a:t>Owner, </a:t>
            </a:r>
            <a:r>
              <a:rPr lang="en-US" altLang="en-US" sz="2200" dirty="0" err="1">
                <a:ea typeface="MS PGothic" panose="020B0600070205080204" pitchFamily="34" charset="-128"/>
              </a:rPr>
              <a:t>WalkOn</a:t>
            </a:r>
            <a:r>
              <a:rPr lang="en-US" altLang="en-US" sz="2200" dirty="0">
                <a:ea typeface="MS PGothic" panose="020B0600070205080204" pitchFamily="34" charset="-128"/>
              </a:rPr>
              <a:t> Consulting LLC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ea typeface="MS PGothic" panose="020B0600070205080204" pitchFamily="34" charset="-128"/>
              </a:rPr>
              <a:t>Former C-Suite Executive, Quality and Culture, Carestream Health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ea typeface="MS PGothic" panose="020B0600070205080204" pitchFamily="34" charset="-128"/>
              </a:rPr>
              <a:t>20 + years Lean Six Sigma Black Belt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solidFill>
                  <a:srgbClr val="C00000"/>
                </a:solidFill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WalkOnConsulting@gmail.com</a:t>
            </a:r>
            <a:endParaRPr lang="en-US" altLang="en-US" sz="2200" dirty="0">
              <a:solidFill>
                <a:srgbClr val="C00000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200" dirty="0">
                <a:ea typeface="MS PGothic" panose="020B0600070205080204" pitchFamily="34" charset="-128"/>
              </a:rPr>
              <a:t>(585) 500-7236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5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endParaRPr lang="en-US" altLang="en-US" sz="500" dirty="0">
              <a:ea typeface="MS PGothic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A386947-1734-4F7B-8E16-C8A9D8345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9DB2EC-1CD6-40C0-8693-23FF3FBD7865}" type="slidenum">
              <a:rPr lang="en-US" altLang="en-US" sz="1000" smtClean="0">
                <a:solidFill>
                  <a:srgbClr val="9899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>
            <a:extLst>
              <a:ext uri="{FF2B5EF4-FFF2-40B4-BE49-F238E27FC236}">
                <a16:creationId xmlns:a16="http://schemas.microsoft.com/office/drawing/2014/main" id="{172FDF66-A27E-415A-B1AC-02D15308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6" y="272979"/>
            <a:ext cx="8806070" cy="1138375"/>
          </a:xfrm>
        </p:spPr>
        <p:txBody>
          <a:bodyPr>
            <a:normAutofit/>
          </a:bodyPr>
          <a:lstStyle/>
          <a:p>
            <a:r>
              <a:rPr lang="en-US" altLang="en-US" sz="4400" b="1" dirty="0"/>
              <a:t>Example 3:</a:t>
            </a:r>
            <a:r>
              <a:rPr lang="en-US" altLang="en-US" sz="4400" dirty="0"/>
              <a:t>  Recall Snowfall Data</a:t>
            </a:r>
          </a:p>
        </p:txBody>
      </p:sp>
      <p:sp>
        <p:nvSpPr>
          <p:cNvPr id="28675" name="Rectangle 111">
            <a:extLst>
              <a:ext uri="{FF2B5EF4-FFF2-40B4-BE49-F238E27FC236}">
                <a16:creationId xmlns:a16="http://schemas.microsoft.com/office/drawing/2014/main" id="{E7E25A37-36A9-4930-AEA3-19F47D4F73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58604" y="1636789"/>
            <a:ext cx="7745154" cy="838052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Where would you draw lines indicating “typical performance” for snowfall in Rochester?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73537873-84AF-4748-9DC1-C7FB793D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358"/>
            <a:ext cx="91551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9CFBB85-098D-4775-A001-0A65C062A3E4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446838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5C62E600-F893-4267-88C4-F0F6E3F6A1DE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id="{6CB63E1E-6045-4FBA-9342-B834208D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238537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dirty="0"/>
              <a:t>Where to Draw the Lines?</a:t>
            </a:r>
          </a:p>
        </p:txBody>
      </p: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4082F5C3-BCC0-45E9-B6B9-567C53D9ED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000" y="1207122"/>
            <a:ext cx="7797800" cy="329979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Control Chart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 tool for decision making that</a:t>
            </a:r>
          </a:p>
          <a:p>
            <a:pPr lvl="1">
              <a:defRPr/>
            </a:pPr>
            <a:endParaRPr lang="en-US" sz="1200" dirty="0"/>
          </a:p>
          <a:p>
            <a:pPr lvl="1">
              <a:defRPr/>
            </a:pPr>
            <a:r>
              <a:rPr lang="en-US" sz="2400" dirty="0"/>
              <a:t>draws the lines using statistically-derived limits based on data from the process, in order to</a:t>
            </a:r>
          </a:p>
          <a:p>
            <a:pPr lvl="1">
              <a:defRPr/>
            </a:pPr>
            <a:endParaRPr lang="en-US" sz="1200" dirty="0"/>
          </a:p>
          <a:p>
            <a:pPr lvl="1">
              <a:defRPr/>
            </a:pPr>
            <a:r>
              <a:rPr lang="en-US" sz="2400" dirty="0"/>
              <a:t>distinguish between common and special cause variation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DB588C4-5DA3-4551-8EDB-E17F6373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506912"/>
            <a:ext cx="7366000" cy="235108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lIns="19050" tIns="26988" rIns="19050" bIns="26988"/>
          <a:lstStyle>
            <a:lvl1pPr marL="12065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5613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08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5613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5613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5613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 that:</a:t>
            </a: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recognize when the process </a:t>
            </a:r>
            <a:r>
              <a:rPr lang="en-US" altLang="en-US" sz="2200" b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has not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changed</a:t>
            </a:r>
          </a:p>
          <a:p>
            <a:pPr lvl="1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only common cause variation present</a:t>
            </a:r>
          </a:p>
          <a:p>
            <a:pPr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 recognize when the process </a:t>
            </a:r>
            <a:r>
              <a:rPr lang="en-US" altLang="en-US" sz="2200" b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has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changed</a:t>
            </a:r>
          </a:p>
          <a:p>
            <a:pPr lvl="1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special cause variation present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FA209809-01DF-4B3E-9EB1-36F86EB3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1933575"/>
            <a:ext cx="5307013" cy="29019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532A7704-F5BA-4A6F-89CD-894A64C2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4976813"/>
            <a:ext cx="25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8C32755F-4E72-4D70-8D2A-016BD142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976813"/>
            <a:ext cx="25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CE1EB9A4-01D1-45EE-B153-08998572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4976813"/>
            <a:ext cx="25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390" name="Rectangle 10">
            <a:extLst>
              <a:ext uri="{FF2B5EF4-FFF2-40B4-BE49-F238E27FC236}">
                <a16:creationId xmlns:a16="http://schemas.microsoft.com/office/drawing/2014/main" id="{84AF0D68-ECD0-4E09-92E7-0412A3FA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4976813"/>
            <a:ext cx="250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391" name="Rectangle 11">
            <a:extLst>
              <a:ext uri="{FF2B5EF4-FFF2-40B4-BE49-F238E27FC236}">
                <a16:creationId xmlns:a16="http://schemas.microsoft.com/office/drawing/2014/main" id="{F826FF7B-887A-40E1-92C0-A225B086A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392" name="Rectangle 12">
            <a:extLst>
              <a:ext uri="{FF2B5EF4-FFF2-40B4-BE49-F238E27FC236}">
                <a16:creationId xmlns:a16="http://schemas.microsoft.com/office/drawing/2014/main" id="{72527F23-9C7F-4F9E-A49D-D4762356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393" name="Rectangle 13">
            <a:extLst>
              <a:ext uri="{FF2B5EF4-FFF2-40B4-BE49-F238E27FC236}">
                <a16:creationId xmlns:a16="http://schemas.microsoft.com/office/drawing/2014/main" id="{5D4D7992-64BA-48B9-8FB7-2050B6C5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394" name="Rectangle 14">
            <a:extLst>
              <a:ext uri="{FF2B5EF4-FFF2-40B4-BE49-F238E27FC236}">
                <a16:creationId xmlns:a16="http://schemas.microsoft.com/office/drawing/2014/main" id="{2545B8A2-41F3-4112-A1EC-9E377E119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6395" name="Rectangle 15">
            <a:extLst>
              <a:ext uri="{FF2B5EF4-FFF2-40B4-BE49-F238E27FC236}">
                <a16:creationId xmlns:a16="http://schemas.microsoft.com/office/drawing/2014/main" id="{4A171C80-69D5-42AB-8656-ABCB07577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6396" name="Rectangle 16">
            <a:extLst>
              <a:ext uri="{FF2B5EF4-FFF2-40B4-BE49-F238E27FC236}">
                <a16:creationId xmlns:a16="http://schemas.microsoft.com/office/drawing/2014/main" id="{C4E00EC6-A274-4BEE-A0D0-8350CA01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4976813"/>
            <a:ext cx="339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6397" name="Line 17">
            <a:extLst>
              <a:ext uri="{FF2B5EF4-FFF2-40B4-BE49-F238E27FC236}">
                <a16:creationId xmlns:a16="http://schemas.microsoft.com/office/drawing/2014/main" id="{457D4A6A-7971-45B7-884E-4392DF46E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038" y="4994275"/>
            <a:ext cx="5299075" cy="0"/>
          </a:xfrm>
          <a:prstGeom prst="line">
            <a:avLst/>
          </a:prstGeom>
          <a:noFill/>
          <a:ln w="25400">
            <a:solidFill>
              <a:srgbClr val="5A777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8">
            <a:extLst>
              <a:ext uri="{FF2B5EF4-FFF2-40B4-BE49-F238E27FC236}">
                <a16:creationId xmlns:a16="http://schemas.microsoft.com/office/drawing/2014/main" id="{E6639479-B2AF-488D-8AD5-B4074F5C9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2575" y="2058988"/>
            <a:ext cx="0" cy="2924175"/>
          </a:xfrm>
          <a:prstGeom prst="line">
            <a:avLst/>
          </a:prstGeom>
          <a:noFill/>
          <a:ln w="25400">
            <a:solidFill>
              <a:srgbClr val="5A777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Rectangle 19">
            <a:extLst>
              <a:ext uri="{FF2B5EF4-FFF2-40B4-BE49-F238E27FC236}">
                <a16:creationId xmlns:a16="http://schemas.microsoft.com/office/drawing/2014/main" id="{1A30CBF3-C1FA-4112-B974-66866484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4843463"/>
            <a:ext cx="2603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400" name="Rectangle 20">
            <a:extLst>
              <a:ext uri="{FF2B5EF4-FFF2-40B4-BE49-F238E27FC236}">
                <a16:creationId xmlns:a16="http://schemas.microsoft.com/office/drawing/2014/main" id="{79E023F7-29BF-4AB2-A37E-01166107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860800"/>
            <a:ext cx="360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401" name="Rectangle 21">
            <a:extLst>
              <a:ext uri="{FF2B5EF4-FFF2-40B4-BE49-F238E27FC236}">
                <a16:creationId xmlns:a16="http://schemas.microsoft.com/office/drawing/2014/main" id="{01D469C5-9E2A-4DF7-BE0C-E23AE314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879725"/>
            <a:ext cx="360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6402" name="Rectangle 22">
            <a:extLst>
              <a:ext uri="{FF2B5EF4-FFF2-40B4-BE49-F238E27FC236}">
                <a16:creationId xmlns:a16="http://schemas.microsoft.com/office/drawing/2014/main" id="{8320F0AD-DF11-489A-AE1A-23B6CE45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897063"/>
            <a:ext cx="3603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403" name="Line 23">
            <a:extLst>
              <a:ext uri="{FF2B5EF4-FFF2-40B4-BE49-F238E27FC236}">
                <a16:creationId xmlns:a16="http://schemas.microsoft.com/office/drawing/2014/main" id="{53137EA2-EC6F-47FB-9326-949B6008F2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2575" y="2058988"/>
            <a:ext cx="0" cy="2927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4">
            <a:extLst>
              <a:ext uri="{FF2B5EF4-FFF2-40B4-BE49-F238E27FC236}">
                <a16:creationId xmlns:a16="http://schemas.microsoft.com/office/drawing/2014/main" id="{CCEDC520-6F23-4269-B721-FC9309D8C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038" y="4994275"/>
            <a:ext cx="52959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5">
            <a:extLst>
              <a:ext uri="{FF2B5EF4-FFF2-40B4-BE49-F238E27FC236}">
                <a16:creationId xmlns:a16="http://schemas.microsoft.com/office/drawing/2014/main" id="{63D6381C-D7F7-43D7-A081-10ABF5429C3D}"/>
              </a:ext>
            </a:extLst>
          </p:cNvPr>
          <p:cNvSpPr>
            <a:spLocks/>
          </p:cNvSpPr>
          <p:nvPr/>
        </p:nvSpPr>
        <p:spPr bwMode="auto">
          <a:xfrm>
            <a:off x="1790700" y="3790950"/>
            <a:ext cx="88900" cy="87313"/>
          </a:xfrm>
          <a:custGeom>
            <a:avLst/>
            <a:gdLst>
              <a:gd name="T0" fmla="*/ 2147483646 w 56"/>
              <a:gd name="T1" fmla="*/ 0 h 55"/>
              <a:gd name="T2" fmla="*/ 2147483646 w 56"/>
              <a:gd name="T3" fmla="*/ 2147483646 h 55"/>
              <a:gd name="T4" fmla="*/ 2147483646 w 56"/>
              <a:gd name="T5" fmla="*/ 0 h 55"/>
              <a:gd name="T6" fmla="*/ 2147483646 w 56"/>
              <a:gd name="T7" fmla="*/ 2147483646 h 55"/>
              <a:gd name="T8" fmla="*/ 2147483646 w 56"/>
              <a:gd name="T9" fmla="*/ 2147483646 h 55"/>
              <a:gd name="T10" fmla="*/ 2147483646 w 56"/>
              <a:gd name="T11" fmla="*/ 2147483646 h 55"/>
              <a:gd name="T12" fmla="*/ 2147483646 w 56"/>
              <a:gd name="T13" fmla="*/ 2147483646 h 55"/>
              <a:gd name="T14" fmla="*/ 2147483646 w 56"/>
              <a:gd name="T15" fmla="*/ 2147483646 h 55"/>
              <a:gd name="T16" fmla="*/ 2147483646 w 56"/>
              <a:gd name="T17" fmla="*/ 2147483646 h 55"/>
              <a:gd name="T18" fmla="*/ 0 w 56"/>
              <a:gd name="T19" fmla="*/ 2147483646 h 55"/>
              <a:gd name="T20" fmla="*/ 2147483646 w 56"/>
              <a:gd name="T21" fmla="*/ 2147483646 h 55"/>
              <a:gd name="T22" fmla="*/ 0 w 56"/>
              <a:gd name="T23" fmla="*/ 2147483646 h 55"/>
              <a:gd name="T24" fmla="*/ 2147483646 w 56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5"/>
              <a:gd name="T41" fmla="*/ 56 w 56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5">
                <a:moveTo>
                  <a:pt x="13" y="0"/>
                </a:moveTo>
                <a:lnTo>
                  <a:pt x="28" y="12"/>
                </a:lnTo>
                <a:lnTo>
                  <a:pt x="41" y="0"/>
                </a:lnTo>
                <a:lnTo>
                  <a:pt x="55" y="12"/>
                </a:lnTo>
                <a:lnTo>
                  <a:pt x="41" y="27"/>
                </a:lnTo>
                <a:lnTo>
                  <a:pt x="55" y="40"/>
                </a:lnTo>
                <a:lnTo>
                  <a:pt x="41" y="54"/>
                </a:lnTo>
                <a:lnTo>
                  <a:pt x="28" y="40"/>
                </a:lnTo>
                <a:lnTo>
                  <a:pt x="13" y="54"/>
                </a:lnTo>
                <a:lnTo>
                  <a:pt x="0" y="40"/>
                </a:lnTo>
                <a:lnTo>
                  <a:pt x="13" y="27"/>
                </a:lnTo>
                <a:lnTo>
                  <a:pt x="0" y="12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Freeform 26">
            <a:extLst>
              <a:ext uri="{FF2B5EF4-FFF2-40B4-BE49-F238E27FC236}">
                <a16:creationId xmlns:a16="http://schemas.microsoft.com/office/drawing/2014/main" id="{2E0185D1-C21F-404F-8976-4DC55A60D562}"/>
              </a:ext>
            </a:extLst>
          </p:cNvPr>
          <p:cNvSpPr>
            <a:spLocks/>
          </p:cNvSpPr>
          <p:nvPr/>
        </p:nvSpPr>
        <p:spPr bwMode="auto">
          <a:xfrm>
            <a:off x="2041525" y="3479800"/>
            <a:ext cx="87313" cy="90488"/>
          </a:xfrm>
          <a:custGeom>
            <a:avLst/>
            <a:gdLst>
              <a:gd name="T0" fmla="*/ 2147483646 w 55"/>
              <a:gd name="T1" fmla="*/ 0 h 57"/>
              <a:gd name="T2" fmla="*/ 2147483646 w 55"/>
              <a:gd name="T3" fmla="*/ 2147483646 h 57"/>
              <a:gd name="T4" fmla="*/ 2147483646 w 55"/>
              <a:gd name="T5" fmla="*/ 0 h 57"/>
              <a:gd name="T6" fmla="*/ 2147483646 w 55"/>
              <a:gd name="T7" fmla="*/ 2147483646 h 57"/>
              <a:gd name="T8" fmla="*/ 2147483646 w 55"/>
              <a:gd name="T9" fmla="*/ 2147483646 h 57"/>
              <a:gd name="T10" fmla="*/ 2147483646 w 55"/>
              <a:gd name="T11" fmla="*/ 2147483646 h 57"/>
              <a:gd name="T12" fmla="*/ 2147483646 w 55"/>
              <a:gd name="T13" fmla="*/ 2147483646 h 57"/>
              <a:gd name="T14" fmla="*/ 2147483646 w 55"/>
              <a:gd name="T15" fmla="*/ 2147483646 h 57"/>
              <a:gd name="T16" fmla="*/ 2147483646 w 55"/>
              <a:gd name="T17" fmla="*/ 2147483646 h 57"/>
              <a:gd name="T18" fmla="*/ 0 w 55"/>
              <a:gd name="T19" fmla="*/ 2147483646 h 57"/>
              <a:gd name="T20" fmla="*/ 2147483646 w 55"/>
              <a:gd name="T21" fmla="*/ 2147483646 h 57"/>
              <a:gd name="T22" fmla="*/ 0 w 55"/>
              <a:gd name="T23" fmla="*/ 2147483646 h 57"/>
              <a:gd name="T24" fmla="*/ 2147483646 w 55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7"/>
              <a:gd name="T41" fmla="*/ 55 w 55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7">
                <a:moveTo>
                  <a:pt x="14" y="0"/>
                </a:moveTo>
                <a:lnTo>
                  <a:pt x="27" y="14"/>
                </a:lnTo>
                <a:lnTo>
                  <a:pt x="41" y="0"/>
                </a:lnTo>
                <a:lnTo>
                  <a:pt x="54" y="14"/>
                </a:lnTo>
                <a:lnTo>
                  <a:pt x="41" y="28"/>
                </a:lnTo>
                <a:lnTo>
                  <a:pt x="54" y="41"/>
                </a:lnTo>
                <a:lnTo>
                  <a:pt x="41" y="56"/>
                </a:lnTo>
                <a:lnTo>
                  <a:pt x="27" y="41"/>
                </a:lnTo>
                <a:lnTo>
                  <a:pt x="14" y="56"/>
                </a:lnTo>
                <a:lnTo>
                  <a:pt x="0" y="41"/>
                </a:lnTo>
                <a:lnTo>
                  <a:pt x="14" y="28"/>
                </a:lnTo>
                <a:lnTo>
                  <a:pt x="0" y="14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Freeform 27">
            <a:extLst>
              <a:ext uri="{FF2B5EF4-FFF2-40B4-BE49-F238E27FC236}">
                <a16:creationId xmlns:a16="http://schemas.microsoft.com/office/drawing/2014/main" id="{411525E8-7E4D-47F1-9720-AE148D44D475}"/>
              </a:ext>
            </a:extLst>
          </p:cNvPr>
          <p:cNvSpPr>
            <a:spLocks/>
          </p:cNvSpPr>
          <p:nvPr/>
        </p:nvSpPr>
        <p:spPr bwMode="auto">
          <a:xfrm>
            <a:off x="2306638" y="3379788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0 h 57"/>
              <a:gd name="T6" fmla="*/ 2147483646 w 56"/>
              <a:gd name="T7" fmla="*/ 2147483646 h 57"/>
              <a:gd name="T8" fmla="*/ 2147483646 w 56"/>
              <a:gd name="T9" fmla="*/ 2147483646 h 57"/>
              <a:gd name="T10" fmla="*/ 2147483646 w 56"/>
              <a:gd name="T11" fmla="*/ 2147483646 h 57"/>
              <a:gd name="T12" fmla="*/ 2147483646 w 56"/>
              <a:gd name="T13" fmla="*/ 2147483646 h 57"/>
              <a:gd name="T14" fmla="*/ 2147483646 w 56"/>
              <a:gd name="T15" fmla="*/ 2147483646 h 57"/>
              <a:gd name="T16" fmla="*/ 2147483646 w 56"/>
              <a:gd name="T17" fmla="*/ 2147483646 h 57"/>
              <a:gd name="T18" fmla="*/ 0 w 56"/>
              <a:gd name="T19" fmla="*/ 2147483646 h 57"/>
              <a:gd name="T20" fmla="*/ 2147483646 w 56"/>
              <a:gd name="T21" fmla="*/ 2147483646 h 57"/>
              <a:gd name="T22" fmla="*/ 0 w 56"/>
              <a:gd name="T23" fmla="*/ 2147483646 h 57"/>
              <a:gd name="T24" fmla="*/ 2147483646 w 56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7"/>
              <a:gd name="T41" fmla="*/ 56 w 56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7">
                <a:moveTo>
                  <a:pt x="13" y="0"/>
                </a:moveTo>
                <a:lnTo>
                  <a:pt x="27" y="15"/>
                </a:lnTo>
                <a:lnTo>
                  <a:pt x="41" y="0"/>
                </a:lnTo>
                <a:lnTo>
                  <a:pt x="55" y="15"/>
                </a:lnTo>
                <a:lnTo>
                  <a:pt x="41" y="28"/>
                </a:lnTo>
                <a:lnTo>
                  <a:pt x="55" y="42"/>
                </a:lnTo>
                <a:lnTo>
                  <a:pt x="41" y="56"/>
                </a:lnTo>
                <a:lnTo>
                  <a:pt x="27" y="42"/>
                </a:lnTo>
                <a:lnTo>
                  <a:pt x="13" y="56"/>
                </a:lnTo>
                <a:lnTo>
                  <a:pt x="0" y="42"/>
                </a:lnTo>
                <a:lnTo>
                  <a:pt x="13" y="28"/>
                </a:lnTo>
                <a:lnTo>
                  <a:pt x="0" y="15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Freeform 28">
            <a:extLst>
              <a:ext uri="{FF2B5EF4-FFF2-40B4-BE49-F238E27FC236}">
                <a16:creationId xmlns:a16="http://schemas.microsoft.com/office/drawing/2014/main" id="{238869A5-1A1B-4674-956C-DE3348D2EA9C}"/>
              </a:ext>
            </a:extLst>
          </p:cNvPr>
          <p:cNvSpPr>
            <a:spLocks/>
          </p:cNvSpPr>
          <p:nvPr/>
        </p:nvSpPr>
        <p:spPr bwMode="auto">
          <a:xfrm>
            <a:off x="2573338" y="4167188"/>
            <a:ext cx="85725" cy="87312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0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0 w 54"/>
              <a:gd name="T19" fmla="*/ 2147483646 h 55"/>
              <a:gd name="T20" fmla="*/ 2147483646 w 54"/>
              <a:gd name="T21" fmla="*/ 2147483646 h 55"/>
              <a:gd name="T22" fmla="*/ 0 w 54"/>
              <a:gd name="T23" fmla="*/ 2147483646 h 55"/>
              <a:gd name="T24" fmla="*/ 2147483646 w 54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55"/>
              <a:gd name="T41" fmla="*/ 54 w 54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55">
                <a:moveTo>
                  <a:pt x="14" y="0"/>
                </a:moveTo>
                <a:lnTo>
                  <a:pt x="26" y="13"/>
                </a:lnTo>
                <a:lnTo>
                  <a:pt x="40" y="0"/>
                </a:lnTo>
                <a:lnTo>
                  <a:pt x="53" y="13"/>
                </a:lnTo>
                <a:lnTo>
                  <a:pt x="40" y="27"/>
                </a:lnTo>
                <a:lnTo>
                  <a:pt x="53" y="41"/>
                </a:lnTo>
                <a:lnTo>
                  <a:pt x="40" y="54"/>
                </a:lnTo>
                <a:lnTo>
                  <a:pt x="26" y="41"/>
                </a:lnTo>
                <a:lnTo>
                  <a:pt x="14" y="54"/>
                </a:lnTo>
                <a:lnTo>
                  <a:pt x="0" y="41"/>
                </a:lnTo>
                <a:lnTo>
                  <a:pt x="14" y="27"/>
                </a:lnTo>
                <a:lnTo>
                  <a:pt x="0" y="13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Freeform 29">
            <a:extLst>
              <a:ext uri="{FF2B5EF4-FFF2-40B4-BE49-F238E27FC236}">
                <a16:creationId xmlns:a16="http://schemas.microsoft.com/office/drawing/2014/main" id="{A15AB7EE-8FA5-4C61-86BA-E54BDA6B8D17}"/>
              </a:ext>
            </a:extLst>
          </p:cNvPr>
          <p:cNvSpPr>
            <a:spLocks/>
          </p:cNvSpPr>
          <p:nvPr/>
        </p:nvSpPr>
        <p:spPr bwMode="auto">
          <a:xfrm>
            <a:off x="2838450" y="2597150"/>
            <a:ext cx="90488" cy="85725"/>
          </a:xfrm>
          <a:custGeom>
            <a:avLst/>
            <a:gdLst>
              <a:gd name="T0" fmla="*/ 2147483646 w 57"/>
              <a:gd name="T1" fmla="*/ 0 h 54"/>
              <a:gd name="T2" fmla="*/ 2147483646 w 57"/>
              <a:gd name="T3" fmla="*/ 2147483646 h 54"/>
              <a:gd name="T4" fmla="*/ 2147483646 w 57"/>
              <a:gd name="T5" fmla="*/ 0 h 54"/>
              <a:gd name="T6" fmla="*/ 2147483646 w 57"/>
              <a:gd name="T7" fmla="*/ 2147483646 h 54"/>
              <a:gd name="T8" fmla="*/ 2147483646 w 57"/>
              <a:gd name="T9" fmla="*/ 2147483646 h 54"/>
              <a:gd name="T10" fmla="*/ 2147483646 w 57"/>
              <a:gd name="T11" fmla="*/ 2147483646 h 54"/>
              <a:gd name="T12" fmla="*/ 2147483646 w 57"/>
              <a:gd name="T13" fmla="*/ 2147483646 h 54"/>
              <a:gd name="T14" fmla="*/ 2147483646 w 57"/>
              <a:gd name="T15" fmla="*/ 2147483646 h 54"/>
              <a:gd name="T16" fmla="*/ 2147483646 w 57"/>
              <a:gd name="T17" fmla="*/ 2147483646 h 54"/>
              <a:gd name="T18" fmla="*/ 0 w 57"/>
              <a:gd name="T19" fmla="*/ 2147483646 h 54"/>
              <a:gd name="T20" fmla="*/ 2147483646 w 57"/>
              <a:gd name="T21" fmla="*/ 2147483646 h 54"/>
              <a:gd name="T22" fmla="*/ 0 w 57"/>
              <a:gd name="T23" fmla="*/ 2147483646 h 54"/>
              <a:gd name="T24" fmla="*/ 2147483646 w 57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54"/>
              <a:gd name="T41" fmla="*/ 57 w 57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54">
                <a:moveTo>
                  <a:pt x="14" y="0"/>
                </a:moveTo>
                <a:lnTo>
                  <a:pt x="27" y="13"/>
                </a:lnTo>
                <a:lnTo>
                  <a:pt x="42" y="0"/>
                </a:lnTo>
                <a:lnTo>
                  <a:pt x="56" y="13"/>
                </a:lnTo>
                <a:lnTo>
                  <a:pt x="42" y="26"/>
                </a:lnTo>
                <a:lnTo>
                  <a:pt x="56" y="40"/>
                </a:lnTo>
                <a:lnTo>
                  <a:pt x="42" y="53"/>
                </a:lnTo>
                <a:lnTo>
                  <a:pt x="27" y="38"/>
                </a:lnTo>
                <a:lnTo>
                  <a:pt x="14" y="53"/>
                </a:lnTo>
                <a:lnTo>
                  <a:pt x="0" y="40"/>
                </a:lnTo>
                <a:lnTo>
                  <a:pt x="14" y="26"/>
                </a:lnTo>
                <a:lnTo>
                  <a:pt x="0" y="13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Freeform 30">
            <a:extLst>
              <a:ext uri="{FF2B5EF4-FFF2-40B4-BE49-F238E27FC236}">
                <a16:creationId xmlns:a16="http://schemas.microsoft.com/office/drawing/2014/main" id="{C4B1DA5E-887B-469C-B48F-BA04CB377A63}"/>
              </a:ext>
            </a:extLst>
          </p:cNvPr>
          <p:cNvSpPr>
            <a:spLocks/>
          </p:cNvSpPr>
          <p:nvPr/>
        </p:nvSpPr>
        <p:spPr bwMode="auto">
          <a:xfrm>
            <a:off x="3103563" y="3479800"/>
            <a:ext cx="87312" cy="90488"/>
          </a:xfrm>
          <a:custGeom>
            <a:avLst/>
            <a:gdLst>
              <a:gd name="T0" fmla="*/ 2147483646 w 55"/>
              <a:gd name="T1" fmla="*/ 0 h 57"/>
              <a:gd name="T2" fmla="*/ 2147483646 w 55"/>
              <a:gd name="T3" fmla="*/ 2147483646 h 57"/>
              <a:gd name="T4" fmla="*/ 2147483646 w 55"/>
              <a:gd name="T5" fmla="*/ 0 h 57"/>
              <a:gd name="T6" fmla="*/ 2147483646 w 55"/>
              <a:gd name="T7" fmla="*/ 2147483646 h 57"/>
              <a:gd name="T8" fmla="*/ 2147483646 w 55"/>
              <a:gd name="T9" fmla="*/ 2147483646 h 57"/>
              <a:gd name="T10" fmla="*/ 2147483646 w 55"/>
              <a:gd name="T11" fmla="*/ 2147483646 h 57"/>
              <a:gd name="T12" fmla="*/ 2147483646 w 55"/>
              <a:gd name="T13" fmla="*/ 2147483646 h 57"/>
              <a:gd name="T14" fmla="*/ 2147483646 w 55"/>
              <a:gd name="T15" fmla="*/ 2147483646 h 57"/>
              <a:gd name="T16" fmla="*/ 2147483646 w 55"/>
              <a:gd name="T17" fmla="*/ 2147483646 h 57"/>
              <a:gd name="T18" fmla="*/ 0 w 55"/>
              <a:gd name="T19" fmla="*/ 2147483646 h 57"/>
              <a:gd name="T20" fmla="*/ 2147483646 w 55"/>
              <a:gd name="T21" fmla="*/ 2147483646 h 57"/>
              <a:gd name="T22" fmla="*/ 0 w 55"/>
              <a:gd name="T23" fmla="*/ 2147483646 h 57"/>
              <a:gd name="T24" fmla="*/ 2147483646 w 55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7"/>
              <a:gd name="T41" fmla="*/ 55 w 55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7">
                <a:moveTo>
                  <a:pt x="12" y="0"/>
                </a:moveTo>
                <a:lnTo>
                  <a:pt x="27" y="14"/>
                </a:lnTo>
                <a:lnTo>
                  <a:pt x="41" y="0"/>
                </a:lnTo>
                <a:lnTo>
                  <a:pt x="54" y="14"/>
                </a:lnTo>
                <a:lnTo>
                  <a:pt x="41" y="28"/>
                </a:lnTo>
                <a:lnTo>
                  <a:pt x="54" y="41"/>
                </a:lnTo>
                <a:lnTo>
                  <a:pt x="41" y="56"/>
                </a:lnTo>
                <a:lnTo>
                  <a:pt x="27" y="41"/>
                </a:lnTo>
                <a:lnTo>
                  <a:pt x="12" y="56"/>
                </a:lnTo>
                <a:lnTo>
                  <a:pt x="0" y="41"/>
                </a:lnTo>
                <a:lnTo>
                  <a:pt x="12" y="28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31">
            <a:extLst>
              <a:ext uri="{FF2B5EF4-FFF2-40B4-BE49-F238E27FC236}">
                <a16:creationId xmlns:a16="http://schemas.microsoft.com/office/drawing/2014/main" id="{40198159-71C0-4ABB-AB27-293AF9E1FB44}"/>
              </a:ext>
            </a:extLst>
          </p:cNvPr>
          <p:cNvSpPr>
            <a:spLocks/>
          </p:cNvSpPr>
          <p:nvPr/>
        </p:nvSpPr>
        <p:spPr bwMode="auto">
          <a:xfrm>
            <a:off x="3373438" y="3773488"/>
            <a:ext cx="85725" cy="87312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0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0 w 54"/>
              <a:gd name="T19" fmla="*/ 2147483646 h 55"/>
              <a:gd name="T20" fmla="*/ 2147483646 w 54"/>
              <a:gd name="T21" fmla="*/ 2147483646 h 55"/>
              <a:gd name="T22" fmla="*/ 0 w 54"/>
              <a:gd name="T23" fmla="*/ 2147483646 h 55"/>
              <a:gd name="T24" fmla="*/ 2147483646 w 54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55"/>
              <a:gd name="T41" fmla="*/ 54 w 54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55">
                <a:moveTo>
                  <a:pt x="12" y="0"/>
                </a:moveTo>
                <a:lnTo>
                  <a:pt x="25" y="12"/>
                </a:lnTo>
                <a:lnTo>
                  <a:pt x="38" y="0"/>
                </a:lnTo>
                <a:lnTo>
                  <a:pt x="53" y="12"/>
                </a:lnTo>
                <a:lnTo>
                  <a:pt x="38" y="27"/>
                </a:lnTo>
                <a:lnTo>
                  <a:pt x="53" y="41"/>
                </a:lnTo>
                <a:lnTo>
                  <a:pt x="38" y="54"/>
                </a:lnTo>
                <a:lnTo>
                  <a:pt x="25" y="41"/>
                </a:lnTo>
                <a:lnTo>
                  <a:pt x="12" y="54"/>
                </a:lnTo>
                <a:lnTo>
                  <a:pt x="0" y="41"/>
                </a:lnTo>
                <a:lnTo>
                  <a:pt x="12" y="27"/>
                </a:lnTo>
                <a:lnTo>
                  <a:pt x="0" y="12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Freeform 32">
            <a:extLst>
              <a:ext uri="{FF2B5EF4-FFF2-40B4-BE49-F238E27FC236}">
                <a16:creationId xmlns:a16="http://schemas.microsoft.com/office/drawing/2014/main" id="{7C166831-5E94-4C23-9663-BF39B86A2F90}"/>
              </a:ext>
            </a:extLst>
          </p:cNvPr>
          <p:cNvSpPr>
            <a:spLocks/>
          </p:cNvSpPr>
          <p:nvPr/>
        </p:nvSpPr>
        <p:spPr bwMode="auto">
          <a:xfrm>
            <a:off x="3635375" y="3182938"/>
            <a:ext cx="88900" cy="88900"/>
          </a:xfrm>
          <a:custGeom>
            <a:avLst/>
            <a:gdLst>
              <a:gd name="T0" fmla="*/ 2147483646 w 56"/>
              <a:gd name="T1" fmla="*/ 0 h 56"/>
              <a:gd name="T2" fmla="*/ 2147483646 w 56"/>
              <a:gd name="T3" fmla="*/ 2147483646 h 56"/>
              <a:gd name="T4" fmla="*/ 2147483646 w 56"/>
              <a:gd name="T5" fmla="*/ 0 h 56"/>
              <a:gd name="T6" fmla="*/ 2147483646 w 56"/>
              <a:gd name="T7" fmla="*/ 2147483646 h 56"/>
              <a:gd name="T8" fmla="*/ 2147483646 w 56"/>
              <a:gd name="T9" fmla="*/ 2147483646 h 56"/>
              <a:gd name="T10" fmla="*/ 2147483646 w 56"/>
              <a:gd name="T11" fmla="*/ 2147483646 h 56"/>
              <a:gd name="T12" fmla="*/ 2147483646 w 56"/>
              <a:gd name="T13" fmla="*/ 2147483646 h 56"/>
              <a:gd name="T14" fmla="*/ 2147483646 w 56"/>
              <a:gd name="T15" fmla="*/ 2147483646 h 56"/>
              <a:gd name="T16" fmla="*/ 2147483646 w 56"/>
              <a:gd name="T17" fmla="*/ 2147483646 h 56"/>
              <a:gd name="T18" fmla="*/ 0 w 56"/>
              <a:gd name="T19" fmla="*/ 2147483646 h 56"/>
              <a:gd name="T20" fmla="*/ 2147483646 w 56"/>
              <a:gd name="T21" fmla="*/ 2147483646 h 56"/>
              <a:gd name="T22" fmla="*/ 0 w 56"/>
              <a:gd name="T23" fmla="*/ 2147483646 h 56"/>
              <a:gd name="T24" fmla="*/ 2147483646 w 56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6"/>
              <a:gd name="T41" fmla="*/ 56 w 56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6">
                <a:moveTo>
                  <a:pt x="13" y="0"/>
                </a:moveTo>
                <a:lnTo>
                  <a:pt x="28" y="13"/>
                </a:lnTo>
                <a:lnTo>
                  <a:pt x="41" y="0"/>
                </a:lnTo>
                <a:lnTo>
                  <a:pt x="55" y="13"/>
                </a:lnTo>
                <a:lnTo>
                  <a:pt x="41" y="27"/>
                </a:lnTo>
                <a:lnTo>
                  <a:pt x="55" y="41"/>
                </a:lnTo>
                <a:lnTo>
                  <a:pt x="41" y="55"/>
                </a:lnTo>
                <a:lnTo>
                  <a:pt x="28" y="41"/>
                </a:lnTo>
                <a:lnTo>
                  <a:pt x="13" y="55"/>
                </a:lnTo>
                <a:lnTo>
                  <a:pt x="0" y="41"/>
                </a:lnTo>
                <a:lnTo>
                  <a:pt x="13" y="27"/>
                </a:lnTo>
                <a:lnTo>
                  <a:pt x="0" y="13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Freeform 33">
            <a:extLst>
              <a:ext uri="{FF2B5EF4-FFF2-40B4-BE49-F238E27FC236}">
                <a16:creationId xmlns:a16="http://schemas.microsoft.com/office/drawing/2014/main" id="{A5397EAD-D4F4-44D8-BE55-6B1FE5B71249}"/>
              </a:ext>
            </a:extLst>
          </p:cNvPr>
          <p:cNvSpPr>
            <a:spLocks/>
          </p:cNvSpPr>
          <p:nvPr/>
        </p:nvSpPr>
        <p:spPr bwMode="auto">
          <a:xfrm>
            <a:off x="3902075" y="3379788"/>
            <a:ext cx="88900" cy="90487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0 h 57"/>
              <a:gd name="T6" fmla="*/ 2147483646 w 56"/>
              <a:gd name="T7" fmla="*/ 2147483646 h 57"/>
              <a:gd name="T8" fmla="*/ 2147483646 w 56"/>
              <a:gd name="T9" fmla="*/ 2147483646 h 57"/>
              <a:gd name="T10" fmla="*/ 2147483646 w 56"/>
              <a:gd name="T11" fmla="*/ 2147483646 h 57"/>
              <a:gd name="T12" fmla="*/ 2147483646 w 56"/>
              <a:gd name="T13" fmla="*/ 2147483646 h 57"/>
              <a:gd name="T14" fmla="*/ 2147483646 w 56"/>
              <a:gd name="T15" fmla="*/ 2147483646 h 57"/>
              <a:gd name="T16" fmla="*/ 2147483646 w 56"/>
              <a:gd name="T17" fmla="*/ 2147483646 h 57"/>
              <a:gd name="T18" fmla="*/ 0 w 56"/>
              <a:gd name="T19" fmla="*/ 2147483646 h 57"/>
              <a:gd name="T20" fmla="*/ 2147483646 w 56"/>
              <a:gd name="T21" fmla="*/ 2147483646 h 57"/>
              <a:gd name="T22" fmla="*/ 0 w 56"/>
              <a:gd name="T23" fmla="*/ 2147483646 h 57"/>
              <a:gd name="T24" fmla="*/ 2147483646 w 56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7"/>
              <a:gd name="T41" fmla="*/ 56 w 56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7">
                <a:moveTo>
                  <a:pt x="14" y="0"/>
                </a:moveTo>
                <a:lnTo>
                  <a:pt x="27" y="15"/>
                </a:lnTo>
                <a:lnTo>
                  <a:pt x="40" y="0"/>
                </a:lnTo>
                <a:lnTo>
                  <a:pt x="55" y="15"/>
                </a:lnTo>
                <a:lnTo>
                  <a:pt x="40" y="28"/>
                </a:lnTo>
                <a:lnTo>
                  <a:pt x="55" y="42"/>
                </a:lnTo>
                <a:lnTo>
                  <a:pt x="40" y="56"/>
                </a:lnTo>
                <a:lnTo>
                  <a:pt x="27" y="42"/>
                </a:lnTo>
                <a:lnTo>
                  <a:pt x="14" y="56"/>
                </a:lnTo>
                <a:lnTo>
                  <a:pt x="0" y="42"/>
                </a:lnTo>
                <a:lnTo>
                  <a:pt x="14" y="28"/>
                </a:lnTo>
                <a:lnTo>
                  <a:pt x="0" y="15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Freeform 34">
            <a:extLst>
              <a:ext uri="{FF2B5EF4-FFF2-40B4-BE49-F238E27FC236}">
                <a16:creationId xmlns:a16="http://schemas.microsoft.com/office/drawing/2014/main" id="{00FC3029-F9BD-4362-82C1-D56FA55590B1}"/>
              </a:ext>
            </a:extLst>
          </p:cNvPr>
          <p:cNvSpPr>
            <a:spLocks/>
          </p:cNvSpPr>
          <p:nvPr/>
        </p:nvSpPr>
        <p:spPr bwMode="auto">
          <a:xfrm>
            <a:off x="4168775" y="3870325"/>
            <a:ext cx="88900" cy="88900"/>
          </a:xfrm>
          <a:custGeom>
            <a:avLst/>
            <a:gdLst>
              <a:gd name="T0" fmla="*/ 2147483646 w 56"/>
              <a:gd name="T1" fmla="*/ 0 h 56"/>
              <a:gd name="T2" fmla="*/ 2147483646 w 56"/>
              <a:gd name="T3" fmla="*/ 2147483646 h 56"/>
              <a:gd name="T4" fmla="*/ 2147483646 w 56"/>
              <a:gd name="T5" fmla="*/ 0 h 56"/>
              <a:gd name="T6" fmla="*/ 2147483646 w 56"/>
              <a:gd name="T7" fmla="*/ 2147483646 h 56"/>
              <a:gd name="T8" fmla="*/ 2147483646 w 56"/>
              <a:gd name="T9" fmla="*/ 2147483646 h 56"/>
              <a:gd name="T10" fmla="*/ 2147483646 w 56"/>
              <a:gd name="T11" fmla="*/ 2147483646 h 56"/>
              <a:gd name="T12" fmla="*/ 2147483646 w 56"/>
              <a:gd name="T13" fmla="*/ 2147483646 h 56"/>
              <a:gd name="T14" fmla="*/ 2147483646 w 56"/>
              <a:gd name="T15" fmla="*/ 2147483646 h 56"/>
              <a:gd name="T16" fmla="*/ 2147483646 w 56"/>
              <a:gd name="T17" fmla="*/ 2147483646 h 56"/>
              <a:gd name="T18" fmla="*/ 0 w 56"/>
              <a:gd name="T19" fmla="*/ 2147483646 h 56"/>
              <a:gd name="T20" fmla="*/ 2147483646 w 56"/>
              <a:gd name="T21" fmla="*/ 2147483646 h 56"/>
              <a:gd name="T22" fmla="*/ 0 w 56"/>
              <a:gd name="T23" fmla="*/ 2147483646 h 56"/>
              <a:gd name="T24" fmla="*/ 2147483646 w 56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6"/>
              <a:gd name="T41" fmla="*/ 56 w 56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6">
                <a:moveTo>
                  <a:pt x="13" y="0"/>
                </a:moveTo>
                <a:lnTo>
                  <a:pt x="27" y="14"/>
                </a:lnTo>
                <a:lnTo>
                  <a:pt x="41" y="0"/>
                </a:lnTo>
                <a:lnTo>
                  <a:pt x="55" y="14"/>
                </a:lnTo>
                <a:lnTo>
                  <a:pt x="41" y="28"/>
                </a:lnTo>
                <a:lnTo>
                  <a:pt x="55" y="41"/>
                </a:lnTo>
                <a:lnTo>
                  <a:pt x="41" y="55"/>
                </a:lnTo>
                <a:lnTo>
                  <a:pt x="27" y="41"/>
                </a:lnTo>
                <a:lnTo>
                  <a:pt x="13" y="55"/>
                </a:lnTo>
                <a:lnTo>
                  <a:pt x="0" y="41"/>
                </a:lnTo>
                <a:lnTo>
                  <a:pt x="13" y="28"/>
                </a:lnTo>
                <a:lnTo>
                  <a:pt x="0" y="14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Freeform 35">
            <a:extLst>
              <a:ext uri="{FF2B5EF4-FFF2-40B4-BE49-F238E27FC236}">
                <a16:creationId xmlns:a16="http://schemas.microsoft.com/office/drawing/2014/main" id="{981A92BA-5342-4634-8EE6-447FF05AE912}"/>
              </a:ext>
            </a:extLst>
          </p:cNvPr>
          <p:cNvSpPr>
            <a:spLocks/>
          </p:cNvSpPr>
          <p:nvPr/>
        </p:nvSpPr>
        <p:spPr bwMode="auto">
          <a:xfrm>
            <a:off x="4432300" y="4167188"/>
            <a:ext cx="87313" cy="87312"/>
          </a:xfrm>
          <a:custGeom>
            <a:avLst/>
            <a:gdLst>
              <a:gd name="T0" fmla="*/ 2147483646 w 55"/>
              <a:gd name="T1" fmla="*/ 0 h 55"/>
              <a:gd name="T2" fmla="*/ 2147483646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0 w 55"/>
              <a:gd name="T19" fmla="*/ 2147483646 h 55"/>
              <a:gd name="T20" fmla="*/ 2147483646 w 55"/>
              <a:gd name="T21" fmla="*/ 2147483646 h 55"/>
              <a:gd name="T22" fmla="*/ 0 w 55"/>
              <a:gd name="T23" fmla="*/ 2147483646 h 55"/>
              <a:gd name="T24" fmla="*/ 2147483646 w 55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5"/>
              <a:gd name="T41" fmla="*/ 55 w 55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5">
                <a:moveTo>
                  <a:pt x="14" y="0"/>
                </a:moveTo>
                <a:lnTo>
                  <a:pt x="27" y="13"/>
                </a:lnTo>
                <a:lnTo>
                  <a:pt x="41" y="0"/>
                </a:lnTo>
                <a:lnTo>
                  <a:pt x="54" y="13"/>
                </a:lnTo>
                <a:lnTo>
                  <a:pt x="41" y="27"/>
                </a:lnTo>
                <a:lnTo>
                  <a:pt x="54" y="41"/>
                </a:lnTo>
                <a:lnTo>
                  <a:pt x="41" y="54"/>
                </a:lnTo>
                <a:lnTo>
                  <a:pt x="27" y="41"/>
                </a:lnTo>
                <a:lnTo>
                  <a:pt x="14" y="54"/>
                </a:lnTo>
                <a:lnTo>
                  <a:pt x="0" y="41"/>
                </a:lnTo>
                <a:lnTo>
                  <a:pt x="14" y="27"/>
                </a:lnTo>
                <a:lnTo>
                  <a:pt x="0" y="13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Freeform 36">
            <a:extLst>
              <a:ext uri="{FF2B5EF4-FFF2-40B4-BE49-F238E27FC236}">
                <a16:creationId xmlns:a16="http://schemas.microsoft.com/office/drawing/2014/main" id="{B03ADCE4-880B-4793-BECB-D63E3C0910F2}"/>
              </a:ext>
            </a:extLst>
          </p:cNvPr>
          <p:cNvSpPr>
            <a:spLocks/>
          </p:cNvSpPr>
          <p:nvPr/>
        </p:nvSpPr>
        <p:spPr bwMode="auto">
          <a:xfrm>
            <a:off x="4702175" y="3282950"/>
            <a:ext cx="85725" cy="87313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0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0 w 54"/>
              <a:gd name="T19" fmla="*/ 2147483646 h 55"/>
              <a:gd name="T20" fmla="*/ 2147483646 w 54"/>
              <a:gd name="T21" fmla="*/ 2147483646 h 55"/>
              <a:gd name="T22" fmla="*/ 0 w 54"/>
              <a:gd name="T23" fmla="*/ 2147483646 h 55"/>
              <a:gd name="T24" fmla="*/ 2147483646 w 54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55"/>
              <a:gd name="T41" fmla="*/ 54 w 54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55">
                <a:moveTo>
                  <a:pt x="12" y="0"/>
                </a:moveTo>
                <a:lnTo>
                  <a:pt x="25" y="13"/>
                </a:lnTo>
                <a:lnTo>
                  <a:pt x="39" y="0"/>
                </a:lnTo>
                <a:lnTo>
                  <a:pt x="53" y="13"/>
                </a:lnTo>
                <a:lnTo>
                  <a:pt x="39" y="28"/>
                </a:lnTo>
                <a:lnTo>
                  <a:pt x="53" y="40"/>
                </a:lnTo>
                <a:lnTo>
                  <a:pt x="39" y="54"/>
                </a:lnTo>
                <a:lnTo>
                  <a:pt x="25" y="40"/>
                </a:lnTo>
                <a:lnTo>
                  <a:pt x="12" y="54"/>
                </a:lnTo>
                <a:lnTo>
                  <a:pt x="0" y="40"/>
                </a:lnTo>
                <a:lnTo>
                  <a:pt x="12" y="28"/>
                </a:lnTo>
                <a:lnTo>
                  <a:pt x="0" y="13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Freeform 37">
            <a:extLst>
              <a:ext uri="{FF2B5EF4-FFF2-40B4-BE49-F238E27FC236}">
                <a16:creationId xmlns:a16="http://schemas.microsoft.com/office/drawing/2014/main" id="{8CCE25DA-DB39-477D-866E-EC7162F781EA}"/>
              </a:ext>
            </a:extLst>
          </p:cNvPr>
          <p:cNvSpPr>
            <a:spLocks/>
          </p:cNvSpPr>
          <p:nvPr/>
        </p:nvSpPr>
        <p:spPr bwMode="auto">
          <a:xfrm>
            <a:off x="4965700" y="3773488"/>
            <a:ext cx="87313" cy="87312"/>
          </a:xfrm>
          <a:custGeom>
            <a:avLst/>
            <a:gdLst>
              <a:gd name="T0" fmla="*/ 2147483646 w 55"/>
              <a:gd name="T1" fmla="*/ 0 h 55"/>
              <a:gd name="T2" fmla="*/ 2147483646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0 w 55"/>
              <a:gd name="T19" fmla="*/ 2147483646 h 55"/>
              <a:gd name="T20" fmla="*/ 2147483646 w 55"/>
              <a:gd name="T21" fmla="*/ 2147483646 h 55"/>
              <a:gd name="T22" fmla="*/ 0 w 55"/>
              <a:gd name="T23" fmla="*/ 2147483646 h 55"/>
              <a:gd name="T24" fmla="*/ 2147483646 w 55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5"/>
              <a:gd name="T41" fmla="*/ 55 w 55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5">
                <a:moveTo>
                  <a:pt x="13" y="0"/>
                </a:moveTo>
                <a:lnTo>
                  <a:pt x="27" y="12"/>
                </a:lnTo>
                <a:lnTo>
                  <a:pt x="41" y="0"/>
                </a:lnTo>
                <a:lnTo>
                  <a:pt x="54" y="12"/>
                </a:lnTo>
                <a:lnTo>
                  <a:pt x="41" y="27"/>
                </a:lnTo>
                <a:lnTo>
                  <a:pt x="54" y="41"/>
                </a:lnTo>
                <a:lnTo>
                  <a:pt x="41" y="54"/>
                </a:lnTo>
                <a:lnTo>
                  <a:pt x="27" y="41"/>
                </a:lnTo>
                <a:lnTo>
                  <a:pt x="13" y="54"/>
                </a:lnTo>
                <a:lnTo>
                  <a:pt x="0" y="41"/>
                </a:lnTo>
                <a:lnTo>
                  <a:pt x="13" y="27"/>
                </a:lnTo>
                <a:lnTo>
                  <a:pt x="0" y="12"/>
                </a:lnTo>
                <a:lnTo>
                  <a:pt x="13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Freeform 38">
            <a:extLst>
              <a:ext uri="{FF2B5EF4-FFF2-40B4-BE49-F238E27FC236}">
                <a16:creationId xmlns:a16="http://schemas.microsoft.com/office/drawing/2014/main" id="{E3013052-6BCC-4CC2-9B83-C1CCAA5445A2}"/>
              </a:ext>
            </a:extLst>
          </p:cNvPr>
          <p:cNvSpPr>
            <a:spLocks/>
          </p:cNvSpPr>
          <p:nvPr/>
        </p:nvSpPr>
        <p:spPr bwMode="auto">
          <a:xfrm>
            <a:off x="5232400" y="2693988"/>
            <a:ext cx="87313" cy="88900"/>
          </a:xfrm>
          <a:custGeom>
            <a:avLst/>
            <a:gdLst>
              <a:gd name="T0" fmla="*/ 2147483646 w 55"/>
              <a:gd name="T1" fmla="*/ 0 h 56"/>
              <a:gd name="T2" fmla="*/ 2147483646 w 55"/>
              <a:gd name="T3" fmla="*/ 2147483646 h 56"/>
              <a:gd name="T4" fmla="*/ 2147483646 w 55"/>
              <a:gd name="T5" fmla="*/ 0 h 56"/>
              <a:gd name="T6" fmla="*/ 2147483646 w 55"/>
              <a:gd name="T7" fmla="*/ 2147483646 h 56"/>
              <a:gd name="T8" fmla="*/ 2147483646 w 55"/>
              <a:gd name="T9" fmla="*/ 2147483646 h 56"/>
              <a:gd name="T10" fmla="*/ 2147483646 w 55"/>
              <a:gd name="T11" fmla="*/ 2147483646 h 56"/>
              <a:gd name="T12" fmla="*/ 2147483646 w 55"/>
              <a:gd name="T13" fmla="*/ 2147483646 h 56"/>
              <a:gd name="T14" fmla="*/ 2147483646 w 55"/>
              <a:gd name="T15" fmla="*/ 2147483646 h 56"/>
              <a:gd name="T16" fmla="*/ 2147483646 w 55"/>
              <a:gd name="T17" fmla="*/ 2147483646 h 56"/>
              <a:gd name="T18" fmla="*/ 0 w 55"/>
              <a:gd name="T19" fmla="*/ 2147483646 h 56"/>
              <a:gd name="T20" fmla="*/ 2147483646 w 55"/>
              <a:gd name="T21" fmla="*/ 2147483646 h 56"/>
              <a:gd name="T22" fmla="*/ 0 w 55"/>
              <a:gd name="T23" fmla="*/ 2147483646 h 56"/>
              <a:gd name="T24" fmla="*/ 2147483646 w 55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6"/>
              <a:gd name="T41" fmla="*/ 55 w 5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6">
                <a:moveTo>
                  <a:pt x="12" y="0"/>
                </a:moveTo>
                <a:lnTo>
                  <a:pt x="26" y="13"/>
                </a:lnTo>
                <a:lnTo>
                  <a:pt x="39" y="0"/>
                </a:lnTo>
                <a:lnTo>
                  <a:pt x="54" y="13"/>
                </a:lnTo>
                <a:lnTo>
                  <a:pt x="39" y="27"/>
                </a:lnTo>
                <a:lnTo>
                  <a:pt x="54" y="41"/>
                </a:lnTo>
                <a:lnTo>
                  <a:pt x="39" y="55"/>
                </a:lnTo>
                <a:lnTo>
                  <a:pt x="26" y="41"/>
                </a:lnTo>
                <a:lnTo>
                  <a:pt x="12" y="55"/>
                </a:lnTo>
                <a:lnTo>
                  <a:pt x="0" y="41"/>
                </a:lnTo>
                <a:lnTo>
                  <a:pt x="12" y="27"/>
                </a:lnTo>
                <a:lnTo>
                  <a:pt x="0" y="13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Freeform 39">
            <a:extLst>
              <a:ext uri="{FF2B5EF4-FFF2-40B4-BE49-F238E27FC236}">
                <a16:creationId xmlns:a16="http://schemas.microsoft.com/office/drawing/2014/main" id="{ADED7B48-542A-41DC-BE6D-5D990721F70C}"/>
              </a:ext>
            </a:extLst>
          </p:cNvPr>
          <p:cNvSpPr>
            <a:spLocks/>
          </p:cNvSpPr>
          <p:nvPr/>
        </p:nvSpPr>
        <p:spPr bwMode="auto">
          <a:xfrm>
            <a:off x="5495925" y="3479800"/>
            <a:ext cx="90488" cy="90488"/>
          </a:xfrm>
          <a:custGeom>
            <a:avLst/>
            <a:gdLst>
              <a:gd name="T0" fmla="*/ 2147483646 w 57"/>
              <a:gd name="T1" fmla="*/ 0 h 57"/>
              <a:gd name="T2" fmla="*/ 2147483646 w 57"/>
              <a:gd name="T3" fmla="*/ 2147483646 h 57"/>
              <a:gd name="T4" fmla="*/ 2147483646 w 57"/>
              <a:gd name="T5" fmla="*/ 0 h 57"/>
              <a:gd name="T6" fmla="*/ 2147483646 w 57"/>
              <a:gd name="T7" fmla="*/ 2147483646 h 57"/>
              <a:gd name="T8" fmla="*/ 2147483646 w 57"/>
              <a:gd name="T9" fmla="*/ 2147483646 h 57"/>
              <a:gd name="T10" fmla="*/ 2147483646 w 57"/>
              <a:gd name="T11" fmla="*/ 2147483646 h 57"/>
              <a:gd name="T12" fmla="*/ 2147483646 w 57"/>
              <a:gd name="T13" fmla="*/ 2147483646 h 57"/>
              <a:gd name="T14" fmla="*/ 2147483646 w 57"/>
              <a:gd name="T15" fmla="*/ 2147483646 h 57"/>
              <a:gd name="T16" fmla="*/ 2147483646 w 57"/>
              <a:gd name="T17" fmla="*/ 2147483646 h 57"/>
              <a:gd name="T18" fmla="*/ 0 w 57"/>
              <a:gd name="T19" fmla="*/ 2147483646 h 57"/>
              <a:gd name="T20" fmla="*/ 2147483646 w 57"/>
              <a:gd name="T21" fmla="*/ 2147483646 h 57"/>
              <a:gd name="T22" fmla="*/ 0 w 57"/>
              <a:gd name="T23" fmla="*/ 2147483646 h 57"/>
              <a:gd name="T24" fmla="*/ 2147483646 w 57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57"/>
              <a:gd name="T41" fmla="*/ 57 w 57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57">
                <a:moveTo>
                  <a:pt x="14" y="0"/>
                </a:moveTo>
                <a:lnTo>
                  <a:pt x="28" y="14"/>
                </a:lnTo>
                <a:lnTo>
                  <a:pt x="42" y="0"/>
                </a:lnTo>
                <a:lnTo>
                  <a:pt x="56" y="14"/>
                </a:lnTo>
                <a:lnTo>
                  <a:pt x="42" y="28"/>
                </a:lnTo>
                <a:lnTo>
                  <a:pt x="56" y="41"/>
                </a:lnTo>
                <a:lnTo>
                  <a:pt x="42" y="56"/>
                </a:lnTo>
                <a:lnTo>
                  <a:pt x="28" y="41"/>
                </a:lnTo>
                <a:lnTo>
                  <a:pt x="14" y="56"/>
                </a:lnTo>
                <a:lnTo>
                  <a:pt x="0" y="41"/>
                </a:lnTo>
                <a:lnTo>
                  <a:pt x="14" y="28"/>
                </a:lnTo>
                <a:lnTo>
                  <a:pt x="0" y="14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Freeform 40">
            <a:extLst>
              <a:ext uri="{FF2B5EF4-FFF2-40B4-BE49-F238E27FC236}">
                <a16:creationId xmlns:a16="http://schemas.microsoft.com/office/drawing/2014/main" id="{481550F7-2EC9-4A9B-A34B-9FDC88668324}"/>
              </a:ext>
            </a:extLst>
          </p:cNvPr>
          <p:cNvSpPr>
            <a:spLocks/>
          </p:cNvSpPr>
          <p:nvPr/>
        </p:nvSpPr>
        <p:spPr bwMode="auto">
          <a:xfrm>
            <a:off x="5765800" y="3182938"/>
            <a:ext cx="87313" cy="88900"/>
          </a:xfrm>
          <a:custGeom>
            <a:avLst/>
            <a:gdLst>
              <a:gd name="T0" fmla="*/ 2147483646 w 55"/>
              <a:gd name="T1" fmla="*/ 0 h 56"/>
              <a:gd name="T2" fmla="*/ 2147483646 w 55"/>
              <a:gd name="T3" fmla="*/ 2147483646 h 56"/>
              <a:gd name="T4" fmla="*/ 2147483646 w 55"/>
              <a:gd name="T5" fmla="*/ 0 h 56"/>
              <a:gd name="T6" fmla="*/ 2147483646 w 55"/>
              <a:gd name="T7" fmla="*/ 2147483646 h 56"/>
              <a:gd name="T8" fmla="*/ 2147483646 w 55"/>
              <a:gd name="T9" fmla="*/ 2147483646 h 56"/>
              <a:gd name="T10" fmla="*/ 2147483646 w 55"/>
              <a:gd name="T11" fmla="*/ 2147483646 h 56"/>
              <a:gd name="T12" fmla="*/ 2147483646 w 55"/>
              <a:gd name="T13" fmla="*/ 2147483646 h 56"/>
              <a:gd name="T14" fmla="*/ 2147483646 w 55"/>
              <a:gd name="T15" fmla="*/ 2147483646 h 56"/>
              <a:gd name="T16" fmla="*/ 2147483646 w 55"/>
              <a:gd name="T17" fmla="*/ 2147483646 h 56"/>
              <a:gd name="T18" fmla="*/ 0 w 55"/>
              <a:gd name="T19" fmla="*/ 2147483646 h 56"/>
              <a:gd name="T20" fmla="*/ 2147483646 w 55"/>
              <a:gd name="T21" fmla="*/ 2147483646 h 56"/>
              <a:gd name="T22" fmla="*/ 0 w 55"/>
              <a:gd name="T23" fmla="*/ 2147483646 h 56"/>
              <a:gd name="T24" fmla="*/ 2147483646 w 55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6"/>
              <a:gd name="T41" fmla="*/ 55 w 5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6">
                <a:moveTo>
                  <a:pt x="12" y="0"/>
                </a:moveTo>
                <a:lnTo>
                  <a:pt x="27" y="13"/>
                </a:lnTo>
                <a:lnTo>
                  <a:pt x="39" y="0"/>
                </a:lnTo>
                <a:lnTo>
                  <a:pt x="54" y="13"/>
                </a:lnTo>
                <a:lnTo>
                  <a:pt x="39" y="27"/>
                </a:lnTo>
                <a:lnTo>
                  <a:pt x="54" y="41"/>
                </a:lnTo>
                <a:lnTo>
                  <a:pt x="39" y="55"/>
                </a:lnTo>
                <a:lnTo>
                  <a:pt x="27" y="41"/>
                </a:lnTo>
                <a:lnTo>
                  <a:pt x="12" y="55"/>
                </a:lnTo>
                <a:lnTo>
                  <a:pt x="0" y="41"/>
                </a:lnTo>
                <a:lnTo>
                  <a:pt x="12" y="27"/>
                </a:lnTo>
                <a:lnTo>
                  <a:pt x="0" y="13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Freeform 41">
            <a:extLst>
              <a:ext uri="{FF2B5EF4-FFF2-40B4-BE49-F238E27FC236}">
                <a16:creationId xmlns:a16="http://schemas.microsoft.com/office/drawing/2014/main" id="{BDC9CC43-50C4-4949-B017-F82FAACF156D}"/>
              </a:ext>
            </a:extLst>
          </p:cNvPr>
          <p:cNvSpPr>
            <a:spLocks/>
          </p:cNvSpPr>
          <p:nvPr/>
        </p:nvSpPr>
        <p:spPr bwMode="auto">
          <a:xfrm>
            <a:off x="6030913" y="3773488"/>
            <a:ext cx="85725" cy="87312"/>
          </a:xfrm>
          <a:custGeom>
            <a:avLst/>
            <a:gdLst>
              <a:gd name="T0" fmla="*/ 2147483646 w 54"/>
              <a:gd name="T1" fmla="*/ 0 h 55"/>
              <a:gd name="T2" fmla="*/ 2147483646 w 54"/>
              <a:gd name="T3" fmla="*/ 2147483646 h 55"/>
              <a:gd name="T4" fmla="*/ 2147483646 w 54"/>
              <a:gd name="T5" fmla="*/ 0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0 w 54"/>
              <a:gd name="T19" fmla="*/ 2147483646 h 55"/>
              <a:gd name="T20" fmla="*/ 2147483646 w 54"/>
              <a:gd name="T21" fmla="*/ 2147483646 h 55"/>
              <a:gd name="T22" fmla="*/ 0 w 54"/>
              <a:gd name="T23" fmla="*/ 2147483646 h 55"/>
              <a:gd name="T24" fmla="*/ 2147483646 w 54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55"/>
              <a:gd name="T41" fmla="*/ 54 w 54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55">
                <a:moveTo>
                  <a:pt x="12" y="0"/>
                </a:moveTo>
                <a:lnTo>
                  <a:pt x="25" y="12"/>
                </a:lnTo>
                <a:lnTo>
                  <a:pt x="39" y="0"/>
                </a:lnTo>
                <a:lnTo>
                  <a:pt x="53" y="12"/>
                </a:lnTo>
                <a:lnTo>
                  <a:pt x="39" y="27"/>
                </a:lnTo>
                <a:lnTo>
                  <a:pt x="53" y="41"/>
                </a:lnTo>
                <a:lnTo>
                  <a:pt x="39" y="54"/>
                </a:lnTo>
                <a:lnTo>
                  <a:pt x="25" y="41"/>
                </a:lnTo>
                <a:lnTo>
                  <a:pt x="12" y="54"/>
                </a:lnTo>
                <a:lnTo>
                  <a:pt x="0" y="41"/>
                </a:lnTo>
                <a:lnTo>
                  <a:pt x="12" y="27"/>
                </a:lnTo>
                <a:lnTo>
                  <a:pt x="0" y="12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Freeform 42">
            <a:extLst>
              <a:ext uri="{FF2B5EF4-FFF2-40B4-BE49-F238E27FC236}">
                <a16:creationId xmlns:a16="http://schemas.microsoft.com/office/drawing/2014/main" id="{D0D9AA84-FFBF-4F17-9C38-B99BDAE56A26}"/>
              </a:ext>
            </a:extLst>
          </p:cNvPr>
          <p:cNvSpPr>
            <a:spLocks/>
          </p:cNvSpPr>
          <p:nvPr/>
        </p:nvSpPr>
        <p:spPr bwMode="auto">
          <a:xfrm>
            <a:off x="6292850" y="2889250"/>
            <a:ext cx="87313" cy="87313"/>
          </a:xfrm>
          <a:custGeom>
            <a:avLst/>
            <a:gdLst>
              <a:gd name="T0" fmla="*/ 2147483646 w 55"/>
              <a:gd name="T1" fmla="*/ 0 h 55"/>
              <a:gd name="T2" fmla="*/ 2147483646 w 55"/>
              <a:gd name="T3" fmla="*/ 2147483646 h 55"/>
              <a:gd name="T4" fmla="*/ 2147483646 w 55"/>
              <a:gd name="T5" fmla="*/ 0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0 w 55"/>
              <a:gd name="T19" fmla="*/ 2147483646 h 55"/>
              <a:gd name="T20" fmla="*/ 2147483646 w 55"/>
              <a:gd name="T21" fmla="*/ 2147483646 h 55"/>
              <a:gd name="T22" fmla="*/ 0 w 55"/>
              <a:gd name="T23" fmla="*/ 2147483646 h 55"/>
              <a:gd name="T24" fmla="*/ 2147483646 w 55"/>
              <a:gd name="T25" fmla="*/ 0 h 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5"/>
              <a:gd name="T41" fmla="*/ 55 w 55"/>
              <a:gd name="T42" fmla="*/ 55 h 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5">
                <a:moveTo>
                  <a:pt x="14" y="0"/>
                </a:moveTo>
                <a:lnTo>
                  <a:pt x="27" y="14"/>
                </a:lnTo>
                <a:lnTo>
                  <a:pt x="41" y="0"/>
                </a:lnTo>
                <a:lnTo>
                  <a:pt x="54" y="14"/>
                </a:lnTo>
                <a:lnTo>
                  <a:pt x="41" y="27"/>
                </a:lnTo>
                <a:lnTo>
                  <a:pt x="54" y="41"/>
                </a:lnTo>
                <a:lnTo>
                  <a:pt x="41" y="54"/>
                </a:lnTo>
                <a:lnTo>
                  <a:pt x="27" y="41"/>
                </a:lnTo>
                <a:lnTo>
                  <a:pt x="14" y="54"/>
                </a:lnTo>
                <a:lnTo>
                  <a:pt x="0" y="41"/>
                </a:lnTo>
                <a:lnTo>
                  <a:pt x="14" y="27"/>
                </a:lnTo>
                <a:lnTo>
                  <a:pt x="0" y="14"/>
                </a:lnTo>
                <a:lnTo>
                  <a:pt x="14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Freeform 43">
            <a:extLst>
              <a:ext uri="{FF2B5EF4-FFF2-40B4-BE49-F238E27FC236}">
                <a16:creationId xmlns:a16="http://schemas.microsoft.com/office/drawing/2014/main" id="{941EDE1A-F077-4538-AF71-973C45983A5C}"/>
              </a:ext>
            </a:extLst>
          </p:cNvPr>
          <p:cNvSpPr>
            <a:spLocks/>
          </p:cNvSpPr>
          <p:nvPr/>
        </p:nvSpPr>
        <p:spPr bwMode="auto">
          <a:xfrm>
            <a:off x="6562725" y="4068763"/>
            <a:ext cx="87313" cy="88900"/>
          </a:xfrm>
          <a:custGeom>
            <a:avLst/>
            <a:gdLst>
              <a:gd name="T0" fmla="*/ 2147483646 w 55"/>
              <a:gd name="T1" fmla="*/ 0 h 56"/>
              <a:gd name="T2" fmla="*/ 2147483646 w 55"/>
              <a:gd name="T3" fmla="*/ 2147483646 h 56"/>
              <a:gd name="T4" fmla="*/ 2147483646 w 55"/>
              <a:gd name="T5" fmla="*/ 0 h 56"/>
              <a:gd name="T6" fmla="*/ 2147483646 w 55"/>
              <a:gd name="T7" fmla="*/ 2147483646 h 56"/>
              <a:gd name="T8" fmla="*/ 2147483646 w 55"/>
              <a:gd name="T9" fmla="*/ 2147483646 h 56"/>
              <a:gd name="T10" fmla="*/ 2147483646 w 55"/>
              <a:gd name="T11" fmla="*/ 2147483646 h 56"/>
              <a:gd name="T12" fmla="*/ 2147483646 w 55"/>
              <a:gd name="T13" fmla="*/ 2147483646 h 56"/>
              <a:gd name="T14" fmla="*/ 2147483646 w 55"/>
              <a:gd name="T15" fmla="*/ 2147483646 h 56"/>
              <a:gd name="T16" fmla="*/ 2147483646 w 55"/>
              <a:gd name="T17" fmla="*/ 2147483646 h 56"/>
              <a:gd name="T18" fmla="*/ 0 w 55"/>
              <a:gd name="T19" fmla="*/ 2147483646 h 56"/>
              <a:gd name="T20" fmla="*/ 2147483646 w 55"/>
              <a:gd name="T21" fmla="*/ 2147483646 h 56"/>
              <a:gd name="T22" fmla="*/ 0 w 55"/>
              <a:gd name="T23" fmla="*/ 2147483646 h 56"/>
              <a:gd name="T24" fmla="*/ 2147483646 w 55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"/>
              <a:gd name="T40" fmla="*/ 0 h 56"/>
              <a:gd name="T41" fmla="*/ 55 w 55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" h="56">
                <a:moveTo>
                  <a:pt x="12" y="0"/>
                </a:moveTo>
                <a:lnTo>
                  <a:pt x="26" y="14"/>
                </a:lnTo>
                <a:lnTo>
                  <a:pt x="41" y="0"/>
                </a:lnTo>
                <a:lnTo>
                  <a:pt x="54" y="14"/>
                </a:lnTo>
                <a:lnTo>
                  <a:pt x="41" y="26"/>
                </a:lnTo>
                <a:lnTo>
                  <a:pt x="54" y="41"/>
                </a:lnTo>
                <a:lnTo>
                  <a:pt x="41" y="55"/>
                </a:lnTo>
                <a:lnTo>
                  <a:pt x="26" y="40"/>
                </a:lnTo>
                <a:lnTo>
                  <a:pt x="12" y="55"/>
                </a:lnTo>
                <a:lnTo>
                  <a:pt x="0" y="41"/>
                </a:lnTo>
                <a:lnTo>
                  <a:pt x="12" y="26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Freeform 44">
            <a:extLst>
              <a:ext uri="{FF2B5EF4-FFF2-40B4-BE49-F238E27FC236}">
                <a16:creationId xmlns:a16="http://schemas.microsoft.com/office/drawing/2014/main" id="{7335BCC5-8360-4A29-A719-C2CDF606D279}"/>
              </a:ext>
            </a:extLst>
          </p:cNvPr>
          <p:cNvSpPr>
            <a:spLocks/>
          </p:cNvSpPr>
          <p:nvPr/>
        </p:nvSpPr>
        <p:spPr bwMode="auto">
          <a:xfrm>
            <a:off x="6826250" y="3578225"/>
            <a:ext cx="88900" cy="90488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2147483646 h 57"/>
              <a:gd name="T4" fmla="*/ 2147483646 w 56"/>
              <a:gd name="T5" fmla="*/ 0 h 57"/>
              <a:gd name="T6" fmla="*/ 2147483646 w 56"/>
              <a:gd name="T7" fmla="*/ 2147483646 h 57"/>
              <a:gd name="T8" fmla="*/ 2147483646 w 56"/>
              <a:gd name="T9" fmla="*/ 2147483646 h 57"/>
              <a:gd name="T10" fmla="*/ 2147483646 w 56"/>
              <a:gd name="T11" fmla="*/ 2147483646 h 57"/>
              <a:gd name="T12" fmla="*/ 2147483646 w 56"/>
              <a:gd name="T13" fmla="*/ 2147483646 h 57"/>
              <a:gd name="T14" fmla="*/ 2147483646 w 56"/>
              <a:gd name="T15" fmla="*/ 2147483646 h 57"/>
              <a:gd name="T16" fmla="*/ 2147483646 w 56"/>
              <a:gd name="T17" fmla="*/ 2147483646 h 57"/>
              <a:gd name="T18" fmla="*/ 0 w 56"/>
              <a:gd name="T19" fmla="*/ 2147483646 h 57"/>
              <a:gd name="T20" fmla="*/ 2147483646 w 56"/>
              <a:gd name="T21" fmla="*/ 2147483646 h 57"/>
              <a:gd name="T22" fmla="*/ 0 w 56"/>
              <a:gd name="T23" fmla="*/ 2147483646 h 57"/>
              <a:gd name="T24" fmla="*/ 2147483646 w 56"/>
              <a:gd name="T25" fmla="*/ 0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57"/>
              <a:gd name="T41" fmla="*/ 56 w 56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57">
                <a:moveTo>
                  <a:pt x="15" y="0"/>
                </a:moveTo>
                <a:lnTo>
                  <a:pt x="28" y="14"/>
                </a:lnTo>
                <a:lnTo>
                  <a:pt x="41" y="0"/>
                </a:lnTo>
                <a:lnTo>
                  <a:pt x="55" y="14"/>
                </a:lnTo>
                <a:lnTo>
                  <a:pt x="41" y="27"/>
                </a:lnTo>
                <a:lnTo>
                  <a:pt x="55" y="42"/>
                </a:lnTo>
                <a:lnTo>
                  <a:pt x="41" y="56"/>
                </a:lnTo>
                <a:lnTo>
                  <a:pt x="28" y="40"/>
                </a:lnTo>
                <a:lnTo>
                  <a:pt x="15" y="56"/>
                </a:lnTo>
                <a:lnTo>
                  <a:pt x="0" y="42"/>
                </a:lnTo>
                <a:lnTo>
                  <a:pt x="15" y="27"/>
                </a:lnTo>
                <a:lnTo>
                  <a:pt x="0" y="14"/>
                </a:lnTo>
                <a:lnTo>
                  <a:pt x="15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Rectangle 48">
            <a:extLst>
              <a:ext uri="{FF2B5EF4-FFF2-40B4-BE49-F238E27FC236}">
                <a16:creationId xmlns:a16="http://schemas.microsoft.com/office/drawing/2014/main" id="{F9CD5527-1FB8-49B4-B0B8-17DBEE0F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465638"/>
            <a:ext cx="74613" cy="79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9" name="Line 49">
            <a:extLst>
              <a:ext uri="{FF2B5EF4-FFF2-40B4-BE49-F238E27FC236}">
                <a16:creationId xmlns:a16="http://schemas.microsoft.com/office/drawing/2014/main" id="{C7D44941-69EE-4081-8186-18FECB43A2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2450" y="3524250"/>
            <a:ext cx="257175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Line 50">
            <a:extLst>
              <a:ext uri="{FF2B5EF4-FFF2-40B4-BE49-F238E27FC236}">
                <a16:creationId xmlns:a16="http://schemas.microsoft.com/office/drawing/2014/main" id="{283093A1-2BA2-46FC-A95F-6BC48C91DC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5975" y="3430588"/>
            <a:ext cx="258763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Line 51">
            <a:extLst>
              <a:ext uri="{FF2B5EF4-FFF2-40B4-BE49-F238E27FC236}">
                <a16:creationId xmlns:a16="http://schemas.microsoft.com/office/drawing/2014/main" id="{0781795E-1691-441E-B6F2-81810448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8" y="3436938"/>
            <a:ext cx="252412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52">
            <a:extLst>
              <a:ext uri="{FF2B5EF4-FFF2-40B4-BE49-F238E27FC236}">
                <a16:creationId xmlns:a16="http://schemas.microsoft.com/office/drawing/2014/main" id="{399575FA-3EA8-4C9A-AD58-8730BB5EC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2550" y="2635250"/>
            <a:ext cx="250825" cy="1566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Line 53">
            <a:extLst>
              <a:ext uri="{FF2B5EF4-FFF2-40B4-BE49-F238E27FC236}">
                <a16:creationId xmlns:a16="http://schemas.microsoft.com/office/drawing/2014/main" id="{20FB7C45-6BBA-43C2-96DF-4FB9F8E40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2649538"/>
            <a:ext cx="252412" cy="877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Line 54">
            <a:extLst>
              <a:ext uri="{FF2B5EF4-FFF2-40B4-BE49-F238E27FC236}">
                <a16:creationId xmlns:a16="http://schemas.microsoft.com/office/drawing/2014/main" id="{EC8A19F6-4D72-474A-8206-4FA8178E5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532188"/>
            <a:ext cx="257175" cy="290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Line 55">
            <a:extLst>
              <a:ext uri="{FF2B5EF4-FFF2-40B4-BE49-F238E27FC236}">
                <a16:creationId xmlns:a16="http://schemas.microsoft.com/office/drawing/2014/main" id="{89459B5C-7D9E-4C76-AE76-A33B70BCB8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6300" y="3227388"/>
            <a:ext cx="252413" cy="582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Line 56">
            <a:extLst>
              <a:ext uri="{FF2B5EF4-FFF2-40B4-BE49-F238E27FC236}">
                <a16:creationId xmlns:a16="http://schemas.microsoft.com/office/drawing/2014/main" id="{6B7ED669-9F91-487F-AF0D-F42695E3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3240088"/>
            <a:ext cx="258763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Line 57">
            <a:extLst>
              <a:ext uri="{FF2B5EF4-FFF2-40B4-BE49-F238E27FC236}">
                <a16:creationId xmlns:a16="http://schemas.microsoft.com/office/drawing/2014/main" id="{6AE06A5B-9AB6-43AE-956D-D6FF3DDBF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813" y="3436938"/>
            <a:ext cx="252412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Line 58">
            <a:extLst>
              <a:ext uri="{FF2B5EF4-FFF2-40B4-BE49-F238E27FC236}">
                <a16:creationId xmlns:a16="http://schemas.microsoft.com/office/drawing/2014/main" id="{9D61DCE7-0ED0-43A7-B856-147C2DBB2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2750" y="3927475"/>
            <a:ext cx="258763" cy="285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Line 59">
            <a:extLst>
              <a:ext uri="{FF2B5EF4-FFF2-40B4-BE49-F238E27FC236}">
                <a16:creationId xmlns:a16="http://schemas.microsoft.com/office/drawing/2014/main" id="{E96DEA2C-A3E7-4F37-B143-7B97269FBA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3100" y="3327400"/>
            <a:ext cx="250825" cy="874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Line 60">
            <a:extLst>
              <a:ext uri="{FF2B5EF4-FFF2-40B4-BE49-F238E27FC236}">
                <a16:creationId xmlns:a16="http://schemas.microsoft.com/office/drawing/2014/main" id="{B611B48F-E3F4-4B89-97A4-C2FF99965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3340100"/>
            <a:ext cx="252412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Line 61">
            <a:extLst>
              <a:ext uri="{FF2B5EF4-FFF2-40B4-BE49-F238E27FC236}">
                <a16:creationId xmlns:a16="http://schemas.microsoft.com/office/drawing/2014/main" id="{920FCB2E-F4B5-4549-9DB3-ABD0F9FC4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4913" y="2738438"/>
            <a:ext cx="250825" cy="1076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Line 62">
            <a:extLst>
              <a:ext uri="{FF2B5EF4-FFF2-40B4-BE49-F238E27FC236}">
                <a16:creationId xmlns:a16="http://schemas.microsoft.com/office/drawing/2014/main" id="{F98C0DE6-F53D-4124-81F2-9152AC778D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2746375"/>
            <a:ext cx="252413" cy="781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Line 63">
            <a:extLst>
              <a:ext uri="{FF2B5EF4-FFF2-40B4-BE49-F238E27FC236}">
                <a16:creationId xmlns:a16="http://schemas.microsoft.com/office/drawing/2014/main" id="{F09359D1-37E4-436E-A0BD-28BD1591B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3550" y="3230563"/>
            <a:ext cx="257175" cy="288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Line 64">
            <a:extLst>
              <a:ext uri="{FF2B5EF4-FFF2-40B4-BE49-F238E27FC236}">
                <a16:creationId xmlns:a16="http://schemas.microsoft.com/office/drawing/2014/main" id="{BA0735E7-1F8D-4600-BEDC-84E05414D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3" y="3240088"/>
            <a:ext cx="252412" cy="582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Line 65">
            <a:extLst>
              <a:ext uri="{FF2B5EF4-FFF2-40B4-BE49-F238E27FC236}">
                <a16:creationId xmlns:a16="http://schemas.microsoft.com/office/drawing/2014/main" id="{7BF6B22B-3784-4293-BFCD-24827C93EC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6950" y="2930525"/>
            <a:ext cx="250825" cy="877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Line 66">
            <a:extLst>
              <a:ext uri="{FF2B5EF4-FFF2-40B4-BE49-F238E27FC236}">
                <a16:creationId xmlns:a16="http://schemas.microsoft.com/office/drawing/2014/main" id="{622F6FBE-EFAC-4891-A670-219B8FF33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2944813"/>
            <a:ext cx="249238" cy="1171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Line 67">
            <a:extLst>
              <a:ext uri="{FF2B5EF4-FFF2-40B4-BE49-F238E27FC236}">
                <a16:creationId xmlns:a16="http://schemas.microsoft.com/office/drawing/2014/main" id="{98F653BE-9C3B-419C-89EB-B3C5E16717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5588" y="3621088"/>
            <a:ext cx="255587" cy="485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Line 68">
            <a:extLst>
              <a:ext uri="{FF2B5EF4-FFF2-40B4-BE49-F238E27FC236}">
                <a16:creationId xmlns:a16="http://schemas.microsoft.com/office/drawing/2014/main" id="{394E8240-DCAD-4623-94D5-0E0EF2E7C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038" y="2441575"/>
            <a:ext cx="529907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Line 69">
            <a:extLst>
              <a:ext uri="{FF2B5EF4-FFF2-40B4-BE49-F238E27FC236}">
                <a16:creationId xmlns:a16="http://schemas.microsoft.com/office/drawing/2014/main" id="{A8CAFC3E-389A-4177-AE34-E0234535F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038" y="4503738"/>
            <a:ext cx="529907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Line 70">
            <a:extLst>
              <a:ext uri="{FF2B5EF4-FFF2-40B4-BE49-F238E27FC236}">
                <a16:creationId xmlns:a16="http://schemas.microsoft.com/office/drawing/2014/main" id="{45998C4C-1DBE-459F-98E2-A0E4BC118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038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Oval 71">
            <a:extLst>
              <a:ext uri="{FF2B5EF4-FFF2-40B4-BE49-F238E27FC236}">
                <a16:creationId xmlns:a16="http://schemas.microsoft.com/office/drawing/2014/main" id="{25D7E093-DF45-468B-8918-C0B1ED87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525838"/>
            <a:ext cx="33338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2" name="Line 72">
            <a:extLst>
              <a:ext uri="{FF2B5EF4-FFF2-40B4-BE49-F238E27FC236}">
                <a16:creationId xmlns:a16="http://schemas.microsoft.com/office/drawing/2014/main" id="{B77C3022-22DA-44D9-8307-8536D523F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242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Oval 73">
            <a:extLst>
              <a:ext uri="{FF2B5EF4-FFF2-40B4-BE49-F238E27FC236}">
                <a16:creationId xmlns:a16="http://schemas.microsoft.com/office/drawing/2014/main" id="{2B49F103-7927-44A5-9B80-C4EDC812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4" name="Line 74">
            <a:extLst>
              <a:ext uri="{FF2B5EF4-FFF2-40B4-BE49-F238E27FC236}">
                <a16:creationId xmlns:a16="http://schemas.microsoft.com/office/drawing/2014/main" id="{613AA6BD-86E7-4D24-B32C-193C0393A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Oval 75">
            <a:extLst>
              <a:ext uri="{FF2B5EF4-FFF2-40B4-BE49-F238E27FC236}">
                <a16:creationId xmlns:a16="http://schemas.microsoft.com/office/drawing/2014/main" id="{D8A335C5-5335-458B-8E55-9107C44F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6" name="Line 76">
            <a:extLst>
              <a:ext uri="{FF2B5EF4-FFF2-40B4-BE49-F238E27FC236}">
                <a16:creationId xmlns:a16="http://schemas.microsoft.com/office/drawing/2014/main" id="{16C3E89B-778D-4170-936F-50C5DCCE2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Oval 77">
            <a:extLst>
              <a:ext uri="{FF2B5EF4-FFF2-40B4-BE49-F238E27FC236}">
                <a16:creationId xmlns:a16="http://schemas.microsoft.com/office/drawing/2014/main" id="{EA11C59B-588B-4FDA-BBAE-260D4A1ED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58" name="Line 78">
            <a:extLst>
              <a:ext uri="{FF2B5EF4-FFF2-40B4-BE49-F238E27FC236}">
                <a16:creationId xmlns:a16="http://schemas.microsoft.com/office/drawing/2014/main" id="{F2AF7CE5-BD14-40F4-A4EF-A1BC19F46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43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Oval 79">
            <a:extLst>
              <a:ext uri="{FF2B5EF4-FFF2-40B4-BE49-F238E27FC236}">
                <a16:creationId xmlns:a16="http://schemas.microsoft.com/office/drawing/2014/main" id="{02AD34CD-FDCD-4627-A700-D52C6ACC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0" name="Line 80">
            <a:extLst>
              <a:ext uri="{FF2B5EF4-FFF2-40B4-BE49-F238E27FC236}">
                <a16:creationId xmlns:a16="http://schemas.microsoft.com/office/drawing/2014/main" id="{A25EF63A-77A1-4E46-B5A9-291F23FC7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991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Oval 81">
            <a:extLst>
              <a:ext uri="{FF2B5EF4-FFF2-40B4-BE49-F238E27FC236}">
                <a16:creationId xmlns:a16="http://schemas.microsoft.com/office/drawing/2014/main" id="{CE69F190-289A-4E79-AF71-EBBC59C1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2" name="Line 82">
            <a:extLst>
              <a:ext uri="{FF2B5EF4-FFF2-40B4-BE49-F238E27FC236}">
                <a16:creationId xmlns:a16="http://schemas.microsoft.com/office/drawing/2014/main" id="{BF4963D4-37FD-4470-B693-553984AFA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Oval 83">
            <a:extLst>
              <a:ext uri="{FF2B5EF4-FFF2-40B4-BE49-F238E27FC236}">
                <a16:creationId xmlns:a16="http://schemas.microsoft.com/office/drawing/2014/main" id="{6E8AC9A9-D062-4232-98E9-4933B487F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4" name="Line 84">
            <a:extLst>
              <a:ext uri="{FF2B5EF4-FFF2-40B4-BE49-F238E27FC236}">
                <a16:creationId xmlns:a16="http://schemas.microsoft.com/office/drawing/2014/main" id="{870F691C-6A85-4601-BEAA-843C03951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468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5" name="Oval 85">
            <a:extLst>
              <a:ext uri="{FF2B5EF4-FFF2-40B4-BE49-F238E27FC236}">
                <a16:creationId xmlns:a16="http://schemas.microsoft.com/office/drawing/2014/main" id="{08B22684-2B9D-493E-AA39-4F7BAF0B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6" name="Line 86">
            <a:extLst>
              <a:ext uri="{FF2B5EF4-FFF2-40B4-BE49-F238E27FC236}">
                <a16:creationId xmlns:a16="http://schemas.microsoft.com/office/drawing/2014/main" id="{1658E0E5-E4F8-4245-926D-FBB3F8F0E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Oval 87">
            <a:extLst>
              <a:ext uri="{FF2B5EF4-FFF2-40B4-BE49-F238E27FC236}">
                <a16:creationId xmlns:a16="http://schemas.microsoft.com/office/drawing/2014/main" id="{7DCD0391-F154-40E2-A002-5FADC584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68" name="Line 88">
            <a:extLst>
              <a:ext uri="{FF2B5EF4-FFF2-40B4-BE49-F238E27FC236}">
                <a16:creationId xmlns:a16="http://schemas.microsoft.com/office/drawing/2014/main" id="{B620F2A8-97AB-4787-AFD4-241158A1A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Oval 89">
            <a:extLst>
              <a:ext uri="{FF2B5EF4-FFF2-40B4-BE49-F238E27FC236}">
                <a16:creationId xmlns:a16="http://schemas.microsoft.com/office/drawing/2014/main" id="{D6D1F8B1-4FF6-426E-A76C-85FDE210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70" name="Line 90">
            <a:extLst>
              <a:ext uri="{FF2B5EF4-FFF2-40B4-BE49-F238E27FC236}">
                <a16:creationId xmlns:a16="http://schemas.microsoft.com/office/drawing/2014/main" id="{E44C5C00-0536-4A68-8DCF-BE818A55F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02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Oval 91">
            <a:extLst>
              <a:ext uri="{FF2B5EF4-FFF2-40B4-BE49-F238E27FC236}">
                <a16:creationId xmlns:a16="http://schemas.microsoft.com/office/drawing/2014/main" id="{3BE17D30-C449-4EFE-A2B8-F26CF8CD5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72" name="Line 92">
            <a:extLst>
              <a:ext uri="{FF2B5EF4-FFF2-40B4-BE49-F238E27FC236}">
                <a16:creationId xmlns:a16="http://schemas.microsoft.com/office/drawing/2014/main" id="{1340359C-19F0-4BC8-B81F-73E3B060E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588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Oval 93">
            <a:extLst>
              <a:ext uri="{FF2B5EF4-FFF2-40B4-BE49-F238E27FC236}">
                <a16:creationId xmlns:a16="http://schemas.microsoft.com/office/drawing/2014/main" id="{6BCD73A5-5357-4AA7-8651-BC3D6A05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74" name="Line 94">
            <a:extLst>
              <a:ext uri="{FF2B5EF4-FFF2-40B4-BE49-F238E27FC236}">
                <a16:creationId xmlns:a16="http://schemas.microsoft.com/office/drawing/2014/main" id="{7DF672C7-B939-44C6-906D-94DB38682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5" name="Oval 95">
            <a:extLst>
              <a:ext uri="{FF2B5EF4-FFF2-40B4-BE49-F238E27FC236}">
                <a16:creationId xmlns:a16="http://schemas.microsoft.com/office/drawing/2014/main" id="{B3F48FDD-6415-40E3-A941-1E27EE93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76" name="Line 96">
            <a:extLst>
              <a:ext uri="{FF2B5EF4-FFF2-40B4-BE49-F238E27FC236}">
                <a16:creationId xmlns:a16="http://schemas.microsoft.com/office/drawing/2014/main" id="{36CC4DA1-00C0-48BC-9879-C294DC101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53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Oval 97">
            <a:extLst>
              <a:ext uri="{FF2B5EF4-FFF2-40B4-BE49-F238E27FC236}">
                <a16:creationId xmlns:a16="http://schemas.microsoft.com/office/drawing/2014/main" id="{DD7D999E-BB08-49B5-884D-C59390AC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78" name="Line 98">
            <a:extLst>
              <a:ext uri="{FF2B5EF4-FFF2-40B4-BE49-F238E27FC236}">
                <a16:creationId xmlns:a16="http://schemas.microsoft.com/office/drawing/2014/main" id="{BBF58634-7931-4923-88C8-ECAEF3273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933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Oval 99">
            <a:extLst>
              <a:ext uri="{FF2B5EF4-FFF2-40B4-BE49-F238E27FC236}">
                <a16:creationId xmlns:a16="http://schemas.microsoft.com/office/drawing/2014/main" id="{9303AAD0-0D31-40DC-AA65-9BF0453D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0" name="Line 100">
            <a:extLst>
              <a:ext uri="{FF2B5EF4-FFF2-40B4-BE49-F238E27FC236}">
                <a16:creationId xmlns:a16="http://schemas.microsoft.com/office/drawing/2014/main" id="{DFEA437C-8645-4B3C-9FC3-5862CD989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331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Oval 101">
            <a:extLst>
              <a:ext uri="{FF2B5EF4-FFF2-40B4-BE49-F238E27FC236}">
                <a16:creationId xmlns:a16="http://schemas.microsoft.com/office/drawing/2014/main" id="{8CF41647-AC2F-4A0B-BBA8-5A14CFFF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2" name="Line 102">
            <a:extLst>
              <a:ext uri="{FF2B5EF4-FFF2-40B4-BE49-F238E27FC236}">
                <a16:creationId xmlns:a16="http://schemas.microsoft.com/office/drawing/2014/main" id="{CD6BA41D-53FE-4E47-B947-3CFF37AF9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46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3" name="Oval 103">
            <a:extLst>
              <a:ext uri="{FF2B5EF4-FFF2-40B4-BE49-F238E27FC236}">
                <a16:creationId xmlns:a16="http://schemas.microsoft.com/office/drawing/2014/main" id="{C62EA387-1272-4852-B2D4-4A746BBB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4" name="Line 104">
            <a:extLst>
              <a:ext uri="{FF2B5EF4-FFF2-40B4-BE49-F238E27FC236}">
                <a16:creationId xmlns:a16="http://schemas.microsoft.com/office/drawing/2014/main" id="{CB184585-884A-4E4C-AE35-5FCD5C66A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12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5" name="Oval 105">
            <a:extLst>
              <a:ext uri="{FF2B5EF4-FFF2-40B4-BE49-F238E27FC236}">
                <a16:creationId xmlns:a16="http://schemas.microsoft.com/office/drawing/2014/main" id="{27DEDFE1-62F8-418D-9A0C-6CFAAFB4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6" name="Line 106">
            <a:extLst>
              <a:ext uri="{FF2B5EF4-FFF2-40B4-BE49-F238E27FC236}">
                <a16:creationId xmlns:a16="http://schemas.microsoft.com/office/drawing/2014/main" id="{44D2A830-0001-4162-A417-BF795B613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6825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" name="Oval 107">
            <a:extLst>
              <a:ext uri="{FF2B5EF4-FFF2-40B4-BE49-F238E27FC236}">
                <a16:creationId xmlns:a16="http://schemas.microsoft.com/office/drawing/2014/main" id="{CFBADC3C-9ABE-47D3-BE91-13AE61E9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8" name="Line 108">
            <a:extLst>
              <a:ext uri="{FF2B5EF4-FFF2-40B4-BE49-F238E27FC236}">
                <a16:creationId xmlns:a16="http://schemas.microsoft.com/office/drawing/2014/main" id="{1FA6219A-0880-4B15-B018-A0E158F91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762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" name="Oval 109">
            <a:extLst>
              <a:ext uri="{FF2B5EF4-FFF2-40B4-BE49-F238E27FC236}">
                <a16:creationId xmlns:a16="http://schemas.microsoft.com/office/drawing/2014/main" id="{051C7C45-3E71-4E90-B24F-B4609A57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0" name="Line 110">
            <a:extLst>
              <a:ext uri="{FF2B5EF4-FFF2-40B4-BE49-F238E27FC236}">
                <a16:creationId xmlns:a16="http://schemas.microsoft.com/office/drawing/2014/main" id="{000EB9EC-321F-4AFF-9E4A-F4895AF8E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1" name="Oval 111">
            <a:extLst>
              <a:ext uri="{FF2B5EF4-FFF2-40B4-BE49-F238E27FC236}">
                <a16:creationId xmlns:a16="http://schemas.microsoft.com/office/drawing/2014/main" id="{F58F370B-2B18-4E11-B08E-C668CBFCB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2" name="Line 112">
            <a:extLst>
              <a:ext uri="{FF2B5EF4-FFF2-40B4-BE49-F238E27FC236}">
                <a16:creationId xmlns:a16="http://schemas.microsoft.com/office/drawing/2014/main" id="{8981DD3D-3E49-44A8-86B4-74087633D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1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3" name="Oval 113">
            <a:extLst>
              <a:ext uri="{FF2B5EF4-FFF2-40B4-BE49-F238E27FC236}">
                <a16:creationId xmlns:a16="http://schemas.microsoft.com/office/drawing/2014/main" id="{A7458B84-1531-40C9-A136-481B880E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4" name="Line 114">
            <a:extLst>
              <a:ext uri="{FF2B5EF4-FFF2-40B4-BE49-F238E27FC236}">
                <a16:creationId xmlns:a16="http://schemas.microsoft.com/office/drawing/2014/main" id="{BC0A7BA5-C3E5-49BA-9832-F6DB07747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3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" name="Oval 115">
            <a:extLst>
              <a:ext uri="{FF2B5EF4-FFF2-40B4-BE49-F238E27FC236}">
                <a16:creationId xmlns:a16="http://schemas.microsoft.com/office/drawing/2014/main" id="{ED7EF185-819B-43CB-B9FE-D7247C9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525838"/>
            <a:ext cx="28575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6" name="Line 116">
            <a:extLst>
              <a:ext uri="{FF2B5EF4-FFF2-40B4-BE49-F238E27FC236}">
                <a16:creationId xmlns:a16="http://schemas.microsoft.com/office/drawing/2014/main" id="{6653C9E7-5F9B-4E9F-95F5-ABC1C4360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7" name="Oval 117">
            <a:extLst>
              <a:ext uri="{FF2B5EF4-FFF2-40B4-BE49-F238E27FC236}">
                <a16:creationId xmlns:a16="http://schemas.microsoft.com/office/drawing/2014/main" id="{487CD049-7304-4ACF-AFE9-BF60C8CB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98" name="Line 118">
            <a:extLst>
              <a:ext uri="{FF2B5EF4-FFF2-40B4-BE49-F238E27FC236}">
                <a16:creationId xmlns:a16="http://schemas.microsoft.com/office/drawing/2014/main" id="{5C5D5959-88F9-48CC-985A-ADFB888B1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908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9" name="Oval 119">
            <a:extLst>
              <a:ext uri="{FF2B5EF4-FFF2-40B4-BE49-F238E27FC236}">
                <a16:creationId xmlns:a16="http://schemas.microsoft.com/office/drawing/2014/main" id="{D65CAF18-832C-4CA1-8432-1009A430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0" name="Line 120">
            <a:extLst>
              <a:ext uri="{FF2B5EF4-FFF2-40B4-BE49-F238E27FC236}">
                <a16:creationId xmlns:a16="http://schemas.microsoft.com/office/drawing/2014/main" id="{9B8F89C3-9459-458C-8756-7BF3E80A6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1" name="Oval 121">
            <a:extLst>
              <a:ext uri="{FF2B5EF4-FFF2-40B4-BE49-F238E27FC236}">
                <a16:creationId xmlns:a16="http://schemas.microsoft.com/office/drawing/2014/main" id="{36CC6378-CB04-4745-A7DD-A055E3EB0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3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2" name="Line 122">
            <a:extLst>
              <a:ext uri="{FF2B5EF4-FFF2-40B4-BE49-F238E27FC236}">
                <a16:creationId xmlns:a16="http://schemas.microsoft.com/office/drawing/2014/main" id="{2476373E-5326-4BAF-B9FC-E42BF91AC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545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3" name="Oval 123">
            <a:extLst>
              <a:ext uri="{FF2B5EF4-FFF2-40B4-BE49-F238E27FC236}">
                <a16:creationId xmlns:a16="http://schemas.microsoft.com/office/drawing/2014/main" id="{A7278B77-7BEF-4F83-BA78-F2603539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4" name="Line 124">
            <a:extLst>
              <a:ext uri="{FF2B5EF4-FFF2-40B4-BE49-F238E27FC236}">
                <a16:creationId xmlns:a16="http://schemas.microsoft.com/office/drawing/2014/main" id="{E401CDB2-C39C-40B1-8E0E-D84D7EE85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6250" y="3541713"/>
            <a:ext cx="381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5" name="Oval 125">
            <a:extLst>
              <a:ext uri="{FF2B5EF4-FFF2-40B4-BE49-F238E27FC236}">
                <a16:creationId xmlns:a16="http://schemas.microsoft.com/office/drawing/2014/main" id="{13373662-8ECC-4740-901D-AB4F7DC6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6" name="Line 126">
            <a:extLst>
              <a:ext uri="{FF2B5EF4-FFF2-40B4-BE49-F238E27FC236}">
                <a16:creationId xmlns:a16="http://schemas.microsoft.com/office/drawing/2014/main" id="{507F6A33-FB52-4F58-92BF-B20CB8315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340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Oval 127">
            <a:extLst>
              <a:ext uri="{FF2B5EF4-FFF2-40B4-BE49-F238E27FC236}">
                <a16:creationId xmlns:a16="http://schemas.microsoft.com/office/drawing/2014/main" id="{088571A8-8751-4647-A6AD-C96A2FBF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08" name="Line 128">
            <a:extLst>
              <a:ext uri="{FF2B5EF4-FFF2-40B4-BE49-F238E27FC236}">
                <a16:creationId xmlns:a16="http://schemas.microsoft.com/office/drawing/2014/main" id="{FCAD8B09-DF45-4686-8FDF-687AC8820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3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Oval 129">
            <a:extLst>
              <a:ext uri="{FF2B5EF4-FFF2-40B4-BE49-F238E27FC236}">
                <a16:creationId xmlns:a16="http://schemas.microsoft.com/office/drawing/2014/main" id="{4838C0D8-C6BD-4BBC-AC7F-99B86166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0" name="Line 130">
            <a:extLst>
              <a:ext uri="{FF2B5EF4-FFF2-40B4-BE49-F238E27FC236}">
                <a16:creationId xmlns:a16="http://schemas.microsoft.com/office/drawing/2014/main" id="{202A3FFF-9E9F-4C78-AB4D-C898598B8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Oval 131">
            <a:extLst>
              <a:ext uri="{FF2B5EF4-FFF2-40B4-BE49-F238E27FC236}">
                <a16:creationId xmlns:a16="http://schemas.microsoft.com/office/drawing/2014/main" id="{4372769A-AB6B-4B0E-9141-40C65B1A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2" name="Line 132">
            <a:extLst>
              <a:ext uri="{FF2B5EF4-FFF2-40B4-BE49-F238E27FC236}">
                <a16:creationId xmlns:a16="http://schemas.microsoft.com/office/drawing/2014/main" id="{EF55E430-E96B-45EE-9E54-E32228B7C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563" y="3541713"/>
            <a:ext cx="381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3" name="Oval 133">
            <a:extLst>
              <a:ext uri="{FF2B5EF4-FFF2-40B4-BE49-F238E27FC236}">
                <a16:creationId xmlns:a16="http://schemas.microsoft.com/office/drawing/2014/main" id="{BF1CF84E-3B8D-470E-B216-E8E5BF44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4" name="Line 134">
            <a:extLst>
              <a:ext uri="{FF2B5EF4-FFF2-40B4-BE49-F238E27FC236}">
                <a16:creationId xmlns:a16="http://schemas.microsoft.com/office/drawing/2014/main" id="{6DDA0C80-4C36-490A-BB2B-08FF3AA50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5" name="Oval 135">
            <a:extLst>
              <a:ext uri="{FF2B5EF4-FFF2-40B4-BE49-F238E27FC236}">
                <a16:creationId xmlns:a16="http://schemas.microsoft.com/office/drawing/2014/main" id="{952BFF59-F1F0-452A-8A58-E3152A8D4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3525838"/>
            <a:ext cx="33338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6" name="Line 136">
            <a:extLst>
              <a:ext uri="{FF2B5EF4-FFF2-40B4-BE49-F238E27FC236}">
                <a16:creationId xmlns:a16="http://schemas.microsoft.com/office/drawing/2014/main" id="{CBBC151D-00CA-4C3B-A0B7-D3C5473A2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8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7" name="Oval 137">
            <a:extLst>
              <a:ext uri="{FF2B5EF4-FFF2-40B4-BE49-F238E27FC236}">
                <a16:creationId xmlns:a16="http://schemas.microsoft.com/office/drawing/2014/main" id="{CB662C90-DB4F-4DEB-8A53-51FAC420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18" name="Line 138">
            <a:extLst>
              <a:ext uri="{FF2B5EF4-FFF2-40B4-BE49-F238E27FC236}">
                <a16:creationId xmlns:a16="http://schemas.microsoft.com/office/drawing/2014/main" id="{BAA88859-EB5B-4F27-B16C-F0977106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40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9" name="Oval 139">
            <a:extLst>
              <a:ext uri="{FF2B5EF4-FFF2-40B4-BE49-F238E27FC236}">
                <a16:creationId xmlns:a16="http://schemas.microsoft.com/office/drawing/2014/main" id="{C0BB4743-6EA0-4A0C-8C2C-4A545703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0" name="Line 140">
            <a:extLst>
              <a:ext uri="{FF2B5EF4-FFF2-40B4-BE49-F238E27FC236}">
                <a16:creationId xmlns:a16="http://schemas.microsoft.com/office/drawing/2014/main" id="{4A84DA22-AD3B-4FD0-A5AB-759F4C67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0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1" name="Oval 141">
            <a:extLst>
              <a:ext uri="{FF2B5EF4-FFF2-40B4-BE49-F238E27FC236}">
                <a16:creationId xmlns:a16="http://schemas.microsoft.com/office/drawing/2014/main" id="{66E3F980-47D9-47D4-AF35-C1DE1D67C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2" name="Line 142">
            <a:extLst>
              <a:ext uri="{FF2B5EF4-FFF2-40B4-BE49-F238E27FC236}">
                <a16:creationId xmlns:a16="http://schemas.microsoft.com/office/drawing/2014/main" id="{FD7E2BF7-1E2B-4165-8301-396D2D862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3" name="Oval 143">
            <a:extLst>
              <a:ext uri="{FF2B5EF4-FFF2-40B4-BE49-F238E27FC236}">
                <a16:creationId xmlns:a16="http://schemas.microsoft.com/office/drawing/2014/main" id="{826350A5-D429-42B7-9CDF-B5357CA4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4" name="Line 144">
            <a:extLst>
              <a:ext uri="{FF2B5EF4-FFF2-40B4-BE49-F238E27FC236}">
                <a16:creationId xmlns:a16="http://schemas.microsoft.com/office/drawing/2014/main" id="{68200AAA-E229-4969-B8F2-3169FA2A6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5" name="Oval 145">
            <a:extLst>
              <a:ext uri="{FF2B5EF4-FFF2-40B4-BE49-F238E27FC236}">
                <a16:creationId xmlns:a16="http://schemas.microsoft.com/office/drawing/2014/main" id="{35DAA86C-BA7B-4D13-AB8D-B4C74DDF2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6" name="Line 146">
            <a:extLst>
              <a:ext uri="{FF2B5EF4-FFF2-40B4-BE49-F238E27FC236}">
                <a16:creationId xmlns:a16="http://schemas.microsoft.com/office/drawing/2014/main" id="{3CEB6FD6-BB94-4D7F-8ACE-EB706946B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56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7" name="Oval 147">
            <a:extLst>
              <a:ext uri="{FF2B5EF4-FFF2-40B4-BE49-F238E27FC236}">
                <a16:creationId xmlns:a16="http://schemas.microsoft.com/office/drawing/2014/main" id="{F46EE74A-4190-4655-B718-6FD163A0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28" name="Line 148">
            <a:extLst>
              <a:ext uri="{FF2B5EF4-FFF2-40B4-BE49-F238E27FC236}">
                <a16:creationId xmlns:a16="http://schemas.microsoft.com/office/drawing/2014/main" id="{BD958827-7CBC-4832-B825-B65B55ACD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23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9" name="Oval 149">
            <a:extLst>
              <a:ext uri="{FF2B5EF4-FFF2-40B4-BE49-F238E27FC236}">
                <a16:creationId xmlns:a16="http://schemas.microsoft.com/office/drawing/2014/main" id="{343FF86A-EFB2-4922-A096-63C2049C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30" name="Line 150">
            <a:extLst>
              <a:ext uri="{FF2B5EF4-FFF2-40B4-BE49-F238E27FC236}">
                <a16:creationId xmlns:a16="http://schemas.microsoft.com/office/drawing/2014/main" id="{9C08E542-1A7D-48B5-BDF8-5A2AF4918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633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1" name="Oval 151">
            <a:extLst>
              <a:ext uri="{FF2B5EF4-FFF2-40B4-BE49-F238E27FC236}">
                <a16:creationId xmlns:a16="http://schemas.microsoft.com/office/drawing/2014/main" id="{C4C31140-95CF-4431-9A35-737748DF3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32" name="Line 152">
            <a:extLst>
              <a:ext uri="{FF2B5EF4-FFF2-40B4-BE49-F238E27FC236}">
                <a16:creationId xmlns:a16="http://schemas.microsoft.com/office/drawing/2014/main" id="{7212B65D-D5B4-413C-A0D6-9FBD1185E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3" name="Oval 153">
            <a:extLst>
              <a:ext uri="{FF2B5EF4-FFF2-40B4-BE49-F238E27FC236}">
                <a16:creationId xmlns:a16="http://schemas.microsoft.com/office/drawing/2014/main" id="{38CE5DE6-6200-4C43-8608-56D2353B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34" name="Line 154">
            <a:extLst>
              <a:ext uri="{FF2B5EF4-FFF2-40B4-BE49-F238E27FC236}">
                <a16:creationId xmlns:a16="http://schemas.microsoft.com/office/drawing/2014/main" id="{6FF16BAE-7A62-4829-9423-91F6BF50F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5" name="Oval 155">
            <a:extLst>
              <a:ext uri="{FF2B5EF4-FFF2-40B4-BE49-F238E27FC236}">
                <a16:creationId xmlns:a16="http://schemas.microsoft.com/office/drawing/2014/main" id="{F927ACF6-58FA-4C40-B2F8-497F00645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36" name="Line 156">
            <a:extLst>
              <a:ext uri="{FF2B5EF4-FFF2-40B4-BE49-F238E27FC236}">
                <a16:creationId xmlns:a16="http://schemas.microsoft.com/office/drawing/2014/main" id="{27149F5E-3666-45E5-942E-8109B9422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7" name="Oval 157">
            <a:extLst>
              <a:ext uri="{FF2B5EF4-FFF2-40B4-BE49-F238E27FC236}">
                <a16:creationId xmlns:a16="http://schemas.microsoft.com/office/drawing/2014/main" id="{70804635-74B5-4917-894A-8DA67C31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38" name="Line 158">
            <a:extLst>
              <a:ext uri="{FF2B5EF4-FFF2-40B4-BE49-F238E27FC236}">
                <a16:creationId xmlns:a16="http://schemas.microsoft.com/office/drawing/2014/main" id="{DB215F49-C7CD-4543-BB79-DCA751C21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6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Oval 159">
            <a:extLst>
              <a:ext uri="{FF2B5EF4-FFF2-40B4-BE49-F238E27FC236}">
                <a16:creationId xmlns:a16="http://schemas.microsoft.com/office/drawing/2014/main" id="{6650DE14-DF07-4491-9089-AD766FE7D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0" name="Line 160">
            <a:extLst>
              <a:ext uri="{FF2B5EF4-FFF2-40B4-BE49-F238E27FC236}">
                <a16:creationId xmlns:a16="http://schemas.microsoft.com/office/drawing/2014/main" id="{5DE7373D-7D11-4DD1-9687-DAFCD9F20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7800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1" name="Oval 161">
            <a:extLst>
              <a:ext uri="{FF2B5EF4-FFF2-40B4-BE49-F238E27FC236}">
                <a16:creationId xmlns:a16="http://schemas.microsoft.com/office/drawing/2014/main" id="{A838130F-CB2A-4259-8B67-92A5D40E7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3525838"/>
            <a:ext cx="33338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2" name="Line 162">
            <a:extLst>
              <a:ext uri="{FF2B5EF4-FFF2-40B4-BE49-F238E27FC236}">
                <a16:creationId xmlns:a16="http://schemas.microsoft.com/office/drawing/2014/main" id="{99075407-BC0D-485C-9A4F-DFC222746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5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3" name="Oval 163">
            <a:extLst>
              <a:ext uri="{FF2B5EF4-FFF2-40B4-BE49-F238E27FC236}">
                <a16:creationId xmlns:a16="http://schemas.microsoft.com/office/drawing/2014/main" id="{D8019A43-4C2D-435D-B714-AD1BB648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4" name="Line 164">
            <a:extLst>
              <a:ext uri="{FF2B5EF4-FFF2-40B4-BE49-F238E27FC236}">
                <a16:creationId xmlns:a16="http://schemas.microsoft.com/office/drawing/2014/main" id="{5FD23E92-C614-4575-9B22-A508E7BD6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163" y="3541713"/>
            <a:ext cx="365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5" name="Oval 165">
            <a:extLst>
              <a:ext uri="{FF2B5EF4-FFF2-40B4-BE49-F238E27FC236}">
                <a16:creationId xmlns:a16="http://schemas.microsoft.com/office/drawing/2014/main" id="{5846CFBA-E3A2-4BA3-B041-2F1C5408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6" name="Line 166">
            <a:extLst>
              <a:ext uri="{FF2B5EF4-FFF2-40B4-BE49-F238E27FC236}">
                <a16:creationId xmlns:a16="http://schemas.microsoft.com/office/drawing/2014/main" id="{E381DFC4-EA94-4FCA-A539-45CA7C4C1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813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7" name="Oval 167">
            <a:extLst>
              <a:ext uri="{FF2B5EF4-FFF2-40B4-BE49-F238E27FC236}">
                <a16:creationId xmlns:a16="http://schemas.microsoft.com/office/drawing/2014/main" id="{0BF585C8-1C74-4842-9090-B55315E8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48" name="Line 168">
            <a:extLst>
              <a:ext uri="{FF2B5EF4-FFF2-40B4-BE49-F238E27FC236}">
                <a16:creationId xmlns:a16="http://schemas.microsoft.com/office/drawing/2014/main" id="{1C7F364D-2B08-4BEE-AD6A-583FCE3F7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11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9" name="Oval 169">
            <a:extLst>
              <a:ext uri="{FF2B5EF4-FFF2-40B4-BE49-F238E27FC236}">
                <a16:creationId xmlns:a16="http://schemas.microsoft.com/office/drawing/2014/main" id="{7CF40544-E818-43D0-87B0-82BA9087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0" name="Line 170">
            <a:extLst>
              <a:ext uri="{FF2B5EF4-FFF2-40B4-BE49-F238E27FC236}">
                <a16:creationId xmlns:a16="http://schemas.microsoft.com/office/drawing/2014/main" id="{58021705-2413-415B-B0E6-5BCD7C51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608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1" name="Oval 171">
            <a:extLst>
              <a:ext uri="{FF2B5EF4-FFF2-40B4-BE49-F238E27FC236}">
                <a16:creationId xmlns:a16="http://schemas.microsoft.com/office/drawing/2014/main" id="{4344F2D1-2A6B-4C0B-AD0D-AE6112D2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2" name="Line 172">
            <a:extLst>
              <a:ext uri="{FF2B5EF4-FFF2-40B4-BE49-F238E27FC236}">
                <a16:creationId xmlns:a16="http://schemas.microsoft.com/office/drawing/2014/main" id="{C4ADCD1E-A651-4F12-A3BA-A0CDDD40A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3541713"/>
            <a:ext cx="3968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3" name="Oval 173">
            <a:extLst>
              <a:ext uri="{FF2B5EF4-FFF2-40B4-BE49-F238E27FC236}">
                <a16:creationId xmlns:a16="http://schemas.microsoft.com/office/drawing/2014/main" id="{073EC609-A846-4EE8-95AF-7FB7E2B48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4" name="Line 174">
            <a:extLst>
              <a:ext uri="{FF2B5EF4-FFF2-40B4-BE49-F238E27FC236}">
                <a16:creationId xmlns:a16="http://schemas.microsoft.com/office/drawing/2014/main" id="{E17AA745-6B66-4377-89D0-930973D7A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5" name="Oval 175">
            <a:extLst>
              <a:ext uri="{FF2B5EF4-FFF2-40B4-BE49-F238E27FC236}">
                <a16:creationId xmlns:a16="http://schemas.microsoft.com/office/drawing/2014/main" id="{94CD7E1E-D9DD-4E9F-A441-0600B517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6" name="Line 176">
            <a:extLst>
              <a:ext uri="{FF2B5EF4-FFF2-40B4-BE49-F238E27FC236}">
                <a16:creationId xmlns:a16="http://schemas.microsoft.com/office/drawing/2014/main" id="{A2263D5F-5F23-4652-A506-C9FB48273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42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7" name="Oval 177">
            <a:extLst>
              <a:ext uri="{FF2B5EF4-FFF2-40B4-BE49-F238E27FC236}">
                <a16:creationId xmlns:a16="http://schemas.microsoft.com/office/drawing/2014/main" id="{A65C33E5-06B9-40F5-BC8E-5CF18E23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58" name="Line 178">
            <a:extLst>
              <a:ext uri="{FF2B5EF4-FFF2-40B4-BE49-F238E27FC236}">
                <a16:creationId xmlns:a16="http://schemas.microsoft.com/office/drawing/2014/main" id="{93A401EE-9DB1-46C7-9E7F-EC3C8E638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9" name="Oval 179">
            <a:extLst>
              <a:ext uri="{FF2B5EF4-FFF2-40B4-BE49-F238E27FC236}">
                <a16:creationId xmlns:a16="http://schemas.microsoft.com/office/drawing/2014/main" id="{B45F013D-DFE1-43F9-B6D7-B6A305267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60" name="Line 180">
            <a:extLst>
              <a:ext uri="{FF2B5EF4-FFF2-40B4-BE49-F238E27FC236}">
                <a16:creationId xmlns:a16="http://schemas.microsoft.com/office/drawing/2014/main" id="{20A32DA1-9400-403C-BD2C-9E6FC7FEE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1" name="Oval 181">
            <a:extLst>
              <a:ext uri="{FF2B5EF4-FFF2-40B4-BE49-F238E27FC236}">
                <a16:creationId xmlns:a16="http://schemas.microsoft.com/office/drawing/2014/main" id="{82C02F5D-DF4A-4411-9E35-0A069EFC5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62" name="Line 182">
            <a:extLst>
              <a:ext uri="{FF2B5EF4-FFF2-40B4-BE49-F238E27FC236}">
                <a16:creationId xmlns:a16="http://schemas.microsoft.com/office/drawing/2014/main" id="{275171A2-35A1-49EE-9BCE-8788F5437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35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3" name="Oval 183">
            <a:extLst>
              <a:ext uri="{FF2B5EF4-FFF2-40B4-BE49-F238E27FC236}">
                <a16:creationId xmlns:a16="http://schemas.microsoft.com/office/drawing/2014/main" id="{BA96FF28-F507-42E3-A56A-844BC754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64" name="Line 184">
            <a:extLst>
              <a:ext uri="{FF2B5EF4-FFF2-40B4-BE49-F238E27FC236}">
                <a16:creationId xmlns:a16="http://schemas.microsoft.com/office/drawing/2014/main" id="{40ED8BF8-4F3D-4A18-AC3C-80D277AC3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0738" y="3541713"/>
            <a:ext cx="365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5" name="Oval 185">
            <a:extLst>
              <a:ext uri="{FF2B5EF4-FFF2-40B4-BE49-F238E27FC236}">
                <a16:creationId xmlns:a16="http://schemas.microsoft.com/office/drawing/2014/main" id="{A8C4B6B3-387B-42D3-8B50-8B504EC6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66" name="Line 186">
            <a:extLst>
              <a:ext uri="{FF2B5EF4-FFF2-40B4-BE49-F238E27FC236}">
                <a16:creationId xmlns:a16="http://schemas.microsoft.com/office/drawing/2014/main" id="{04959206-1AEF-46CB-9476-4D1A57EED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888" y="3541713"/>
            <a:ext cx="3016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7" name="Oval 187">
            <a:extLst>
              <a:ext uri="{FF2B5EF4-FFF2-40B4-BE49-F238E27FC236}">
                <a16:creationId xmlns:a16="http://schemas.microsoft.com/office/drawing/2014/main" id="{3C911225-3A0F-4BCD-8199-0862776C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68" name="Line 188">
            <a:extLst>
              <a:ext uri="{FF2B5EF4-FFF2-40B4-BE49-F238E27FC236}">
                <a16:creationId xmlns:a16="http://schemas.microsoft.com/office/drawing/2014/main" id="{8E9A402A-9C50-47BC-AA76-0E5D97980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69" name="Oval 189">
            <a:extLst>
              <a:ext uri="{FF2B5EF4-FFF2-40B4-BE49-F238E27FC236}">
                <a16:creationId xmlns:a16="http://schemas.microsoft.com/office/drawing/2014/main" id="{273F196B-A045-4FCE-8D92-9D9AAE24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70" name="Line 190">
            <a:extLst>
              <a:ext uri="{FF2B5EF4-FFF2-40B4-BE49-F238E27FC236}">
                <a16:creationId xmlns:a16="http://schemas.microsoft.com/office/drawing/2014/main" id="{C915B7A4-41C0-4C33-B566-AE40BF71F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26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1" name="Oval 191">
            <a:extLst>
              <a:ext uri="{FF2B5EF4-FFF2-40B4-BE49-F238E27FC236}">
                <a16:creationId xmlns:a16="http://schemas.microsoft.com/office/drawing/2014/main" id="{BDADC473-8C25-4B82-AE25-D692E90C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72" name="Line 192">
            <a:extLst>
              <a:ext uri="{FF2B5EF4-FFF2-40B4-BE49-F238E27FC236}">
                <a16:creationId xmlns:a16="http://schemas.microsoft.com/office/drawing/2014/main" id="{6B9E822E-DECD-44A9-84B8-9B3ADCC8A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541713"/>
            <a:ext cx="3651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3" name="Oval 193">
            <a:extLst>
              <a:ext uri="{FF2B5EF4-FFF2-40B4-BE49-F238E27FC236}">
                <a16:creationId xmlns:a16="http://schemas.microsoft.com/office/drawing/2014/main" id="{93998BBD-E729-4162-810D-7D843E79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74" name="Line 194">
            <a:extLst>
              <a:ext uri="{FF2B5EF4-FFF2-40B4-BE49-F238E27FC236}">
                <a16:creationId xmlns:a16="http://schemas.microsoft.com/office/drawing/2014/main" id="{B595FBC1-7408-4C30-B114-E51694C12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220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5" name="Oval 195">
            <a:extLst>
              <a:ext uri="{FF2B5EF4-FFF2-40B4-BE49-F238E27FC236}">
                <a16:creationId xmlns:a16="http://schemas.microsoft.com/office/drawing/2014/main" id="{2EFB1AB2-7C83-4437-A54E-AED7792E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76" name="Line 196">
            <a:extLst>
              <a:ext uri="{FF2B5EF4-FFF2-40B4-BE49-F238E27FC236}">
                <a16:creationId xmlns:a16="http://schemas.microsoft.com/office/drawing/2014/main" id="{FFCA1039-8024-49A8-8C06-81E1BC925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7" name="Oval 197">
            <a:extLst>
              <a:ext uri="{FF2B5EF4-FFF2-40B4-BE49-F238E27FC236}">
                <a16:creationId xmlns:a16="http://schemas.microsoft.com/office/drawing/2014/main" id="{A3777532-442A-4B67-A693-A05431CD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78" name="Line 198">
            <a:extLst>
              <a:ext uri="{FF2B5EF4-FFF2-40B4-BE49-F238E27FC236}">
                <a16:creationId xmlns:a16="http://schemas.microsoft.com/office/drawing/2014/main" id="{D0B873E0-6500-4365-9DE5-5F12EF335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69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9" name="Oval 199">
            <a:extLst>
              <a:ext uri="{FF2B5EF4-FFF2-40B4-BE49-F238E27FC236}">
                <a16:creationId xmlns:a16="http://schemas.microsoft.com/office/drawing/2014/main" id="{56B4333C-5AA7-4B14-A914-09C2AB8E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0" name="Line 200">
            <a:extLst>
              <a:ext uri="{FF2B5EF4-FFF2-40B4-BE49-F238E27FC236}">
                <a16:creationId xmlns:a16="http://schemas.microsoft.com/office/drawing/2014/main" id="{7E43CF5B-D8FD-4CBF-B80C-4DC0AD492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9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1" name="Oval 201">
            <a:extLst>
              <a:ext uri="{FF2B5EF4-FFF2-40B4-BE49-F238E27FC236}">
                <a16:creationId xmlns:a16="http://schemas.microsoft.com/office/drawing/2014/main" id="{153A59E7-D3C0-4A94-B805-7359F504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2" name="Line 202">
            <a:extLst>
              <a:ext uri="{FF2B5EF4-FFF2-40B4-BE49-F238E27FC236}">
                <a16:creationId xmlns:a16="http://schemas.microsoft.com/office/drawing/2014/main" id="{C55321A2-0AC2-4BCC-BFDB-ECB238C17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651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3" name="Oval 203">
            <a:extLst>
              <a:ext uri="{FF2B5EF4-FFF2-40B4-BE49-F238E27FC236}">
                <a16:creationId xmlns:a16="http://schemas.microsoft.com/office/drawing/2014/main" id="{49F0AB8B-D30B-4AC3-93AD-20CD32B7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4" name="Line 204">
            <a:extLst>
              <a:ext uri="{FF2B5EF4-FFF2-40B4-BE49-F238E27FC236}">
                <a16:creationId xmlns:a16="http://schemas.microsoft.com/office/drawing/2014/main" id="{5DC9EB18-2AD6-4974-9454-AFA8BFF75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5" name="Oval 205">
            <a:extLst>
              <a:ext uri="{FF2B5EF4-FFF2-40B4-BE49-F238E27FC236}">
                <a16:creationId xmlns:a16="http://schemas.microsoft.com/office/drawing/2014/main" id="{C9E1D3CE-AA4F-4A2E-836B-D31AB2DD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53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6" name="Line 206">
            <a:extLst>
              <a:ext uri="{FF2B5EF4-FFF2-40B4-BE49-F238E27FC236}">
                <a16:creationId xmlns:a16="http://schemas.microsoft.com/office/drawing/2014/main" id="{8494D78B-F389-42C0-910D-92F1A3E2F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46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7" name="Oval 207">
            <a:extLst>
              <a:ext uri="{FF2B5EF4-FFF2-40B4-BE49-F238E27FC236}">
                <a16:creationId xmlns:a16="http://schemas.microsoft.com/office/drawing/2014/main" id="{12BD5BB5-40F8-4FBB-9F15-D99D8D5E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8" name="Line 208">
            <a:extLst>
              <a:ext uri="{FF2B5EF4-FFF2-40B4-BE49-F238E27FC236}">
                <a16:creationId xmlns:a16="http://schemas.microsoft.com/office/drawing/2014/main" id="{29CDB50E-A825-49E7-9D6C-B00CCB2E9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526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" name="Oval 209">
            <a:extLst>
              <a:ext uri="{FF2B5EF4-FFF2-40B4-BE49-F238E27FC236}">
                <a16:creationId xmlns:a16="http://schemas.microsoft.com/office/drawing/2014/main" id="{7D6A2DBF-3606-466A-BD9B-FDD42762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07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0" name="Line 210">
            <a:extLst>
              <a:ext uri="{FF2B5EF4-FFF2-40B4-BE49-F238E27FC236}">
                <a16:creationId xmlns:a16="http://schemas.microsoft.com/office/drawing/2014/main" id="{8893ED73-2E81-466F-B8E5-BF01C1184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" name="Oval 211">
            <a:extLst>
              <a:ext uri="{FF2B5EF4-FFF2-40B4-BE49-F238E27FC236}">
                <a16:creationId xmlns:a16="http://schemas.microsoft.com/office/drawing/2014/main" id="{39CBE6CC-A5BB-4C3C-943B-17E407E22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" name="Line 212">
            <a:extLst>
              <a:ext uri="{FF2B5EF4-FFF2-40B4-BE49-F238E27FC236}">
                <a16:creationId xmlns:a16="http://schemas.microsoft.com/office/drawing/2014/main" id="{24555DB9-36C1-4FC6-B21E-B0902E9D5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3" name="Oval 213">
            <a:extLst>
              <a:ext uri="{FF2B5EF4-FFF2-40B4-BE49-F238E27FC236}">
                <a16:creationId xmlns:a16="http://schemas.microsoft.com/office/drawing/2014/main" id="{F5302010-F789-4A55-8ED8-2A3AFE52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" name="Line 214">
            <a:extLst>
              <a:ext uri="{FF2B5EF4-FFF2-40B4-BE49-F238E27FC236}">
                <a16:creationId xmlns:a16="http://schemas.microsoft.com/office/drawing/2014/main" id="{2E09FF99-C2E9-4D03-84FE-FF8CDF17E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541713"/>
            <a:ext cx="3651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5" name="Oval 215">
            <a:extLst>
              <a:ext uri="{FF2B5EF4-FFF2-40B4-BE49-F238E27FC236}">
                <a16:creationId xmlns:a16="http://schemas.microsoft.com/office/drawing/2014/main" id="{077BDBE0-A97E-4F4D-AE76-705155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6" name="Line 216">
            <a:extLst>
              <a:ext uri="{FF2B5EF4-FFF2-40B4-BE49-F238E27FC236}">
                <a16:creationId xmlns:a16="http://schemas.microsoft.com/office/drawing/2014/main" id="{411D1F3C-2B95-41D6-BF4F-C0919885A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7" name="Oval 217">
            <a:extLst>
              <a:ext uri="{FF2B5EF4-FFF2-40B4-BE49-F238E27FC236}">
                <a16:creationId xmlns:a16="http://schemas.microsoft.com/office/drawing/2014/main" id="{CED7A26C-364F-4D47-9A78-345E6174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8" name="Line 218">
            <a:extLst>
              <a:ext uri="{FF2B5EF4-FFF2-40B4-BE49-F238E27FC236}">
                <a16:creationId xmlns:a16="http://schemas.microsoft.com/office/drawing/2014/main" id="{E462C63D-BC9F-40CC-B048-E26CBFCF3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35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9" name="Oval 219">
            <a:extLst>
              <a:ext uri="{FF2B5EF4-FFF2-40B4-BE49-F238E27FC236}">
                <a16:creationId xmlns:a16="http://schemas.microsoft.com/office/drawing/2014/main" id="{9C287067-E9EA-4DCC-94D8-C12E8C71A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0" name="Line 220">
            <a:extLst>
              <a:ext uri="{FF2B5EF4-FFF2-40B4-BE49-F238E27FC236}">
                <a16:creationId xmlns:a16="http://schemas.microsoft.com/office/drawing/2014/main" id="{19B351DC-AD06-472C-AAB9-89B36F211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9113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1" name="Oval 221">
            <a:extLst>
              <a:ext uri="{FF2B5EF4-FFF2-40B4-BE49-F238E27FC236}">
                <a16:creationId xmlns:a16="http://schemas.microsoft.com/office/drawing/2014/main" id="{9A536CAD-89E2-4B0D-9499-F643D5208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2" name="Line 222">
            <a:extLst>
              <a:ext uri="{FF2B5EF4-FFF2-40B4-BE49-F238E27FC236}">
                <a16:creationId xmlns:a16="http://schemas.microsoft.com/office/drawing/2014/main" id="{DF15DDAE-1ADC-47C2-902A-F188F30F8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3" name="Oval 223">
            <a:extLst>
              <a:ext uri="{FF2B5EF4-FFF2-40B4-BE49-F238E27FC236}">
                <a16:creationId xmlns:a16="http://schemas.microsoft.com/office/drawing/2014/main" id="{1236EBC1-703B-4921-AA8A-3802A278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4" name="Line 224">
            <a:extLst>
              <a:ext uri="{FF2B5EF4-FFF2-40B4-BE49-F238E27FC236}">
                <a16:creationId xmlns:a16="http://schemas.microsoft.com/office/drawing/2014/main" id="{3CE40B1E-413F-47D3-8F1B-AC6287893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5" name="Oval 225">
            <a:extLst>
              <a:ext uri="{FF2B5EF4-FFF2-40B4-BE49-F238E27FC236}">
                <a16:creationId xmlns:a16="http://schemas.microsoft.com/office/drawing/2014/main" id="{3C83882C-6F5C-437E-8A97-F35FE077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6" name="Line 226">
            <a:extLst>
              <a:ext uri="{FF2B5EF4-FFF2-40B4-BE49-F238E27FC236}">
                <a16:creationId xmlns:a16="http://schemas.microsoft.com/office/drawing/2014/main" id="{B3A6AAC0-7BF9-4269-A021-86815F4B2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9450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7" name="Oval 227">
            <a:extLst>
              <a:ext uri="{FF2B5EF4-FFF2-40B4-BE49-F238E27FC236}">
                <a16:creationId xmlns:a16="http://schemas.microsoft.com/office/drawing/2014/main" id="{269F9895-4DD6-4A32-AC75-6FD8A4D29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3525838"/>
            <a:ext cx="33338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8" name="Line 228">
            <a:extLst>
              <a:ext uri="{FF2B5EF4-FFF2-40B4-BE49-F238E27FC236}">
                <a16:creationId xmlns:a16="http://schemas.microsoft.com/office/drawing/2014/main" id="{49BE5291-17AD-4F52-8E57-6AE41636E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425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09" name="Oval 229">
            <a:extLst>
              <a:ext uri="{FF2B5EF4-FFF2-40B4-BE49-F238E27FC236}">
                <a16:creationId xmlns:a16="http://schemas.microsoft.com/office/drawing/2014/main" id="{5B2EAC8F-9E1D-45BC-8058-96EC0464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525838"/>
            <a:ext cx="33338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0" name="Line 230">
            <a:extLst>
              <a:ext uri="{FF2B5EF4-FFF2-40B4-BE49-F238E27FC236}">
                <a16:creationId xmlns:a16="http://schemas.microsoft.com/office/drawing/2014/main" id="{F38AAC87-C4E5-4525-8449-A2571D253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5813" y="3541713"/>
            <a:ext cx="365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1" name="Oval 231">
            <a:extLst>
              <a:ext uri="{FF2B5EF4-FFF2-40B4-BE49-F238E27FC236}">
                <a16:creationId xmlns:a16="http://schemas.microsoft.com/office/drawing/2014/main" id="{8EC1118F-7FB9-4EE1-B0E6-A9ED5333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038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2" name="Line 232">
            <a:extLst>
              <a:ext uri="{FF2B5EF4-FFF2-40B4-BE49-F238E27FC236}">
                <a16:creationId xmlns:a16="http://schemas.microsoft.com/office/drawing/2014/main" id="{43B2822C-CB78-4D94-A320-096B60A30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978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3" name="Oval 233">
            <a:extLst>
              <a:ext uri="{FF2B5EF4-FFF2-40B4-BE49-F238E27FC236}">
                <a16:creationId xmlns:a16="http://schemas.microsoft.com/office/drawing/2014/main" id="{F7F5FE80-7EBA-4EE5-9563-36C9F59D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4" name="Line 234">
            <a:extLst>
              <a:ext uri="{FF2B5EF4-FFF2-40B4-BE49-F238E27FC236}">
                <a16:creationId xmlns:a16="http://schemas.microsoft.com/office/drawing/2014/main" id="{BFB9BC7B-D747-49F0-9D18-63AE7F963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5" name="Oval 235">
            <a:extLst>
              <a:ext uri="{FF2B5EF4-FFF2-40B4-BE49-F238E27FC236}">
                <a16:creationId xmlns:a16="http://schemas.microsoft.com/office/drawing/2014/main" id="{7FBE12B3-8BCA-4330-B8CF-11EBBD66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6" name="Line 236">
            <a:extLst>
              <a:ext uri="{FF2B5EF4-FFF2-40B4-BE49-F238E27FC236}">
                <a16:creationId xmlns:a16="http://schemas.microsoft.com/office/drawing/2014/main" id="{1C83E8C6-47CD-4293-9ACB-CD337472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7738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7" name="Oval 237">
            <a:extLst>
              <a:ext uri="{FF2B5EF4-FFF2-40B4-BE49-F238E27FC236}">
                <a16:creationId xmlns:a16="http://schemas.microsoft.com/office/drawing/2014/main" id="{C8D3257D-F284-4F4E-A5BC-D9CD097EA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8" name="Line 238">
            <a:extLst>
              <a:ext uri="{FF2B5EF4-FFF2-40B4-BE49-F238E27FC236}">
                <a16:creationId xmlns:a16="http://schemas.microsoft.com/office/drawing/2014/main" id="{3AF7B3DB-6D86-4A6E-BB20-90A7ED66C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125" y="3541713"/>
            <a:ext cx="3651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19" name="Oval 239">
            <a:extLst>
              <a:ext uri="{FF2B5EF4-FFF2-40B4-BE49-F238E27FC236}">
                <a16:creationId xmlns:a16="http://schemas.microsoft.com/office/drawing/2014/main" id="{DB121829-1048-4D55-AE54-1471799DB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0" name="Line 240">
            <a:extLst>
              <a:ext uri="{FF2B5EF4-FFF2-40B4-BE49-F238E27FC236}">
                <a16:creationId xmlns:a16="http://schemas.microsoft.com/office/drawing/2014/main" id="{4E6852D6-6469-411A-92AF-2BFCEA76A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1" name="Oval 241">
            <a:extLst>
              <a:ext uri="{FF2B5EF4-FFF2-40B4-BE49-F238E27FC236}">
                <a16:creationId xmlns:a16="http://schemas.microsoft.com/office/drawing/2014/main" id="{BDCA3877-3951-4456-AC18-1D652A525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2" name="Line 242">
            <a:extLst>
              <a:ext uri="{FF2B5EF4-FFF2-40B4-BE49-F238E27FC236}">
                <a16:creationId xmlns:a16="http://schemas.microsoft.com/office/drawing/2014/main" id="{F86AC4B5-5272-4496-BD66-73B5D70E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07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3" name="Oval 243">
            <a:extLst>
              <a:ext uri="{FF2B5EF4-FFF2-40B4-BE49-F238E27FC236}">
                <a16:creationId xmlns:a16="http://schemas.microsoft.com/office/drawing/2014/main" id="{8E8388D9-172E-4C32-8A0C-2320DC54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4" name="Line 244">
            <a:extLst>
              <a:ext uri="{FF2B5EF4-FFF2-40B4-BE49-F238E27FC236}">
                <a16:creationId xmlns:a16="http://schemas.microsoft.com/office/drawing/2014/main" id="{C970E491-CD11-4B0B-A404-0A8D1539F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3638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5" name="Oval 245">
            <a:extLst>
              <a:ext uri="{FF2B5EF4-FFF2-40B4-BE49-F238E27FC236}">
                <a16:creationId xmlns:a16="http://schemas.microsoft.com/office/drawing/2014/main" id="{073D1444-A7B7-4C42-A636-95030A7F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6" name="Line 246">
            <a:extLst>
              <a:ext uri="{FF2B5EF4-FFF2-40B4-BE49-F238E27FC236}">
                <a16:creationId xmlns:a16="http://schemas.microsoft.com/office/drawing/2014/main" id="{007B792D-5D05-4D3D-97E5-5D447E877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7" name="Oval 247">
            <a:extLst>
              <a:ext uri="{FF2B5EF4-FFF2-40B4-BE49-F238E27FC236}">
                <a16:creationId xmlns:a16="http://schemas.microsoft.com/office/drawing/2014/main" id="{B3F018FA-5BDD-458A-87F5-CC07B29E5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8" name="Line 248">
            <a:extLst>
              <a:ext uri="{FF2B5EF4-FFF2-40B4-BE49-F238E27FC236}">
                <a16:creationId xmlns:a16="http://schemas.microsoft.com/office/drawing/2014/main" id="{CE44ED8F-0C44-4A08-BED6-71611B4AE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" name="Oval 249">
            <a:extLst>
              <a:ext uri="{FF2B5EF4-FFF2-40B4-BE49-F238E27FC236}">
                <a16:creationId xmlns:a16="http://schemas.microsoft.com/office/drawing/2014/main" id="{C97D05D2-42E2-4605-8A08-3C557DF0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25838"/>
            <a:ext cx="30163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0" name="Line 250">
            <a:extLst>
              <a:ext uri="{FF2B5EF4-FFF2-40B4-BE49-F238E27FC236}">
                <a16:creationId xmlns:a16="http://schemas.microsoft.com/office/drawing/2014/main" id="{81DEB47C-E1E2-4B10-A058-B5EB340AA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2388" y="3541713"/>
            <a:ext cx="365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1" name="Oval 251">
            <a:extLst>
              <a:ext uri="{FF2B5EF4-FFF2-40B4-BE49-F238E27FC236}">
                <a16:creationId xmlns:a16="http://schemas.microsoft.com/office/drawing/2014/main" id="{480B1A5B-CFC4-40A5-B0DD-EA0D8AF9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2" name="Line 252">
            <a:extLst>
              <a:ext uri="{FF2B5EF4-FFF2-40B4-BE49-F238E27FC236}">
                <a16:creationId xmlns:a16="http://schemas.microsoft.com/office/drawing/2014/main" id="{BE6E2617-40A0-4EBA-8FC8-7CBD95D1B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950" y="3541713"/>
            <a:ext cx="31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3" name="Oval 253">
            <a:extLst>
              <a:ext uri="{FF2B5EF4-FFF2-40B4-BE49-F238E27FC236}">
                <a16:creationId xmlns:a16="http://schemas.microsoft.com/office/drawing/2014/main" id="{13286E8C-6D9D-4DBC-89FC-628FAEC6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3525838"/>
            <a:ext cx="33337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4" name="Line 254">
            <a:extLst>
              <a:ext uri="{FF2B5EF4-FFF2-40B4-BE49-F238E27FC236}">
                <a16:creationId xmlns:a16="http://schemas.microsoft.com/office/drawing/2014/main" id="{D077C19A-4D37-42F1-9D43-816942CF1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338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5" name="Oval 255">
            <a:extLst>
              <a:ext uri="{FF2B5EF4-FFF2-40B4-BE49-F238E27FC236}">
                <a16:creationId xmlns:a16="http://schemas.microsoft.com/office/drawing/2014/main" id="{9DFE0FCE-C23D-4A43-87B4-E58419ED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6" name="Line 256">
            <a:extLst>
              <a:ext uri="{FF2B5EF4-FFF2-40B4-BE49-F238E27FC236}">
                <a16:creationId xmlns:a16="http://schemas.microsoft.com/office/drawing/2014/main" id="{A1EB55DE-AF42-4DC6-9C1B-A2AAE22A3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5900" y="3541713"/>
            <a:ext cx="33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7" name="Oval 257">
            <a:extLst>
              <a:ext uri="{FF2B5EF4-FFF2-40B4-BE49-F238E27FC236}">
                <a16:creationId xmlns:a16="http://schemas.microsoft.com/office/drawing/2014/main" id="{B2BB8F93-CBB0-497B-8865-6C1C457B6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8" name="Line 258">
            <a:extLst>
              <a:ext uri="{FF2B5EF4-FFF2-40B4-BE49-F238E27FC236}">
                <a16:creationId xmlns:a16="http://schemas.microsoft.com/office/drawing/2014/main" id="{7C836972-AE5B-4DA8-A4D9-10B5B1E8DB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6700" y="3541713"/>
            <a:ext cx="381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9" name="Oval 259">
            <a:extLst>
              <a:ext uri="{FF2B5EF4-FFF2-40B4-BE49-F238E27FC236}">
                <a16:creationId xmlns:a16="http://schemas.microsoft.com/office/drawing/2014/main" id="{660D797B-A16A-4A8E-9FE0-93A402BE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51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0" name="Line 260">
            <a:extLst>
              <a:ext uri="{FF2B5EF4-FFF2-40B4-BE49-F238E27FC236}">
                <a16:creationId xmlns:a16="http://schemas.microsoft.com/office/drawing/2014/main" id="{BEA64E29-3A2C-441D-B23E-51D933E5C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3850" y="3541713"/>
            <a:ext cx="3016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1" name="Oval 261">
            <a:extLst>
              <a:ext uri="{FF2B5EF4-FFF2-40B4-BE49-F238E27FC236}">
                <a16:creationId xmlns:a16="http://schemas.microsoft.com/office/drawing/2014/main" id="{7E849D5A-26BE-4942-B69B-31B7DE4B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2" name="Line 262">
            <a:extLst>
              <a:ext uri="{FF2B5EF4-FFF2-40B4-BE49-F238E27FC236}">
                <a16:creationId xmlns:a16="http://schemas.microsoft.com/office/drawing/2014/main" id="{BEFC2E05-D7CB-4B52-B7A9-1FA4A6571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3541713"/>
            <a:ext cx="349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3" name="Oval 263">
            <a:extLst>
              <a:ext uri="{FF2B5EF4-FFF2-40B4-BE49-F238E27FC236}">
                <a16:creationId xmlns:a16="http://schemas.microsoft.com/office/drawing/2014/main" id="{43C4B2D6-AE98-473A-9527-F887EAA5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463" y="3525838"/>
            <a:ext cx="30162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4" name="Line 264">
            <a:extLst>
              <a:ext uri="{FF2B5EF4-FFF2-40B4-BE49-F238E27FC236}">
                <a16:creationId xmlns:a16="http://schemas.microsoft.com/office/drawing/2014/main" id="{20227E08-0227-4149-826C-4CAF8446E1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213" y="3541713"/>
            <a:ext cx="33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5" name="Oval 265">
            <a:extLst>
              <a:ext uri="{FF2B5EF4-FFF2-40B4-BE49-F238E27FC236}">
                <a16:creationId xmlns:a16="http://schemas.microsoft.com/office/drawing/2014/main" id="{A7299944-64F4-42E0-9EC6-CAD7B62DD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9263" y="3525838"/>
            <a:ext cx="31750" cy="3016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6" name="Line 266">
            <a:extLst>
              <a:ext uri="{FF2B5EF4-FFF2-40B4-BE49-F238E27FC236}">
                <a16:creationId xmlns:a16="http://schemas.microsoft.com/office/drawing/2014/main" id="{9884DB39-CCA4-4EE4-B951-8EF206231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3541713"/>
            <a:ext cx="3651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47" name="Rectangle 267">
            <a:extLst>
              <a:ext uri="{FF2B5EF4-FFF2-40B4-BE49-F238E27FC236}">
                <a16:creationId xmlns:a16="http://schemas.microsoft.com/office/drawing/2014/main" id="{43D79D45-0196-4D76-95BC-3D9CA85EE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5203825"/>
            <a:ext cx="804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63" tIns="41275" rIns="80963" bIns="41275">
            <a:spAutoFit/>
          </a:bodyPr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8472" name="Rectangle 284">
            <a:extLst>
              <a:ext uri="{FF2B5EF4-FFF2-40B4-BE49-F238E27FC236}">
                <a16:creationId xmlns:a16="http://schemas.microsoft.com/office/drawing/2014/main" id="{AE2C0D27-C776-4035-8FEE-0AAD37AD6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1752600"/>
            <a:ext cx="1058863" cy="471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3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Upper </a:t>
            </a:r>
            <a:br>
              <a:rPr lang="en-US" altLang="en-US" sz="13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3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 Limit</a:t>
            </a:r>
          </a:p>
        </p:txBody>
      </p:sp>
      <p:sp>
        <p:nvSpPr>
          <p:cNvPr id="8473" name="Rectangle 285">
            <a:extLst>
              <a:ext uri="{FF2B5EF4-FFF2-40B4-BE49-F238E27FC236}">
                <a16:creationId xmlns:a16="http://schemas.microsoft.com/office/drawing/2014/main" id="{A45625AB-63BB-450E-9803-0B2D1047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3948113"/>
            <a:ext cx="1038225" cy="473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3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Lower </a:t>
            </a:r>
            <a:br>
              <a:rPr lang="en-US" altLang="en-US" sz="13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3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 Limit</a:t>
            </a:r>
          </a:p>
        </p:txBody>
      </p:sp>
      <p:sp>
        <p:nvSpPr>
          <p:cNvPr id="16650" name="Rectangle 286">
            <a:extLst>
              <a:ext uri="{FF2B5EF4-FFF2-40B4-BE49-F238E27FC236}">
                <a16:creationId xmlns:a16="http://schemas.microsoft.com/office/drawing/2014/main" id="{F439753D-33AC-425E-8EB2-B38AC03C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2965450"/>
            <a:ext cx="950913" cy="576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Center Line</a:t>
            </a: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(Average)</a:t>
            </a:r>
          </a:p>
        </p:txBody>
      </p:sp>
      <p:sp>
        <p:nvSpPr>
          <p:cNvPr id="16651" name="Rectangle 287">
            <a:extLst>
              <a:ext uri="{FF2B5EF4-FFF2-40B4-BE49-F238E27FC236}">
                <a16:creationId xmlns:a16="http://schemas.microsoft.com/office/drawing/2014/main" id="{5063DF04-090C-4A05-858E-DF72B3EF9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2211388"/>
            <a:ext cx="1960563" cy="520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Data plotted in time order </a:t>
            </a:r>
            <a:b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connected</a:t>
            </a:r>
          </a:p>
        </p:txBody>
      </p:sp>
      <p:sp>
        <p:nvSpPr>
          <p:cNvPr id="16652" name="Line 288">
            <a:extLst>
              <a:ext uri="{FF2B5EF4-FFF2-40B4-BE49-F238E27FC236}">
                <a16:creationId xmlns:a16="http://schemas.microsoft.com/office/drawing/2014/main" id="{3E943DDA-4D98-46EB-968A-B31B9589E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3513" y="2743200"/>
            <a:ext cx="158750" cy="625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3" name="Line 289">
            <a:extLst>
              <a:ext uri="{FF2B5EF4-FFF2-40B4-BE49-F238E27FC236}">
                <a16:creationId xmlns:a16="http://schemas.microsoft.com/office/drawing/2014/main" id="{57DE6589-3998-4A52-8C66-BCA6E4DCC4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8963" y="2259013"/>
            <a:ext cx="682625" cy="1936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4" name="Line 290">
            <a:extLst>
              <a:ext uri="{FF2B5EF4-FFF2-40B4-BE49-F238E27FC236}">
                <a16:creationId xmlns:a16="http://schemas.microsoft.com/office/drawing/2014/main" id="{436169F0-8CCE-4585-8F8D-C5B6370D6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3413" y="3427413"/>
            <a:ext cx="280987" cy="95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5" name="Line 291">
            <a:extLst>
              <a:ext uri="{FF2B5EF4-FFF2-40B4-BE49-F238E27FC236}">
                <a16:creationId xmlns:a16="http://schemas.microsoft.com/office/drawing/2014/main" id="{942997C0-E99B-4763-A79C-0D0EFFABAE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0075" y="4456113"/>
            <a:ext cx="638175" cy="114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6" name="Line 292">
            <a:extLst>
              <a:ext uri="{FF2B5EF4-FFF2-40B4-BE49-F238E27FC236}">
                <a16:creationId xmlns:a16="http://schemas.microsoft.com/office/drawing/2014/main" id="{E98AB1DD-665B-4BFD-8F21-74A145A7A3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0363" y="5284788"/>
            <a:ext cx="528637" cy="346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7" name="Rectangle 293">
            <a:extLst>
              <a:ext uri="{FF2B5EF4-FFF2-40B4-BE49-F238E27FC236}">
                <a16:creationId xmlns:a16="http://schemas.microsoft.com/office/drawing/2014/main" id="{426C85C1-C1F3-4E96-91EC-E66BE16F5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5399088"/>
            <a:ext cx="1389063" cy="471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Quality </a:t>
            </a:r>
            <a:b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Characteristic</a:t>
            </a:r>
          </a:p>
        </p:txBody>
      </p:sp>
      <p:sp>
        <p:nvSpPr>
          <p:cNvPr id="16658" name="Line 294">
            <a:extLst>
              <a:ext uri="{FF2B5EF4-FFF2-40B4-BE49-F238E27FC236}">
                <a16:creationId xmlns:a16="http://schemas.microsoft.com/office/drawing/2014/main" id="{C346AD0F-8533-43CF-8A17-2F9C66BFC5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4275" y="4645025"/>
            <a:ext cx="179388" cy="688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59" name="Rectangle 295">
            <a:extLst>
              <a:ext uri="{FF2B5EF4-FFF2-40B4-BE49-F238E27FC236}">
                <a16:creationId xmlns:a16="http://schemas.microsoft.com/office/drawing/2014/main" id="{9185AC02-043B-413A-AF04-7AC11F446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5664200"/>
            <a:ext cx="2492375" cy="295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 Sequence of Samples</a:t>
            </a:r>
          </a:p>
        </p:txBody>
      </p:sp>
      <p:sp>
        <p:nvSpPr>
          <p:cNvPr id="16660" name="Rectangle 296">
            <a:extLst>
              <a:ext uri="{FF2B5EF4-FFF2-40B4-BE49-F238E27FC236}">
                <a16:creationId xmlns:a16="http://schemas.microsoft.com/office/drawing/2014/main" id="{8A408526-5779-46D9-A805-13132C9D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5662613"/>
            <a:ext cx="19145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ts val="800"/>
              </a:spcBef>
              <a:spcAft>
                <a:spcPts val="800"/>
              </a:spcAft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Process X from 10/1-10/10</a:t>
            </a:r>
          </a:p>
        </p:txBody>
      </p:sp>
      <p:sp>
        <p:nvSpPr>
          <p:cNvPr id="16661" name="Line 297">
            <a:extLst>
              <a:ext uri="{FF2B5EF4-FFF2-40B4-BE49-F238E27FC236}">
                <a16:creationId xmlns:a16="http://schemas.microsoft.com/office/drawing/2014/main" id="{43CFE708-3BBE-4141-AC20-A0669F8AD9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6750" y="5557838"/>
            <a:ext cx="384175" cy="184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62" name="Rectangle 298">
            <a:extLst>
              <a:ext uri="{FF2B5EF4-FFF2-40B4-BE49-F238E27FC236}">
                <a16:creationId xmlns:a16="http://schemas.microsoft.com/office/drawing/2014/main" id="{1C3D0465-E044-4740-AA16-85E317E9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5226050"/>
            <a:ext cx="1508125" cy="28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17463" tIns="23813" rIns="17463" bIns="23813"/>
          <a:lstStyle>
            <a:lvl1pPr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30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06400" algn="l"/>
                <a:tab pos="811213" algn="l"/>
                <a:tab pos="12176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302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3025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06400" algn="l"/>
                <a:tab pos="811213" algn="l"/>
                <a:tab pos="12176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Data Information</a:t>
            </a:r>
          </a:p>
        </p:txBody>
      </p:sp>
      <p:sp>
        <p:nvSpPr>
          <p:cNvPr id="16663" name="Rectangle 9">
            <a:extLst>
              <a:ext uri="{FF2B5EF4-FFF2-40B4-BE49-F238E27FC236}">
                <a16:creationId xmlns:a16="http://schemas.microsoft.com/office/drawing/2014/main" id="{6FAFB560-BD42-4754-9AA1-69ACB388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254" y="-269081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en-US" dirty="0"/>
              <a:t>Elements of a Control Chart</a:t>
            </a:r>
          </a:p>
        </p:txBody>
      </p:sp>
      <p:sp>
        <p:nvSpPr>
          <p:cNvPr id="16664" name="TextBox 1">
            <a:extLst>
              <a:ext uri="{FF2B5EF4-FFF2-40B4-BE49-F238E27FC236}">
                <a16:creationId xmlns:a16="http://schemas.microsoft.com/office/drawing/2014/main" id="{72FC8029-807E-47EE-AED4-4455ED856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2119313"/>
            <a:ext cx="3016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Performance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8" grpId="0" animBg="1"/>
      <p:bldP spid="16449" grpId="0" animBg="1"/>
      <p:bldP spid="16450" grpId="0" animBg="1"/>
      <p:bldP spid="16451" grpId="0" animBg="1"/>
      <p:bldP spid="16452" grpId="0" animBg="1"/>
      <p:bldP spid="16453" grpId="0" animBg="1"/>
      <p:bldP spid="16454" grpId="0" animBg="1"/>
      <p:bldP spid="16455" grpId="0" animBg="1"/>
      <p:bldP spid="16456" grpId="0" animBg="1"/>
      <p:bldP spid="16457" grpId="0" animBg="1"/>
      <p:bldP spid="16458" grpId="0" animBg="1"/>
      <p:bldP spid="16459" grpId="0" animBg="1"/>
      <p:bldP spid="16460" grpId="0" animBg="1"/>
      <p:bldP spid="16461" grpId="0" animBg="1"/>
      <p:bldP spid="16462" grpId="0" animBg="1"/>
      <p:bldP spid="16463" grpId="0" animBg="1"/>
      <p:bldP spid="16464" grpId="0" animBg="1"/>
      <p:bldP spid="16465" grpId="0" animBg="1"/>
      <p:bldP spid="16466" grpId="0" animBg="1"/>
      <p:bldP spid="16467" grpId="0" animBg="1"/>
      <p:bldP spid="16468" grpId="0" animBg="1"/>
      <p:bldP spid="16469" grpId="0" animBg="1"/>
      <p:bldP spid="16470" grpId="0" animBg="1"/>
      <p:bldP spid="16471" grpId="0" animBg="1"/>
      <p:bldP spid="16472" grpId="0" animBg="1"/>
      <p:bldP spid="16473" grpId="0" animBg="1"/>
      <p:bldP spid="16474" grpId="0" animBg="1"/>
      <p:bldP spid="16475" grpId="0" animBg="1"/>
      <p:bldP spid="16476" grpId="0" animBg="1"/>
      <p:bldP spid="16477" grpId="0" animBg="1"/>
      <p:bldP spid="16478" grpId="0" animBg="1"/>
      <p:bldP spid="16479" grpId="0" animBg="1"/>
      <p:bldP spid="16480" grpId="0" animBg="1"/>
      <p:bldP spid="16481" grpId="0" animBg="1"/>
      <p:bldP spid="16482" grpId="0" animBg="1"/>
      <p:bldP spid="16483" grpId="0" animBg="1"/>
      <p:bldP spid="16484" grpId="0" animBg="1"/>
      <p:bldP spid="16485" grpId="0" animBg="1"/>
      <p:bldP spid="16486" grpId="0" animBg="1"/>
      <p:bldP spid="16487" grpId="0" animBg="1"/>
      <p:bldP spid="16488" grpId="0" animBg="1"/>
      <p:bldP spid="16489" grpId="0" animBg="1"/>
      <p:bldP spid="16490" grpId="0" animBg="1"/>
      <p:bldP spid="16491" grpId="0" animBg="1"/>
      <p:bldP spid="16492" grpId="0" animBg="1"/>
      <p:bldP spid="16493" grpId="0" animBg="1"/>
      <p:bldP spid="16494" grpId="0" animBg="1"/>
      <p:bldP spid="16495" grpId="0" animBg="1"/>
      <p:bldP spid="16496" grpId="0" animBg="1"/>
      <p:bldP spid="16497" grpId="0" animBg="1"/>
      <p:bldP spid="16498" grpId="0" animBg="1"/>
      <p:bldP spid="16499" grpId="0" animBg="1"/>
      <p:bldP spid="16500" grpId="0" animBg="1"/>
      <p:bldP spid="16501" grpId="0" animBg="1"/>
      <p:bldP spid="16502" grpId="0" animBg="1"/>
      <p:bldP spid="16503" grpId="0" animBg="1"/>
      <p:bldP spid="16504" grpId="0" animBg="1"/>
      <p:bldP spid="16505" grpId="0" animBg="1"/>
      <p:bldP spid="16506" grpId="0" animBg="1"/>
      <p:bldP spid="16507" grpId="0" animBg="1"/>
      <p:bldP spid="16508" grpId="0" animBg="1"/>
      <p:bldP spid="16509" grpId="0" animBg="1"/>
      <p:bldP spid="16510" grpId="0" animBg="1"/>
      <p:bldP spid="16511" grpId="0" animBg="1"/>
      <p:bldP spid="16512" grpId="0" animBg="1"/>
      <p:bldP spid="16513" grpId="0" animBg="1"/>
      <p:bldP spid="16514" grpId="0" animBg="1"/>
      <p:bldP spid="16515" grpId="0" animBg="1"/>
      <p:bldP spid="16516" grpId="0" animBg="1"/>
      <p:bldP spid="16517" grpId="0" animBg="1"/>
      <p:bldP spid="16518" grpId="0" animBg="1"/>
      <p:bldP spid="16519" grpId="0" animBg="1"/>
      <p:bldP spid="16520" grpId="0" animBg="1"/>
      <p:bldP spid="16521" grpId="0" animBg="1"/>
      <p:bldP spid="16522" grpId="0" animBg="1"/>
      <p:bldP spid="16523" grpId="0" animBg="1"/>
      <p:bldP spid="16524" grpId="0" animBg="1"/>
      <p:bldP spid="16525" grpId="0" animBg="1"/>
      <p:bldP spid="16526" grpId="0" animBg="1"/>
      <p:bldP spid="16527" grpId="0" animBg="1"/>
      <p:bldP spid="16528" grpId="0" animBg="1"/>
      <p:bldP spid="16529" grpId="0" animBg="1"/>
      <p:bldP spid="16530" grpId="0" animBg="1"/>
      <p:bldP spid="16531" grpId="0" animBg="1"/>
      <p:bldP spid="16532" grpId="0" animBg="1"/>
      <p:bldP spid="16533" grpId="0" animBg="1"/>
      <p:bldP spid="16534" grpId="0" animBg="1"/>
      <p:bldP spid="16535" grpId="0" animBg="1"/>
      <p:bldP spid="16536" grpId="0" animBg="1"/>
      <p:bldP spid="16537" grpId="0" animBg="1"/>
      <p:bldP spid="16538" grpId="0" animBg="1"/>
      <p:bldP spid="16539" grpId="0" animBg="1"/>
      <p:bldP spid="16540" grpId="0" animBg="1"/>
      <p:bldP spid="16541" grpId="0" animBg="1"/>
      <p:bldP spid="16542" grpId="0" animBg="1"/>
      <p:bldP spid="16543" grpId="0" animBg="1"/>
      <p:bldP spid="16544" grpId="0" animBg="1"/>
      <p:bldP spid="16545" grpId="0" animBg="1"/>
      <p:bldP spid="16546" grpId="0" animBg="1"/>
      <p:bldP spid="16547" grpId="0" animBg="1"/>
      <p:bldP spid="16548" grpId="0" animBg="1"/>
      <p:bldP spid="16549" grpId="0" animBg="1"/>
      <p:bldP spid="16550" grpId="0" animBg="1"/>
      <p:bldP spid="16551" grpId="0" animBg="1"/>
      <p:bldP spid="16552" grpId="0" animBg="1"/>
      <p:bldP spid="16553" grpId="0" animBg="1"/>
      <p:bldP spid="16554" grpId="0" animBg="1"/>
      <p:bldP spid="16555" grpId="0" animBg="1"/>
      <p:bldP spid="16556" grpId="0" animBg="1"/>
      <p:bldP spid="16557" grpId="0" animBg="1"/>
      <p:bldP spid="16558" grpId="0" animBg="1"/>
      <p:bldP spid="16559" grpId="0" animBg="1"/>
      <p:bldP spid="16560" grpId="0" animBg="1"/>
      <p:bldP spid="16561" grpId="0" animBg="1"/>
      <p:bldP spid="16562" grpId="0" animBg="1"/>
      <p:bldP spid="16563" grpId="0" animBg="1"/>
      <p:bldP spid="16564" grpId="0" animBg="1"/>
      <p:bldP spid="16565" grpId="0" animBg="1"/>
      <p:bldP spid="16566" grpId="0" animBg="1"/>
      <p:bldP spid="16567" grpId="0" animBg="1"/>
      <p:bldP spid="16568" grpId="0" animBg="1"/>
      <p:bldP spid="16569" grpId="0" animBg="1"/>
      <p:bldP spid="16570" grpId="0" animBg="1"/>
      <p:bldP spid="16571" grpId="0" animBg="1"/>
      <p:bldP spid="16572" grpId="0" animBg="1"/>
      <p:bldP spid="16573" grpId="0" animBg="1"/>
      <p:bldP spid="16574" grpId="0" animBg="1"/>
      <p:bldP spid="16575" grpId="0" animBg="1"/>
      <p:bldP spid="16576" grpId="0" animBg="1"/>
      <p:bldP spid="16577" grpId="0" animBg="1"/>
      <p:bldP spid="16578" grpId="0" animBg="1"/>
      <p:bldP spid="16579" grpId="0" animBg="1"/>
      <p:bldP spid="16580" grpId="0" animBg="1"/>
      <p:bldP spid="16581" grpId="0" animBg="1"/>
      <p:bldP spid="16582" grpId="0" animBg="1"/>
      <p:bldP spid="16583" grpId="0" animBg="1"/>
      <p:bldP spid="16584" grpId="0" animBg="1"/>
      <p:bldP spid="16585" grpId="0" animBg="1"/>
      <p:bldP spid="16586" grpId="0" animBg="1"/>
      <p:bldP spid="16587" grpId="0" animBg="1"/>
      <p:bldP spid="16588" grpId="0" animBg="1"/>
      <p:bldP spid="16589" grpId="0" animBg="1"/>
      <p:bldP spid="16590" grpId="0" animBg="1"/>
      <p:bldP spid="16591" grpId="0" animBg="1"/>
      <p:bldP spid="16592" grpId="0" animBg="1"/>
      <p:bldP spid="16593" grpId="0" animBg="1"/>
      <p:bldP spid="16594" grpId="0" animBg="1"/>
      <p:bldP spid="16595" grpId="0" animBg="1"/>
      <p:bldP spid="16596" grpId="0" animBg="1"/>
      <p:bldP spid="16597" grpId="0" animBg="1"/>
      <p:bldP spid="16598" grpId="0" animBg="1"/>
      <p:bldP spid="16599" grpId="0" animBg="1"/>
      <p:bldP spid="16600" grpId="0" animBg="1"/>
      <p:bldP spid="16601" grpId="0" animBg="1"/>
      <p:bldP spid="16602" grpId="0" animBg="1"/>
      <p:bldP spid="16603" grpId="0" animBg="1"/>
      <p:bldP spid="16604" grpId="0" animBg="1"/>
      <p:bldP spid="16605" grpId="0" animBg="1"/>
      <p:bldP spid="16606" grpId="0" animBg="1"/>
      <p:bldP spid="16607" grpId="0" animBg="1"/>
      <p:bldP spid="16608" grpId="0" animBg="1"/>
      <p:bldP spid="16609" grpId="0" animBg="1"/>
      <p:bldP spid="16610" grpId="0" animBg="1"/>
      <p:bldP spid="16611" grpId="0" animBg="1"/>
      <p:bldP spid="16612" grpId="0" animBg="1"/>
      <p:bldP spid="16613" grpId="0" animBg="1"/>
      <p:bldP spid="16614" grpId="0" animBg="1"/>
      <p:bldP spid="16615" grpId="0" animBg="1"/>
      <p:bldP spid="16616" grpId="0" animBg="1"/>
      <p:bldP spid="16617" grpId="0" animBg="1"/>
      <p:bldP spid="16618" grpId="0" animBg="1"/>
      <p:bldP spid="16619" grpId="0" animBg="1"/>
      <p:bldP spid="16620" grpId="0" animBg="1"/>
      <p:bldP spid="16621" grpId="0" animBg="1"/>
      <p:bldP spid="16622" grpId="0" animBg="1"/>
      <p:bldP spid="16623" grpId="0" animBg="1"/>
      <p:bldP spid="16625" grpId="0" animBg="1"/>
      <p:bldP spid="16626" grpId="0" animBg="1"/>
      <p:bldP spid="16627" grpId="0" animBg="1"/>
      <p:bldP spid="16628" grpId="0" animBg="1"/>
      <p:bldP spid="16629" grpId="0" animBg="1"/>
      <p:bldP spid="16630" grpId="0" animBg="1"/>
      <p:bldP spid="16631" grpId="0" animBg="1"/>
      <p:bldP spid="16632" grpId="0" animBg="1"/>
      <p:bldP spid="16633" grpId="0" animBg="1"/>
      <p:bldP spid="16634" grpId="0" animBg="1"/>
      <p:bldP spid="16635" grpId="0" animBg="1"/>
      <p:bldP spid="16636" grpId="0" animBg="1"/>
      <p:bldP spid="16637" grpId="0" animBg="1"/>
      <p:bldP spid="16638" grpId="0" animBg="1"/>
      <p:bldP spid="16639" grpId="0" animBg="1"/>
      <p:bldP spid="16640" grpId="0" animBg="1"/>
      <p:bldP spid="16641" grpId="0" animBg="1"/>
      <p:bldP spid="16642" grpId="0" animBg="1"/>
      <p:bldP spid="16643" grpId="0" animBg="1"/>
      <p:bldP spid="16644" grpId="0" animBg="1"/>
      <p:bldP spid="16645" grpId="0" animBg="1"/>
      <p:bldP spid="16646" grpId="0" animBg="1"/>
      <p:bldP spid="8472" grpId="0" animBg="1"/>
      <p:bldP spid="8473" grpId="0" animBg="1"/>
      <p:bldP spid="16650" grpId="0" animBg="1"/>
      <p:bldP spid="16653" grpId="0" animBg="1"/>
      <p:bldP spid="16654" grpId="0" animBg="1"/>
      <p:bldP spid="166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52">
            <a:extLst>
              <a:ext uri="{FF2B5EF4-FFF2-40B4-BE49-F238E27FC236}">
                <a16:creationId xmlns:a16="http://schemas.microsoft.com/office/drawing/2014/main" id="{B8ACCCAF-F9DB-48E7-A624-A9705767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5725"/>
            <a:ext cx="8229600" cy="1143000"/>
          </a:xfrm>
        </p:spPr>
        <p:txBody>
          <a:bodyPr/>
          <a:lstStyle/>
          <a:p>
            <a:r>
              <a:rPr lang="en-US" altLang="en-US" dirty="0"/>
              <a:t>State of Statistical Control</a:t>
            </a:r>
          </a:p>
        </p:txBody>
      </p:sp>
      <p:sp>
        <p:nvSpPr>
          <p:cNvPr id="18436" name="Rectangle 253">
            <a:extLst>
              <a:ext uri="{FF2B5EF4-FFF2-40B4-BE49-F238E27FC236}">
                <a16:creationId xmlns:a16="http://schemas.microsoft.com/office/drawing/2014/main" id="{88FCFA8A-94BF-4C82-980D-26A52C56347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88953" y="4701795"/>
            <a:ext cx="8832574" cy="623887"/>
          </a:xfrm>
        </p:spPr>
        <p:txBody>
          <a:bodyPr lIns="0" tIns="0" rIns="0" bIns="0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 dirty="0"/>
              <a:t>A control chart helps us decide whether the process has changed</a:t>
            </a:r>
          </a:p>
        </p:txBody>
      </p:sp>
      <p:sp>
        <p:nvSpPr>
          <p:cNvPr id="247" name="Freeform 4">
            <a:extLst>
              <a:ext uri="{FF2B5EF4-FFF2-40B4-BE49-F238E27FC236}">
                <a16:creationId xmlns:a16="http://schemas.microsoft.com/office/drawing/2014/main" id="{CC3DC6DA-7B99-4D39-B634-FC0416F8581C}"/>
              </a:ext>
            </a:extLst>
          </p:cNvPr>
          <p:cNvSpPr>
            <a:spLocks/>
          </p:cNvSpPr>
          <p:nvPr/>
        </p:nvSpPr>
        <p:spPr bwMode="auto">
          <a:xfrm>
            <a:off x="959126" y="1514199"/>
            <a:ext cx="7705725" cy="2673350"/>
          </a:xfrm>
          <a:custGeom>
            <a:avLst/>
            <a:gdLst>
              <a:gd name="T0" fmla="*/ 0 w 4854"/>
              <a:gd name="T1" fmla="*/ 0 h 1684"/>
              <a:gd name="T2" fmla="*/ 2147483646 w 4854"/>
              <a:gd name="T3" fmla="*/ 0 h 1684"/>
              <a:gd name="T4" fmla="*/ 2147483646 w 4854"/>
              <a:gd name="T5" fmla="*/ 2147483646 h 1684"/>
              <a:gd name="T6" fmla="*/ 0 w 4854"/>
              <a:gd name="T7" fmla="*/ 2147483646 h 1684"/>
              <a:gd name="T8" fmla="*/ 0 w 4854"/>
              <a:gd name="T9" fmla="*/ 0 h 1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54"/>
              <a:gd name="T16" fmla="*/ 0 h 1684"/>
              <a:gd name="T17" fmla="*/ 4854 w 4854"/>
              <a:gd name="T18" fmla="*/ 1684 h 1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54" h="1684">
                <a:moveTo>
                  <a:pt x="0" y="0"/>
                </a:moveTo>
                <a:lnTo>
                  <a:pt x="4853" y="0"/>
                </a:lnTo>
                <a:lnTo>
                  <a:pt x="4853" y="1683"/>
                </a:lnTo>
                <a:lnTo>
                  <a:pt x="0" y="168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8" name="Group 244">
            <a:extLst>
              <a:ext uri="{FF2B5EF4-FFF2-40B4-BE49-F238E27FC236}">
                <a16:creationId xmlns:a16="http://schemas.microsoft.com/office/drawing/2014/main" id="{95A64EE0-A05E-4F8F-9DDB-B23D2884E6A0}"/>
              </a:ext>
            </a:extLst>
          </p:cNvPr>
          <p:cNvGrpSpPr>
            <a:grpSpLocks/>
          </p:cNvGrpSpPr>
          <p:nvPr/>
        </p:nvGrpSpPr>
        <p:grpSpPr bwMode="auto">
          <a:xfrm>
            <a:off x="1136926" y="1534836"/>
            <a:ext cx="7418388" cy="2473325"/>
            <a:chOff x="496" y="1152"/>
            <a:chExt cx="4673" cy="1558"/>
          </a:xfrm>
        </p:grpSpPr>
        <p:sp>
          <p:nvSpPr>
            <p:cNvPr id="250" name="Line 5">
              <a:extLst>
                <a:ext uri="{FF2B5EF4-FFF2-40B4-BE49-F238E27FC236}">
                  <a16:creationId xmlns:a16="http://schemas.microsoft.com/office/drawing/2014/main" id="{B7F0C8B2-ED80-4AFF-B7E4-203694138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384"/>
              <a:ext cx="0" cy="1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6">
              <a:extLst>
                <a:ext uri="{FF2B5EF4-FFF2-40B4-BE49-F238E27FC236}">
                  <a16:creationId xmlns:a16="http://schemas.microsoft.com/office/drawing/2014/main" id="{487CFA30-3663-442F-8170-980DCB602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18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7">
              <a:extLst>
                <a:ext uri="{FF2B5EF4-FFF2-40B4-BE49-F238E27FC236}">
                  <a16:creationId xmlns:a16="http://schemas.microsoft.com/office/drawing/2014/main" id="{93519EEF-CE81-44F6-A2CA-F1053714A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234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">
              <a:extLst>
                <a:ext uri="{FF2B5EF4-FFF2-40B4-BE49-F238E27FC236}">
                  <a16:creationId xmlns:a16="http://schemas.microsoft.com/office/drawing/2014/main" id="{07702F3D-0D44-4F71-A039-6DD7B62C7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4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9">
              <a:extLst>
                <a:ext uri="{FF2B5EF4-FFF2-40B4-BE49-F238E27FC236}">
                  <a16:creationId xmlns:a16="http://schemas.microsoft.com/office/drawing/2014/main" id="{71D15FF6-B8F5-4830-AD3B-4D558E452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57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0">
              <a:extLst>
                <a:ext uri="{FF2B5EF4-FFF2-40B4-BE49-F238E27FC236}">
                  <a16:creationId xmlns:a16="http://schemas.microsoft.com/office/drawing/2014/main" id="{E0ABDEC2-DF0B-40F7-A944-4ECEE07FE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73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1">
              <a:extLst>
                <a:ext uri="{FF2B5EF4-FFF2-40B4-BE49-F238E27FC236}">
                  <a16:creationId xmlns:a16="http://schemas.microsoft.com/office/drawing/2014/main" id="{2245BFB0-BD75-40AD-A117-788942AB2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2499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">
              <a:extLst>
                <a:ext uri="{FF2B5EF4-FFF2-40B4-BE49-F238E27FC236}">
                  <a16:creationId xmlns:a16="http://schemas.microsoft.com/office/drawing/2014/main" id="{713CC0C3-3474-4C89-ADE9-76B057DB3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3">
              <a:extLst>
                <a:ext uri="{FF2B5EF4-FFF2-40B4-BE49-F238E27FC236}">
                  <a16:creationId xmlns:a16="http://schemas.microsoft.com/office/drawing/2014/main" id="{BC0EBC7F-E829-4EF8-A2A0-B0A14FF6B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6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4">
              <a:extLst>
                <a:ext uri="{FF2B5EF4-FFF2-40B4-BE49-F238E27FC236}">
                  <a16:creationId xmlns:a16="http://schemas.microsoft.com/office/drawing/2014/main" id="{61615584-6770-4E5E-9A25-C8DF88306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5">
              <a:extLst>
                <a:ext uri="{FF2B5EF4-FFF2-40B4-BE49-F238E27FC236}">
                  <a16:creationId xmlns:a16="http://schemas.microsoft.com/office/drawing/2014/main" id="{FFC6B57B-0940-4CB9-B963-3B9D6E043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6">
              <a:extLst>
                <a:ext uri="{FF2B5EF4-FFF2-40B4-BE49-F238E27FC236}">
                  <a16:creationId xmlns:a16="http://schemas.microsoft.com/office/drawing/2014/main" id="{65913001-766B-4404-8B57-86F45A8E6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7">
              <a:extLst>
                <a:ext uri="{FF2B5EF4-FFF2-40B4-BE49-F238E27FC236}">
                  <a16:creationId xmlns:a16="http://schemas.microsoft.com/office/drawing/2014/main" id="{DC45EF74-A29D-4FC5-8DE2-D0CCA5941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8">
              <a:extLst>
                <a:ext uri="{FF2B5EF4-FFF2-40B4-BE49-F238E27FC236}">
                  <a16:creationId xmlns:a16="http://schemas.microsoft.com/office/drawing/2014/main" id="{A452A92A-BBF4-43CB-B6E5-DB2D2EACF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9">
              <a:extLst>
                <a:ext uri="{FF2B5EF4-FFF2-40B4-BE49-F238E27FC236}">
                  <a16:creationId xmlns:a16="http://schemas.microsoft.com/office/drawing/2014/main" id="{A9D24DA9-B05F-4A0D-A8DC-F9447A104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20">
              <a:extLst>
                <a:ext uri="{FF2B5EF4-FFF2-40B4-BE49-F238E27FC236}">
                  <a16:creationId xmlns:a16="http://schemas.microsoft.com/office/drawing/2014/main" id="{172F42C4-A228-4304-96C1-3E6267339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21">
              <a:extLst>
                <a:ext uri="{FF2B5EF4-FFF2-40B4-BE49-F238E27FC236}">
                  <a16:creationId xmlns:a16="http://schemas.microsoft.com/office/drawing/2014/main" id="{0C34772F-E8E1-4342-9DFE-13B44D72B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2">
              <a:extLst>
                <a:ext uri="{FF2B5EF4-FFF2-40B4-BE49-F238E27FC236}">
                  <a16:creationId xmlns:a16="http://schemas.microsoft.com/office/drawing/2014/main" id="{589B8A1A-3915-4C49-A5F3-BBB6BE6D5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7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3">
              <a:extLst>
                <a:ext uri="{FF2B5EF4-FFF2-40B4-BE49-F238E27FC236}">
                  <a16:creationId xmlns:a16="http://schemas.microsoft.com/office/drawing/2014/main" id="{E7DA6554-22EC-4D28-8883-303730E9A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1960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4">
              <a:extLst>
                <a:ext uri="{FF2B5EF4-FFF2-40B4-BE49-F238E27FC236}">
                  <a16:creationId xmlns:a16="http://schemas.microsoft.com/office/drawing/2014/main" id="{36878AA9-425B-496F-AD2F-94D2D546F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" y="1814"/>
              <a:ext cx="29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5">
              <a:extLst>
                <a:ext uri="{FF2B5EF4-FFF2-40B4-BE49-F238E27FC236}">
                  <a16:creationId xmlns:a16="http://schemas.microsoft.com/office/drawing/2014/main" id="{297E227F-3714-46DE-8E09-004923996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1822"/>
              <a:ext cx="36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6">
              <a:extLst>
                <a:ext uri="{FF2B5EF4-FFF2-40B4-BE49-F238E27FC236}">
                  <a16:creationId xmlns:a16="http://schemas.microsoft.com/office/drawing/2014/main" id="{ACB0BB29-DB09-4C49-A5D1-2AB71D3AF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1729"/>
              <a:ext cx="29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7">
              <a:extLst>
                <a:ext uri="{FF2B5EF4-FFF2-40B4-BE49-F238E27FC236}">
                  <a16:creationId xmlns:a16="http://schemas.microsoft.com/office/drawing/2014/main" id="{39BB6D30-2A0A-4D43-A994-97F006AAB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734"/>
              <a:ext cx="36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8">
              <a:extLst>
                <a:ext uri="{FF2B5EF4-FFF2-40B4-BE49-F238E27FC236}">
                  <a16:creationId xmlns:a16="http://schemas.microsoft.com/office/drawing/2014/main" id="{B0CD9642-ABFC-4677-B77F-E63D65D93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2026"/>
              <a:ext cx="29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9">
              <a:extLst>
                <a:ext uri="{FF2B5EF4-FFF2-40B4-BE49-F238E27FC236}">
                  <a16:creationId xmlns:a16="http://schemas.microsoft.com/office/drawing/2014/main" id="{27C8613B-8963-4CC9-BC1A-F58885CD0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" y="1974"/>
              <a:ext cx="2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0">
              <a:extLst>
                <a:ext uri="{FF2B5EF4-FFF2-40B4-BE49-F238E27FC236}">
                  <a16:creationId xmlns:a16="http://schemas.microsoft.com/office/drawing/2014/main" id="{8B171140-42CB-4D71-BE50-3F0862C8D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" y="1725"/>
              <a:ext cx="36" cy="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31">
              <a:extLst>
                <a:ext uri="{FF2B5EF4-FFF2-40B4-BE49-F238E27FC236}">
                  <a16:creationId xmlns:a16="http://schemas.microsoft.com/office/drawing/2014/main" id="{659F5A7D-D47E-4E73-8E07-9E5F465F8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1734"/>
              <a:ext cx="29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32">
              <a:extLst>
                <a:ext uri="{FF2B5EF4-FFF2-40B4-BE49-F238E27FC236}">
                  <a16:creationId xmlns:a16="http://schemas.microsoft.com/office/drawing/2014/main" id="{4DEC3068-5903-4CF1-9239-F1E0BD3F3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" y="2013"/>
              <a:ext cx="3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33">
              <a:extLst>
                <a:ext uri="{FF2B5EF4-FFF2-40B4-BE49-F238E27FC236}">
                  <a16:creationId xmlns:a16="http://schemas.microsoft.com/office/drawing/2014/main" id="{4E59D135-09A3-4F9E-B511-982FF3409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6" y="1791"/>
              <a:ext cx="29" cy="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34">
              <a:extLst>
                <a:ext uri="{FF2B5EF4-FFF2-40B4-BE49-F238E27FC236}">
                  <a16:creationId xmlns:a16="http://schemas.microsoft.com/office/drawing/2014/main" id="{F6E8A0E6-F568-412D-A4F8-ACA1D208F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1800"/>
              <a:ext cx="35" cy="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35">
              <a:extLst>
                <a:ext uri="{FF2B5EF4-FFF2-40B4-BE49-F238E27FC236}">
                  <a16:creationId xmlns:a16="http://schemas.microsoft.com/office/drawing/2014/main" id="{EBA05AF9-4E59-4165-8E89-25056AFD9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1" y="1887"/>
              <a:ext cx="27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6">
              <a:extLst>
                <a:ext uri="{FF2B5EF4-FFF2-40B4-BE49-F238E27FC236}">
                  <a16:creationId xmlns:a16="http://schemas.microsoft.com/office/drawing/2014/main" id="{89B0ED8F-BDE7-4939-9E19-EA46C180C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1895"/>
              <a:ext cx="29" cy="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37">
              <a:extLst>
                <a:ext uri="{FF2B5EF4-FFF2-40B4-BE49-F238E27FC236}">
                  <a16:creationId xmlns:a16="http://schemas.microsoft.com/office/drawing/2014/main" id="{492C07C9-134E-4967-8D04-EEF639677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2043"/>
              <a:ext cx="36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38">
              <a:extLst>
                <a:ext uri="{FF2B5EF4-FFF2-40B4-BE49-F238E27FC236}">
                  <a16:creationId xmlns:a16="http://schemas.microsoft.com/office/drawing/2014/main" id="{C7312E5C-221F-4F4E-87E7-E63ABD15C1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1984"/>
              <a:ext cx="2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9">
              <a:extLst>
                <a:ext uri="{FF2B5EF4-FFF2-40B4-BE49-F238E27FC236}">
                  <a16:creationId xmlns:a16="http://schemas.microsoft.com/office/drawing/2014/main" id="{5FD78D2C-264E-47B7-A5D1-A91E0B38E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1740"/>
              <a:ext cx="36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40">
              <a:extLst>
                <a:ext uri="{FF2B5EF4-FFF2-40B4-BE49-F238E27FC236}">
                  <a16:creationId xmlns:a16="http://schemas.microsoft.com/office/drawing/2014/main" id="{B25594CC-FDE3-4AC7-AC9D-9525A4F15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8" y="1706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41">
              <a:extLst>
                <a:ext uri="{FF2B5EF4-FFF2-40B4-BE49-F238E27FC236}">
                  <a16:creationId xmlns:a16="http://schemas.microsoft.com/office/drawing/2014/main" id="{DBBDD687-C64E-4BD2-B80D-D59C0A519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712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42">
              <a:extLst>
                <a:ext uri="{FF2B5EF4-FFF2-40B4-BE49-F238E27FC236}">
                  <a16:creationId xmlns:a16="http://schemas.microsoft.com/office/drawing/2014/main" id="{4B5528B1-521C-4DB9-95B3-E21FED5D5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0" y="1836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43">
              <a:extLst>
                <a:ext uri="{FF2B5EF4-FFF2-40B4-BE49-F238E27FC236}">
                  <a16:creationId xmlns:a16="http://schemas.microsoft.com/office/drawing/2014/main" id="{99B6EF05-776D-49F2-88FC-74ACF4CAF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875"/>
              <a:ext cx="29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44">
              <a:extLst>
                <a:ext uri="{FF2B5EF4-FFF2-40B4-BE49-F238E27FC236}">
                  <a16:creationId xmlns:a16="http://schemas.microsoft.com/office/drawing/2014/main" id="{6F74B156-9847-4FA2-8106-6999E851A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1880"/>
              <a:ext cx="36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45">
              <a:extLst>
                <a:ext uri="{FF2B5EF4-FFF2-40B4-BE49-F238E27FC236}">
                  <a16:creationId xmlns:a16="http://schemas.microsoft.com/office/drawing/2014/main" id="{1436B0E3-878B-4652-B4C8-09BAE3BA7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1" y="1977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46">
              <a:extLst>
                <a:ext uri="{FF2B5EF4-FFF2-40B4-BE49-F238E27FC236}">
                  <a16:creationId xmlns:a16="http://schemas.microsoft.com/office/drawing/2014/main" id="{5F5BFE8F-F559-4134-9F43-CD404999E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971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47">
              <a:extLst>
                <a:ext uri="{FF2B5EF4-FFF2-40B4-BE49-F238E27FC236}">
                  <a16:creationId xmlns:a16="http://schemas.microsoft.com/office/drawing/2014/main" id="{AC4F2242-A7A0-42A8-B6B6-C17DC162B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1982"/>
              <a:ext cx="28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48">
              <a:extLst>
                <a:ext uri="{FF2B5EF4-FFF2-40B4-BE49-F238E27FC236}">
                  <a16:creationId xmlns:a16="http://schemas.microsoft.com/office/drawing/2014/main" id="{5B70E015-9A54-4EA8-BA75-51C28CAD4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6" y="2028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49">
              <a:extLst>
                <a:ext uri="{FF2B5EF4-FFF2-40B4-BE49-F238E27FC236}">
                  <a16:creationId xmlns:a16="http://schemas.microsoft.com/office/drawing/2014/main" id="{AF774C03-C92E-4453-BAFD-E56FC028D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984"/>
              <a:ext cx="2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50">
              <a:extLst>
                <a:ext uri="{FF2B5EF4-FFF2-40B4-BE49-F238E27FC236}">
                  <a16:creationId xmlns:a16="http://schemas.microsoft.com/office/drawing/2014/main" id="{8B44EB48-96B3-4B68-B941-97BE91AEB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989"/>
              <a:ext cx="28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51">
              <a:extLst>
                <a:ext uri="{FF2B5EF4-FFF2-40B4-BE49-F238E27FC236}">
                  <a16:creationId xmlns:a16="http://schemas.microsoft.com/office/drawing/2014/main" id="{FA55D5C6-A497-4FE9-9D09-225AE1C8A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2004"/>
              <a:ext cx="36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52">
              <a:extLst>
                <a:ext uri="{FF2B5EF4-FFF2-40B4-BE49-F238E27FC236}">
                  <a16:creationId xmlns:a16="http://schemas.microsoft.com/office/drawing/2014/main" id="{7FAAF2A1-1716-4EBF-B08B-E97E69963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0" y="1830"/>
              <a:ext cx="2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53">
              <a:extLst>
                <a:ext uri="{FF2B5EF4-FFF2-40B4-BE49-F238E27FC236}">
                  <a16:creationId xmlns:a16="http://schemas.microsoft.com/office/drawing/2014/main" id="{ECAE483D-A9A2-4EB9-AADE-F4DD45D4E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" y="1836"/>
              <a:ext cx="37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54">
              <a:extLst>
                <a:ext uri="{FF2B5EF4-FFF2-40B4-BE49-F238E27FC236}">
                  <a16:creationId xmlns:a16="http://schemas.microsoft.com/office/drawing/2014/main" id="{1A74AA41-9C11-473E-8162-3C10C3F3D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872"/>
              <a:ext cx="28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55">
              <a:extLst>
                <a:ext uri="{FF2B5EF4-FFF2-40B4-BE49-F238E27FC236}">
                  <a16:creationId xmlns:a16="http://schemas.microsoft.com/office/drawing/2014/main" id="{00B8A6E2-991F-4066-AC0D-9B210F7B4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1" y="1880"/>
              <a:ext cx="36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56">
              <a:extLst>
                <a:ext uri="{FF2B5EF4-FFF2-40B4-BE49-F238E27FC236}">
                  <a16:creationId xmlns:a16="http://schemas.microsoft.com/office/drawing/2014/main" id="{25C473EC-3685-4CE5-9313-A0C4C6855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2026"/>
              <a:ext cx="29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57">
              <a:extLst>
                <a:ext uri="{FF2B5EF4-FFF2-40B4-BE49-F238E27FC236}">
                  <a16:creationId xmlns:a16="http://schemas.microsoft.com/office/drawing/2014/main" id="{FF405041-6BF8-4D60-ACBC-1E594A3A1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" y="1938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58">
              <a:extLst>
                <a:ext uri="{FF2B5EF4-FFF2-40B4-BE49-F238E27FC236}">
                  <a16:creationId xmlns:a16="http://schemas.microsoft.com/office/drawing/2014/main" id="{44C66A17-080F-4B40-97ED-766D3AEF4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7" y="1945"/>
              <a:ext cx="3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59">
              <a:extLst>
                <a:ext uri="{FF2B5EF4-FFF2-40B4-BE49-F238E27FC236}">
                  <a16:creationId xmlns:a16="http://schemas.microsoft.com/office/drawing/2014/main" id="{6E41394F-88F1-401C-B1DC-B30E4B243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0" y="1875"/>
              <a:ext cx="28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60">
              <a:extLst>
                <a:ext uri="{FF2B5EF4-FFF2-40B4-BE49-F238E27FC236}">
                  <a16:creationId xmlns:a16="http://schemas.microsoft.com/office/drawing/2014/main" id="{7B746A69-A68E-4A8C-967D-62D41FFA4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6" y="179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61">
              <a:extLst>
                <a:ext uri="{FF2B5EF4-FFF2-40B4-BE49-F238E27FC236}">
                  <a16:creationId xmlns:a16="http://schemas.microsoft.com/office/drawing/2014/main" id="{B019B899-CDA3-40A8-BE45-A1F6F0FA5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799"/>
              <a:ext cx="29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62">
              <a:extLst>
                <a:ext uri="{FF2B5EF4-FFF2-40B4-BE49-F238E27FC236}">
                  <a16:creationId xmlns:a16="http://schemas.microsoft.com/office/drawing/2014/main" id="{0D106D91-5772-4FCB-896E-94B036CB2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2047"/>
              <a:ext cx="35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63">
              <a:extLst>
                <a:ext uri="{FF2B5EF4-FFF2-40B4-BE49-F238E27FC236}">
                  <a16:creationId xmlns:a16="http://schemas.microsoft.com/office/drawing/2014/main" id="{B0B6966F-2309-4A4F-B543-B2C4FE6A9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2" y="1925"/>
              <a:ext cx="28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64">
              <a:extLst>
                <a:ext uri="{FF2B5EF4-FFF2-40B4-BE49-F238E27FC236}">
                  <a16:creationId xmlns:a16="http://schemas.microsoft.com/office/drawing/2014/main" id="{55227400-E9F1-49E3-AC73-D01DD7E9B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1931"/>
              <a:ext cx="2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65">
              <a:extLst>
                <a:ext uri="{FF2B5EF4-FFF2-40B4-BE49-F238E27FC236}">
                  <a16:creationId xmlns:a16="http://schemas.microsoft.com/office/drawing/2014/main" id="{BC0B58F5-C0DE-4BE9-B48C-57E05EC7A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1953"/>
              <a:ext cx="37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66">
              <a:extLst>
                <a:ext uri="{FF2B5EF4-FFF2-40B4-BE49-F238E27FC236}">
                  <a16:creationId xmlns:a16="http://schemas.microsoft.com/office/drawing/2014/main" id="{A23C1846-19FF-4CDD-9819-F26646D155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9" y="1887"/>
              <a:ext cx="28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67">
              <a:extLst>
                <a:ext uri="{FF2B5EF4-FFF2-40B4-BE49-F238E27FC236}">
                  <a16:creationId xmlns:a16="http://schemas.microsoft.com/office/drawing/2014/main" id="{8BFBF797-300C-4347-9C35-94AE4290E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8" y="1784"/>
              <a:ext cx="3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68">
              <a:extLst>
                <a:ext uri="{FF2B5EF4-FFF2-40B4-BE49-F238E27FC236}">
                  <a16:creationId xmlns:a16="http://schemas.microsoft.com/office/drawing/2014/main" id="{6BC7C700-9840-451B-8DF1-8BF6DA13D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1793"/>
              <a:ext cx="29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69">
              <a:extLst>
                <a:ext uri="{FF2B5EF4-FFF2-40B4-BE49-F238E27FC236}">
                  <a16:creationId xmlns:a16="http://schemas.microsoft.com/office/drawing/2014/main" id="{41B6F5BD-5CFF-4992-9D53-E6894C6A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1982"/>
              <a:ext cx="36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70">
              <a:extLst>
                <a:ext uri="{FF2B5EF4-FFF2-40B4-BE49-F238E27FC236}">
                  <a16:creationId xmlns:a16="http://schemas.microsoft.com/office/drawing/2014/main" id="{6C369045-D101-4DA1-9119-43D6C00A10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931"/>
              <a:ext cx="29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71">
              <a:extLst>
                <a:ext uri="{FF2B5EF4-FFF2-40B4-BE49-F238E27FC236}">
                  <a16:creationId xmlns:a16="http://schemas.microsoft.com/office/drawing/2014/main" id="{2CE8E5CB-FDBA-450D-84A4-DD21D276B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" y="1882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72">
              <a:extLst>
                <a:ext uri="{FF2B5EF4-FFF2-40B4-BE49-F238E27FC236}">
                  <a16:creationId xmlns:a16="http://schemas.microsoft.com/office/drawing/2014/main" id="{2AE9D647-3581-40E0-84FB-065080993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9" y="1663"/>
              <a:ext cx="28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73">
              <a:extLst>
                <a:ext uri="{FF2B5EF4-FFF2-40B4-BE49-F238E27FC236}">
                  <a16:creationId xmlns:a16="http://schemas.microsoft.com/office/drawing/2014/main" id="{0E259A22-B453-4A0F-8CF8-406CD4432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1620"/>
              <a:ext cx="2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74">
              <a:extLst>
                <a:ext uri="{FF2B5EF4-FFF2-40B4-BE49-F238E27FC236}">
                  <a16:creationId xmlns:a16="http://schemas.microsoft.com/office/drawing/2014/main" id="{D0FBB9DC-8B5D-484B-BA76-704DAE298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1624"/>
              <a:ext cx="3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75">
              <a:extLst>
                <a:ext uri="{FF2B5EF4-FFF2-40B4-BE49-F238E27FC236}">
                  <a16:creationId xmlns:a16="http://schemas.microsoft.com/office/drawing/2014/main" id="{55AD5EC1-B842-4D7D-B896-F0B86AD71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1690"/>
              <a:ext cx="29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76">
              <a:extLst>
                <a:ext uri="{FF2B5EF4-FFF2-40B4-BE49-F238E27FC236}">
                  <a16:creationId xmlns:a16="http://schemas.microsoft.com/office/drawing/2014/main" id="{48658FFC-03C7-4651-86D1-0DED2149F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1954"/>
              <a:ext cx="3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77">
              <a:extLst>
                <a:ext uri="{FF2B5EF4-FFF2-40B4-BE49-F238E27FC236}">
                  <a16:creationId xmlns:a16="http://schemas.microsoft.com/office/drawing/2014/main" id="{F85BA903-A244-42F9-ABA4-26749228C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1960"/>
              <a:ext cx="27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78">
              <a:extLst>
                <a:ext uri="{FF2B5EF4-FFF2-40B4-BE49-F238E27FC236}">
                  <a16:creationId xmlns:a16="http://schemas.microsoft.com/office/drawing/2014/main" id="{6CF24EBC-6185-4992-BA9B-176CEBCB5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2069"/>
              <a:ext cx="3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79">
              <a:extLst>
                <a:ext uri="{FF2B5EF4-FFF2-40B4-BE49-F238E27FC236}">
                  <a16:creationId xmlns:a16="http://schemas.microsoft.com/office/drawing/2014/main" id="{EE063C5C-577A-42BE-8DC0-C8A21236E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2006"/>
              <a:ext cx="28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80">
              <a:extLst>
                <a:ext uri="{FF2B5EF4-FFF2-40B4-BE49-F238E27FC236}">
                  <a16:creationId xmlns:a16="http://schemas.microsoft.com/office/drawing/2014/main" id="{BC5B6B4A-4C85-4CF5-89B5-68CF4172E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011"/>
              <a:ext cx="29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81">
              <a:extLst>
                <a:ext uri="{FF2B5EF4-FFF2-40B4-BE49-F238E27FC236}">
                  <a16:creationId xmlns:a16="http://schemas.microsoft.com/office/drawing/2014/main" id="{6880E984-AA96-4897-A1F8-C51D229CE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1793"/>
              <a:ext cx="36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82">
              <a:extLst>
                <a:ext uri="{FF2B5EF4-FFF2-40B4-BE49-F238E27FC236}">
                  <a16:creationId xmlns:a16="http://schemas.microsoft.com/office/drawing/2014/main" id="{370574BF-7817-4C79-A833-63D4686B1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1685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83">
              <a:extLst>
                <a:ext uri="{FF2B5EF4-FFF2-40B4-BE49-F238E27FC236}">
                  <a16:creationId xmlns:a16="http://schemas.microsoft.com/office/drawing/2014/main" id="{C025AA53-E9D3-4396-9BD7-66C8D58CD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0" y="1632"/>
              <a:ext cx="37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84">
              <a:extLst>
                <a:ext uri="{FF2B5EF4-FFF2-40B4-BE49-F238E27FC236}">
                  <a16:creationId xmlns:a16="http://schemas.microsoft.com/office/drawing/2014/main" id="{770562A1-5A7C-4FBD-898F-04A390F8A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1639"/>
              <a:ext cx="28" cy="5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85">
              <a:extLst>
                <a:ext uri="{FF2B5EF4-FFF2-40B4-BE49-F238E27FC236}">
                  <a16:creationId xmlns:a16="http://schemas.microsoft.com/office/drawing/2014/main" id="{6232B5BC-3922-4DB0-BEE9-2DD90A625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2245"/>
              <a:ext cx="3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86">
              <a:extLst>
                <a:ext uri="{FF2B5EF4-FFF2-40B4-BE49-F238E27FC236}">
                  <a16:creationId xmlns:a16="http://schemas.microsoft.com/office/drawing/2014/main" id="{1FAAFECA-AA9B-4BE6-B108-9AB80049C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2247"/>
              <a:ext cx="2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87">
              <a:extLst>
                <a:ext uri="{FF2B5EF4-FFF2-40B4-BE49-F238E27FC236}">
                  <a16:creationId xmlns:a16="http://schemas.microsoft.com/office/drawing/2014/main" id="{8DE890C1-BD14-45C7-910F-AFD66A8CC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4" y="2178"/>
              <a:ext cx="29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88">
              <a:extLst>
                <a:ext uri="{FF2B5EF4-FFF2-40B4-BE49-F238E27FC236}">
                  <a16:creationId xmlns:a16="http://schemas.microsoft.com/office/drawing/2014/main" id="{595ADB52-4318-44E4-AD2F-7758B97BF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7" y="1521"/>
              <a:ext cx="36" cy="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89">
              <a:extLst>
                <a:ext uri="{FF2B5EF4-FFF2-40B4-BE49-F238E27FC236}">
                  <a16:creationId xmlns:a16="http://schemas.microsoft.com/office/drawing/2014/main" id="{A63AC8EA-995B-4DCD-B11B-975033ADC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530"/>
              <a:ext cx="28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90">
              <a:extLst>
                <a:ext uri="{FF2B5EF4-FFF2-40B4-BE49-F238E27FC236}">
                  <a16:creationId xmlns:a16="http://schemas.microsoft.com/office/drawing/2014/main" id="{83A9A70C-7108-4692-A851-D097E7EC0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0" y="2189"/>
              <a:ext cx="37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91">
              <a:extLst>
                <a:ext uri="{FF2B5EF4-FFF2-40B4-BE49-F238E27FC236}">
                  <a16:creationId xmlns:a16="http://schemas.microsoft.com/office/drawing/2014/main" id="{C557D196-4ED6-4826-8814-2492B6CF8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2195"/>
              <a:ext cx="27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92">
              <a:extLst>
                <a:ext uri="{FF2B5EF4-FFF2-40B4-BE49-F238E27FC236}">
                  <a16:creationId xmlns:a16="http://schemas.microsoft.com/office/drawing/2014/main" id="{C36AE6C1-881E-4C64-914C-5F4C8B379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" y="1828"/>
              <a:ext cx="36" cy="4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93">
              <a:extLst>
                <a:ext uri="{FF2B5EF4-FFF2-40B4-BE49-F238E27FC236}">
                  <a16:creationId xmlns:a16="http://schemas.microsoft.com/office/drawing/2014/main" id="{7303827C-9B0B-47A5-A064-42EB8B7E2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3" y="1692"/>
              <a:ext cx="29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94">
              <a:extLst>
                <a:ext uri="{FF2B5EF4-FFF2-40B4-BE49-F238E27FC236}">
                  <a16:creationId xmlns:a16="http://schemas.microsoft.com/office/drawing/2014/main" id="{848CC51A-EF62-4B01-83FC-DAC909B16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" y="1697"/>
              <a:ext cx="2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95">
              <a:extLst>
                <a:ext uri="{FF2B5EF4-FFF2-40B4-BE49-F238E27FC236}">
                  <a16:creationId xmlns:a16="http://schemas.microsoft.com/office/drawing/2014/main" id="{8BFA61E4-3897-4B07-A7A6-59394BC9F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163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96">
              <a:extLst>
                <a:ext uri="{FF2B5EF4-FFF2-40B4-BE49-F238E27FC236}">
                  <a16:creationId xmlns:a16="http://schemas.microsoft.com/office/drawing/2014/main" id="{D9E9670E-F505-44DA-A287-05425A501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639"/>
              <a:ext cx="28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97">
              <a:extLst>
                <a:ext uri="{FF2B5EF4-FFF2-40B4-BE49-F238E27FC236}">
                  <a16:creationId xmlns:a16="http://schemas.microsoft.com/office/drawing/2014/main" id="{A46A1E50-6D19-4B58-BFD4-EDBBCB1FB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1931"/>
              <a:ext cx="3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98">
              <a:extLst>
                <a:ext uri="{FF2B5EF4-FFF2-40B4-BE49-F238E27FC236}">
                  <a16:creationId xmlns:a16="http://schemas.microsoft.com/office/drawing/2014/main" id="{70399DBC-916A-47AB-90B8-BC0C0C4FE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040"/>
              <a:ext cx="2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99">
              <a:extLst>
                <a:ext uri="{FF2B5EF4-FFF2-40B4-BE49-F238E27FC236}">
                  <a16:creationId xmlns:a16="http://schemas.microsoft.com/office/drawing/2014/main" id="{0D86AA1D-2C86-4B28-BCCB-DD7EBCF38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" y="2099"/>
              <a:ext cx="36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00">
              <a:extLst>
                <a:ext uri="{FF2B5EF4-FFF2-40B4-BE49-F238E27FC236}">
                  <a16:creationId xmlns:a16="http://schemas.microsoft.com/office/drawing/2014/main" id="{95EBAE9C-27ED-4B74-9BF6-C4BFBD931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3" y="1799"/>
              <a:ext cx="29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101">
              <a:extLst>
                <a:ext uri="{FF2B5EF4-FFF2-40B4-BE49-F238E27FC236}">
                  <a16:creationId xmlns:a16="http://schemas.microsoft.com/office/drawing/2014/main" id="{5A079B8B-F6D1-4CC6-B66D-8E3B97237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463"/>
              <a:ext cx="28" cy="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02">
              <a:extLst>
                <a:ext uri="{FF2B5EF4-FFF2-40B4-BE49-F238E27FC236}">
                  <a16:creationId xmlns:a16="http://schemas.microsoft.com/office/drawing/2014/main" id="{579B5941-48DC-440D-AF45-480D4142E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" y="1471"/>
              <a:ext cx="37" cy="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103">
              <a:extLst>
                <a:ext uri="{FF2B5EF4-FFF2-40B4-BE49-F238E27FC236}">
                  <a16:creationId xmlns:a16="http://schemas.microsoft.com/office/drawing/2014/main" id="{E77406E2-1997-477D-A73F-BB4A4F26D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1858"/>
              <a:ext cx="28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04">
              <a:extLst>
                <a:ext uri="{FF2B5EF4-FFF2-40B4-BE49-F238E27FC236}">
                  <a16:creationId xmlns:a16="http://schemas.microsoft.com/office/drawing/2014/main" id="{61D985F0-5562-4F1E-9780-891864A44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1879"/>
              <a:ext cx="35" cy="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05">
              <a:extLst>
                <a:ext uri="{FF2B5EF4-FFF2-40B4-BE49-F238E27FC236}">
                  <a16:creationId xmlns:a16="http://schemas.microsoft.com/office/drawing/2014/main" id="{47D896EA-F4B2-4555-919E-EBA43294C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887"/>
              <a:ext cx="28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06">
              <a:extLst>
                <a:ext uri="{FF2B5EF4-FFF2-40B4-BE49-F238E27FC236}">
                  <a16:creationId xmlns:a16="http://schemas.microsoft.com/office/drawing/2014/main" id="{F7F3C1C7-D888-4ABF-9850-CE0C01E3A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1663"/>
              <a:ext cx="35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07">
              <a:extLst>
                <a:ext uri="{FF2B5EF4-FFF2-40B4-BE49-F238E27FC236}">
                  <a16:creationId xmlns:a16="http://schemas.microsoft.com/office/drawing/2014/main" id="{1C341E6D-25C9-45B9-B410-27CA9761D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68"/>
              <a:ext cx="29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08">
              <a:extLst>
                <a:ext uri="{FF2B5EF4-FFF2-40B4-BE49-F238E27FC236}">
                  <a16:creationId xmlns:a16="http://schemas.microsoft.com/office/drawing/2014/main" id="{AC735301-C611-4658-A105-04C18566F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1922"/>
              <a:ext cx="28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109">
              <a:extLst>
                <a:ext uri="{FF2B5EF4-FFF2-40B4-BE49-F238E27FC236}">
                  <a16:creationId xmlns:a16="http://schemas.microsoft.com/office/drawing/2014/main" id="{7877A6D2-CBFE-4C5B-B7E9-4D18EEA3B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1931"/>
              <a:ext cx="3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110">
              <a:extLst>
                <a:ext uri="{FF2B5EF4-FFF2-40B4-BE49-F238E27FC236}">
                  <a16:creationId xmlns:a16="http://schemas.microsoft.com/office/drawing/2014/main" id="{D0BB8F9F-9821-4F47-800F-ADFB1E9F5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199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111">
              <a:extLst>
                <a:ext uri="{FF2B5EF4-FFF2-40B4-BE49-F238E27FC236}">
                  <a16:creationId xmlns:a16="http://schemas.microsoft.com/office/drawing/2014/main" id="{57DE78A2-1ED7-4AD5-8C1E-2CC525F25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011"/>
              <a:ext cx="36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112">
              <a:extLst>
                <a:ext uri="{FF2B5EF4-FFF2-40B4-BE49-F238E27FC236}">
                  <a16:creationId xmlns:a16="http://schemas.microsoft.com/office/drawing/2014/main" id="{B7151C11-384A-4937-8AE1-508B3689D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006"/>
              <a:ext cx="29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113">
              <a:extLst>
                <a:ext uri="{FF2B5EF4-FFF2-40B4-BE49-F238E27FC236}">
                  <a16:creationId xmlns:a16="http://schemas.microsoft.com/office/drawing/2014/main" id="{393E3A4B-91BD-4346-B62D-301DB5A2D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" y="2011"/>
              <a:ext cx="3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114">
              <a:extLst>
                <a:ext uri="{FF2B5EF4-FFF2-40B4-BE49-F238E27FC236}">
                  <a16:creationId xmlns:a16="http://schemas.microsoft.com/office/drawing/2014/main" id="{5A60E20E-F48E-4D38-A35C-89C4EFC27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" y="1983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115">
              <a:extLst>
                <a:ext uri="{FF2B5EF4-FFF2-40B4-BE49-F238E27FC236}">
                  <a16:creationId xmlns:a16="http://schemas.microsoft.com/office/drawing/2014/main" id="{513462BD-B8F8-4CBC-803B-BEAFDD53A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9" y="1989"/>
              <a:ext cx="29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116">
              <a:extLst>
                <a:ext uri="{FF2B5EF4-FFF2-40B4-BE49-F238E27FC236}">
                  <a16:creationId xmlns:a16="http://schemas.microsoft.com/office/drawing/2014/main" id="{7D1D8FD9-F6A4-441B-ADE9-2F7C3E89C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9" y="2106"/>
              <a:ext cx="3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117">
              <a:extLst>
                <a:ext uri="{FF2B5EF4-FFF2-40B4-BE49-F238E27FC236}">
                  <a16:creationId xmlns:a16="http://schemas.microsoft.com/office/drawing/2014/main" id="{93B33AAC-F764-4B0E-B2DF-6D9D6E413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1744"/>
              <a:ext cx="29" cy="4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118">
              <a:extLst>
                <a:ext uri="{FF2B5EF4-FFF2-40B4-BE49-F238E27FC236}">
                  <a16:creationId xmlns:a16="http://schemas.microsoft.com/office/drawing/2014/main" id="{7DABA4F2-7BB6-4C6C-AC84-12F226997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750"/>
              <a:ext cx="35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119">
              <a:extLst>
                <a:ext uri="{FF2B5EF4-FFF2-40B4-BE49-F238E27FC236}">
                  <a16:creationId xmlns:a16="http://schemas.microsoft.com/office/drawing/2014/main" id="{9959ACF6-5D1F-4317-BEC0-41096C987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8" y="1874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120">
              <a:extLst>
                <a:ext uri="{FF2B5EF4-FFF2-40B4-BE49-F238E27FC236}">
                  <a16:creationId xmlns:a16="http://schemas.microsoft.com/office/drawing/2014/main" id="{84A33C43-B427-41BE-B432-6DAC08213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6" y="1713"/>
              <a:ext cx="36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121">
              <a:extLst>
                <a:ext uri="{FF2B5EF4-FFF2-40B4-BE49-F238E27FC236}">
                  <a16:creationId xmlns:a16="http://schemas.microsoft.com/office/drawing/2014/main" id="{0FFE98E5-834A-4BE3-B54F-EC13305BA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720"/>
              <a:ext cx="28" cy="5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Rectangle 122">
              <a:extLst>
                <a:ext uri="{FF2B5EF4-FFF2-40B4-BE49-F238E27FC236}">
                  <a16:creationId xmlns:a16="http://schemas.microsoft.com/office/drawing/2014/main" id="{D3510929-1919-480A-BC25-B2222744F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93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Rectangle 123">
              <a:extLst>
                <a:ext uri="{FF2B5EF4-FFF2-40B4-BE49-F238E27FC236}">
                  <a16:creationId xmlns:a16="http://schemas.microsoft.com/office/drawing/2014/main" id="{11EF8614-1D11-4B40-AD6F-54E70DDA7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Rectangle 124">
              <a:extLst>
                <a:ext uri="{FF2B5EF4-FFF2-40B4-BE49-F238E27FC236}">
                  <a16:creationId xmlns:a16="http://schemas.microsoft.com/office/drawing/2014/main" id="{496E203C-8047-4D4A-B672-2143D497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9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Rectangle 125">
              <a:extLst>
                <a:ext uri="{FF2B5EF4-FFF2-40B4-BE49-F238E27FC236}">
                  <a16:creationId xmlns:a16="http://schemas.microsoft.com/office/drawing/2014/main" id="{A86684BC-8C6A-458E-A4D7-6C9134665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93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Rectangle 126">
              <a:extLst>
                <a:ext uri="{FF2B5EF4-FFF2-40B4-BE49-F238E27FC236}">
                  <a16:creationId xmlns:a16="http://schemas.microsoft.com/office/drawing/2014/main" id="{CC8CEE8F-16CD-4F2E-920D-CD47FE4C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Rectangle 127">
              <a:extLst>
                <a:ext uri="{FF2B5EF4-FFF2-40B4-BE49-F238E27FC236}">
                  <a16:creationId xmlns:a16="http://schemas.microsoft.com/office/drawing/2014/main" id="{3015C453-8928-4A4C-85F5-4C81D1D9A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Rectangle 128">
              <a:extLst>
                <a:ext uri="{FF2B5EF4-FFF2-40B4-BE49-F238E27FC236}">
                  <a16:creationId xmlns:a16="http://schemas.microsoft.com/office/drawing/2014/main" id="{BE0781AD-FE73-4587-BAB3-218A6C95F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Rectangle 129">
              <a:extLst>
                <a:ext uri="{FF2B5EF4-FFF2-40B4-BE49-F238E27FC236}">
                  <a16:creationId xmlns:a16="http://schemas.microsoft.com/office/drawing/2014/main" id="{B9F885EB-013D-4E31-991E-019733CF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Rectangle 130">
              <a:extLst>
                <a:ext uri="{FF2B5EF4-FFF2-40B4-BE49-F238E27FC236}">
                  <a16:creationId xmlns:a16="http://schemas.microsoft.com/office/drawing/2014/main" id="{046AB7D4-C571-43DB-8AC9-CCAF5C53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Rectangle 131">
              <a:extLst>
                <a:ext uri="{FF2B5EF4-FFF2-40B4-BE49-F238E27FC236}">
                  <a16:creationId xmlns:a16="http://schemas.microsoft.com/office/drawing/2014/main" id="{3B51E4BB-6BF2-4D23-AFFA-8A9AB4409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004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Rectangle 132">
              <a:extLst>
                <a:ext uri="{FF2B5EF4-FFF2-40B4-BE49-F238E27FC236}">
                  <a16:creationId xmlns:a16="http://schemas.microsoft.com/office/drawing/2014/main" id="{57EE8CBD-2AA0-49A1-A7A5-9E7DB8B7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198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Rectangle 133">
              <a:extLst>
                <a:ext uri="{FF2B5EF4-FFF2-40B4-BE49-F238E27FC236}">
                  <a16:creationId xmlns:a16="http://schemas.microsoft.com/office/drawing/2014/main" id="{A502C1B7-AAC8-4783-B166-5CD2A329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Rectangle 134">
              <a:extLst>
                <a:ext uri="{FF2B5EF4-FFF2-40B4-BE49-F238E27FC236}">
                  <a16:creationId xmlns:a16="http://schemas.microsoft.com/office/drawing/2014/main" id="{55663691-3253-468B-AB05-DB7B8EDD2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Rectangle 135">
              <a:extLst>
                <a:ext uri="{FF2B5EF4-FFF2-40B4-BE49-F238E27FC236}">
                  <a16:creationId xmlns:a16="http://schemas.microsoft.com/office/drawing/2014/main" id="{E41EABAE-C568-4D49-8F67-2AA207782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86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Rectangle 136">
              <a:extLst>
                <a:ext uri="{FF2B5EF4-FFF2-40B4-BE49-F238E27FC236}">
                  <a16:creationId xmlns:a16="http://schemas.microsoft.com/office/drawing/2014/main" id="{A450FAC8-2B3D-486F-A5AD-B6D0844B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Rectangle 137">
              <a:extLst>
                <a:ext uri="{FF2B5EF4-FFF2-40B4-BE49-F238E27FC236}">
                  <a16:creationId xmlns:a16="http://schemas.microsoft.com/office/drawing/2014/main" id="{7033154A-D701-43C4-9D0A-62951644C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0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Rectangle 138">
              <a:extLst>
                <a:ext uri="{FF2B5EF4-FFF2-40B4-BE49-F238E27FC236}">
                  <a16:creationId xmlns:a16="http://schemas.microsoft.com/office/drawing/2014/main" id="{1AEDDA6C-D59D-441B-A8EC-8883F54B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Rectangle 139">
              <a:extLst>
                <a:ext uri="{FF2B5EF4-FFF2-40B4-BE49-F238E27FC236}">
                  <a16:creationId xmlns:a16="http://schemas.microsoft.com/office/drawing/2014/main" id="{7DD3C17C-5F3E-4B65-A141-A19069376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17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Rectangle 140">
              <a:extLst>
                <a:ext uri="{FF2B5EF4-FFF2-40B4-BE49-F238E27FC236}">
                  <a16:creationId xmlns:a16="http://schemas.microsoft.com/office/drawing/2014/main" id="{36901E76-8096-4E72-8477-7E3C8D41B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168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Rectangle 141">
              <a:extLst>
                <a:ext uri="{FF2B5EF4-FFF2-40B4-BE49-F238E27FC236}">
                  <a16:creationId xmlns:a16="http://schemas.microsoft.com/office/drawing/2014/main" id="{FD468F24-CDBD-48FC-A024-A1E89CE4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80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Rectangle 142">
              <a:extLst>
                <a:ext uri="{FF2B5EF4-FFF2-40B4-BE49-F238E27FC236}">
                  <a16:creationId xmlns:a16="http://schemas.microsoft.com/office/drawing/2014/main" id="{B823CC0F-70DA-4989-96D1-39FC0BD7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06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Rectangle 143">
              <a:extLst>
                <a:ext uri="{FF2B5EF4-FFF2-40B4-BE49-F238E27FC236}">
                  <a16:creationId xmlns:a16="http://schemas.microsoft.com/office/drawing/2014/main" id="{103B9A7C-388A-43C1-AC48-EE089F61E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185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Rectangle 144">
              <a:extLst>
                <a:ext uri="{FF2B5EF4-FFF2-40B4-BE49-F238E27FC236}">
                  <a16:creationId xmlns:a16="http://schemas.microsoft.com/office/drawing/2014/main" id="{6876C422-20F7-4CD4-A1C9-49FA8FB3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Rectangle 145">
              <a:extLst>
                <a:ext uri="{FF2B5EF4-FFF2-40B4-BE49-F238E27FC236}">
                  <a16:creationId xmlns:a16="http://schemas.microsoft.com/office/drawing/2014/main" id="{96CF4FA8-3A0A-4E52-A5B6-D4EF0F456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195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Rectangle 146">
              <a:extLst>
                <a:ext uri="{FF2B5EF4-FFF2-40B4-BE49-F238E27FC236}">
                  <a16:creationId xmlns:a16="http://schemas.microsoft.com/office/drawing/2014/main" id="{0598B18A-1EAF-4675-8D49-D8343DDA0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Rectangle 147">
              <a:extLst>
                <a:ext uri="{FF2B5EF4-FFF2-40B4-BE49-F238E27FC236}">
                  <a16:creationId xmlns:a16="http://schemas.microsoft.com/office/drawing/2014/main" id="{D0D6A31B-1BB7-49D1-A5E8-72E1AF31D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Rectangle 148">
              <a:extLst>
                <a:ext uri="{FF2B5EF4-FFF2-40B4-BE49-F238E27FC236}">
                  <a16:creationId xmlns:a16="http://schemas.microsoft.com/office/drawing/2014/main" id="{F5964311-F09E-45B5-B785-9F31FA18D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004"/>
              <a:ext cx="38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Rectangle 149">
              <a:extLst>
                <a:ext uri="{FF2B5EF4-FFF2-40B4-BE49-F238E27FC236}">
                  <a16:creationId xmlns:a16="http://schemas.microsoft.com/office/drawing/2014/main" id="{F42E2636-76EC-42C1-B90A-DAE9177C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Rectangle 150">
              <a:extLst>
                <a:ext uri="{FF2B5EF4-FFF2-40B4-BE49-F238E27FC236}">
                  <a16:creationId xmlns:a16="http://schemas.microsoft.com/office/drawing/2014/main" id="{E54E3E5E-1FC9-4A21-A857-E8683F8FE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Rectangle 151">
              <a:extLst>
                <a:ext uri="{FF2B5EF4-FFF2-40B4-BE49-F238E27FC236}">
                  <a16:creationId xmlns:a16="http://schemas.microsoft.com/office/drawing/2014/main" id="{C0ED3EA7-2F57-46C9-8DAD-0DBD7C2E2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Rectangle 152">
              <a:extLst>
                <a:ext uri="{FF2B5EF4-FFF2-40B4-BE49-F238E27FC236}">
                  <a16:creationId xmlns:a16="http://schemas.microsoft.com/office/drawing/2014/main" id="{BF3A46C4-91BE-4312-BF42-13E65DDB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Rectangle 153">
              <a:extLst>
                <a:ext uri="{FF2B5EF4-FFF2-40B4-BE49-F238E27FC236}">
                  <a16:creationId xmlns:a16="http://schemas.microsoft.com/office/drawing/2014/main" id="{5593AB74-E2E7-4F24-97F7-7161B08A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98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Rectangle 154">
              <a:extLst>
                <a:ext uri="{FF2B5EF4-FFF2-40B4-BE49-F238E27FC236}">
                  <a16:creationId xmlns:a16="http://schemas.microsoft.com/office/drawing/2014/main" id="{A7792D23-357C-4349-8E74-BFF4E002B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85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Rectangle 155">
              <a:extLst>
                <a:ext uri="{FF2B5EF4-FFF2-40B4-BE49-F238E27FC236}">
                  <a16:creationId xmlns:a16="http://schemas.microsoft.com/office/drawing/2014/main" id="{18530CC0-CD8C-4D77-9148-3C009C2B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99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Rectangle 156">
              <a:extLst>
                <a:ext uri="{FF2B5EF4-FFF2-40B4-BE49-F238E27FC236}">
                  <a16:creationId xmlns:a16="http://schemas.microsoft.com/office/drawing/2014/main" id="{69AC754D-1933-46A5-8ADD-9A17C263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Rectangle 157">
              <a:extLst>
                <a:ext uri="{FF2B5EF4-FFF2-40B4-BE49-F238E27FC236}">
                  <a16:creationId xmlns:a16="http://schemas.microsoft.com/office/drawing/2014/main" id="{1D4AC89D-688F-4FF4-9BBD-3D2DAE86A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916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Rectangle 158">
              <a:extLst>
                <a:ext uri="{FF2B5EF4-FFF2-40B4-BE49-F238E27FC236}">
                  <a16:creationId xmlns:a16="http://schemas.microsoft.com/office/drawing/2014/main" id="{1291C1B0-D3FD-47DD-9445-5E2F84AE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00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Rectangle 159">
              <a:extLst>
                <a:ext uri="{FF2B5EF4-FFF2-40B4-BE49-F238E27FC236}">
                  <a16:creationId xmlns:a16="http://schemas.microsoft.com/office/drawing/2014/main" id="{1033A5B1-F6B6-4B0A-9420-78AD3B4BE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1879"/>
              <a:ext cx="8" cy="8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Rectangle 160">
              <a:extLst>
                <a:ext uri="{FF2B5EF4-FFF2-40B4-BE49-F238E27FC236}">
                  <a16:creationId xmlns:a16="http://schemas.microsoft.com/office/drawing/2014/main" id="{87B9AD1F-AEDC-4A37-96EA-7B9EF7D9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Rectangle 161">
              <a:extLst>
                <a:ext uri="{FF2B5EF4-FFF2-40B4-BE49-F238E27FC236}">
                  <a16:creationId xmlns:a16="http://schemas.microsoft.com/office/drawing/2014/main" id="{793193CC-4465-4F4E-B1BE-5187C5ADA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14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Rectangle 162">
              <a:extLst>
                <a:ext uri="{FF2B5EF4-FFF2-40B4-BE49-F238E27FC236}">
                  <a16:creationId xmlns:a16="http://schemas.microsoft.com/office/drawing/2014/main" id="{06A0F1D9-B9E1-4E1D-AED0-E89E2BFC4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26"/>
              <a:ext cx="38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Rectangle 163">
              <a:extLst>
                <a:ext uri="{FF2B5EF4-FFF2-40B4-BE49-F238E27FC236}">
                  <a16:creationId xmlns:a16="http://schemas.microsoft.com/office/drawing/2014/main" id="{DD192631-DB20-4131-A391-9D0CE465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90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Rectangle 164">
              <a:extLst>
                <a:ext uri="{FF2B5EF4-FFF2-40B4-BE49-F238E27FC236}">
                  <a16:creationId xmlns:a16="http://schemas.microsoft.com/office/drawing/2014/main" id="{D7F57136-FAC0-4FA2-A40D-D37C65442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92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Rectangle 165">
              <a:extLst>
                <a:ext uri="{FF2B5EF4-FFF2-40B4-BE49-F238E27FC236}">
                  <a16:creationId xmlns:a16="http://schemas.microsoft.com/office/drawing/2014/main" id="{91D7E361-5AE8-4744-A374-2013975E1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062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Rectangle 166">
              <a:extLst>
                <a:ext uri="{FF2B5EF4-FFF2-40B4-BE49-F238E27FC236}">
                  <a16:creationId xmlns:a16="http://schemas.microsoft.com/office/drawing/2014/main" id="{09BA9204-A57E-4618-82A0-A5614841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865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Rectangle 167">
              <a:extLst>
                <a:ext uri="{FF2B5EF4-FFF2-40B4-BE49-F238E27FC236}">
                  <a16:creationId xmlns:a16="http://schemas.microsoft.com/office/drawing/2014/main" id="{9BC7E0E9-82A8-4BE2-8EF6-C0FEC383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1763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Rectangle 168">
              <a:extLst>
                <a:ext uri="{FF2B5EF4-FFF2-40B4-BE49-F238E27FC236}">
                  <a16:creationId xmlns:a16="http://schemas.microsoft.com/office/drawing/2014/main" id="{46C57F95-E8A8-45EF-BB5B-552CAE1A8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Rectangle 169">
              <a:extLst>
                <a:ext uri="{FF2B5EF4-FFF2-40B4-BE49-F238E27FC236}">
                  <a16:creationId xmlns:a16="http://schemas.microsoft.com/office/drawing/2014/main" id="{4836E7C7-754A-4625-81DF-F90CAAE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11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Rectangle 170">
              <a:extLst>
                <a:ext uri="{FF2B5EF4-FFF2-40B4-BE49-F238E27FC236}">
                  <a16:creationId xmlns:a16="http://schemas.microsoft.com/office/drawing/2014/main" id="{8EF9C06C-7975-462E-A4BE-67669441F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90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Rectangle 171">
              <a:extLst>
                <a:ext uri="{FF2B5EF4-FFF2-40B4-BE49-F238E27FC236}">
                  <a16:creationId xmlns:a16="http://schemas.microsoft.com/office/drawing/2014/main" id="{3A409848-0D9A-40AA-B296-C240A350A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58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Rectangle 172">
              <a:extLst>
                <a:ext uri="{FF2B5EF4-FFF2-40B4-BE49-F238E27FC236}">
                  <a16:creationId xmlns:a16="http://schemas.microsoft.com/office/drawing/2014/main" id="{8BE0A105-2E9C-4E90-8EF1-01C3B23E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63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Rectangle 173">
              <a:extLst>
                <a:ext uri="{FF2B5EF4-FFF2-40B4-BE49-F238E27FC236}">
                  <a16:creationId xmlns:a16="http://schemas.microsoft.com/office/drawing/2014/main" id="{7F1F964E-DD0F-4CF8-8E66-4D3842B2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1596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174">
              <a:extLst>
                <a:ext uri="{FF2B5EF4-FFF2-40B4-BE49-F238E27FC236}">
                  <a16:creationId xmlns:a16="http://schemas.microsoft.com/office/drawing/2014/main" id="{2DFC653E-515F-4F14-A522-955747D8B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66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Rectangle 175">
              <a:extLst>
                <a:ext uri="{FF2B5EF4-FFF2-40B4-BE49-F238E27FC236}">
                  <a16:creationId xmlns:a16="http://schemas.microsoft.com/office/drawing/2014/main" id="{146F9C5F-3985-4DD2-A53F-7EB557F8B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96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Rectangle 176">
              <a:extLst>
                <a:ext uri="{FF2B5EF4-FFF2-40B4-BE49-F238E27FC236}">
                  <a16:creationId xmlns:a16="http://schemas.microsoft.com/office/drawing/2014/main" id="{B9EF4E75-81CB-43D1-87D2-90020BE2A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93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Rectangle 177">
              <a:extLst>
                <a:ext uri="{FF2B5EF4-FFF2-40B4-BE49-F238E27FC236}">
                  <a16:creationId xmlns:a16="http://schemas.microsoft.com/office/drawing/2014/main" id="{0A3495F6-14A1-4272-BD9A-C1723D3C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04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Rectangle 178">
              <a:extLst>
                <a:ext uri="{FF2B5EF4-FFF2-40B4-BE49-F238E27FC236}">
                  <a16:creationId xmlns:a16="http://schemas.microsoft.com/office/drawing/2014/main" id="{965CDAB7-53E8-4E42-A972-8F9EBE71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Rectangle 179">
              <a:extLst>
                <a:ext uri="{FF2B5EF4-FFF2-40B4-BE49-F238E27FC236}">
                  <a16:creationId xmlns:a16="http://schemas.microsoft.com/office/drawing/2014/main" id="{560DCEE9-10F7-4D46-870E-FA9A22E7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 180">
              <a:extLst>
                <a:ext uri="{FF2B5EF4-FFF2-40B4-BE49-F238E27FC236}">
                  <a16:creationId xmlns:a16="http://schemas.microsoft.com/office/drawing/2014/main" id="{97C352F5-D5C2-422A-B31A-298D5077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Rectangle 181">
              <a:extLst>
                <a:ext uri="{FF2B5EF4-FFF2-40B4-BE49-F238E27FC236}">
                  <a16:creationId xmlns:a16="http://schemas.microsoft.com/office/drawing/2014/main" id="{F353AE8C-12AE-451E-8F0D-F2E8CE9F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177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Rectangle 182">
              <a:extLst>
                <a:ext uri="{FF2B5EF4-FFF2-40B4-BE49-F238E27FC236}">
                  <a16:creationId xmlns:a16="http://schemas.microsoft.com/office/drawing/2014/main" id="{E642F3A4-86A4-4FEB-A415-4AC515F5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66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Rectangle 183">
              <a:extLst>
                <a:ext uri="{FF2B5EF4-FFF2-40B4-BE49-F238E27FC236}">
                  <a16:creationId xmlns:a16="http://schemas.microsoft.com/office/drawing/2014/main" id="{703741FC-9831-46BE-94CB-DF74CD35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1610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Rectangle 184">
              <a:extLst>
                <a:ext uri="{FF2B5EF4-FFF2-40B4-BE49-F238E27FC236}">
                  <a16:creationId xmlns:a16="http://schemas.microsoft.com/office/drawing/2014/main" id="{A87168D8-5A0B-41F9-987D-61813E879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21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Rectangle 185">
              <a:extLst>
                <a:ext uri="{FF2B5EF4-FFF2-40B4-BE49-F238E27FC236}">
                  <a16:creationId xmlns:a16="http://schemas.microsoft.com/office/drawing/2014/main" id="{87FAE0C4-0DE9-450F-A0C7-A61A8E15A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Rectangle 186">
              <a:extLst>
                <a:ext uri="{FF2B5EF4-FFF2-40B4-BE49-F238E27FC236}">
                  <a16:creationId xmlns:a16="http://schemas.microsoft.com/office/drawing/2014/main" id="{48219B4E-DCB2-406B-BF4A-E22EB084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223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Rectangle 187">
              <a:extLst>
                <a:ext uri="{FF2B5EF4-FFF2-40B4-BE49-F238E27FC236}">
                  <a16:creationId xmlns:a16="http://schemas.microsoft.com/office/drawing/2014/main" id="{3A8698A9-9DB7-4B3F-A30D-3635C1F33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Rectangle 188">
              <a:extLst>
                <a:ext uri="{FF2B5EF4-FFF2-40B4-BE49-F238E27FC236}">
                  <a16:creationId xmlns:a16="http://schemas.microsoft.com/office/drawing/2014/main" id="{CC431117-51F1-4F74-9A61-1F559E92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50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Rectangle 189">
              <a:extLst>
                <a:ext uri="{FF2B5EF4-FFF2-40B4-BE49-F238E27FC236}">
                  <a16:creationId xmlns:a16="http://schemas.microsoft.com/office/drawing/2014/main" id="{9A3B85A8-A645-488E-A8D0-74B7E070A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23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Rectangle 190">
              <a:extLst>
                <a:ext uri="{FF2B5EF4-FFF2-40B4-BE49-F238E27FC236}">
                  <a16:creationId xmlns:a16="http://schemas.microsoft.com/office/drawing/2014/main" id="{C2601FEA-6288-47A1-8199-1FEF88A1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65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Rectangle 191">
              <a:extLst>
                <a:ext uri="{FF2B5EF4-FFF2-40B4-BE49-F238E27FC236}">
                  <a16:creationId xmlns:a16="http://schemas.microsoft.com/office/drawing/2014/main" id="{8AC2C784-0A9C-4D64-9348-09DBF7B8C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30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Rectangle 192">
              <a:extLst>
                <a:ext uri="{FF2B5EF4-FFF2-40B4-BE49-F238E27FC236}">
                  <a16:creationId xmlns:a16="http://schemas.microsoft.com/office/drawing/2014/main" id="{87E4BED2-16AF-465B-9EE5-14E524773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Rectangle 193">
              <a:extLst>
                <a:ext uri="{FF2B5EF4-FFF2-40B4-BE49-F238E27FC236}">
                  <a16:creationId xmlns:a16="http://schemas.microsoft.com/office/drawing/2014/main" id="{89005652-9103-40B4-A8E6-D242904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6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Rectangle 194">
              <a:extLst>
                <a:ext uri="{FF2B5EF4-FFF2-40B4-BE49-F238E27FC236}">
                  <a16:creationId xmlns:a16="http://schemas.microsoft.com/office/drawing/2014/main" id="{4F23BDDD-C10F-47BF-A67E-5FDB4170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169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Rectangle 195">
              <a:extLst>
                <a:ext uri="{FF2B5EF4-FFF2-40B4-BE49-F238E27FC236}">
                  <a16:creationId xmlns:a16="http://schemas.microsoft.com/office/drawing/2014/main" id="{ECEC8073-7BBC-4346-9AB2-DB986127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61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Rectangle 196">
              <a:extLst>
                <a:ext uri="{FF2B5EF4-FFF2-40B4-BE49-F238E27FC236}">
                  <a16:creationId xmlns:a16="http://schemas.microsoft.com/office/drawing/2014/main" id="{B4EABF6F-0B12-4F72-8C83-1A3C58B6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Rectangle 197">
              <a:extLst>
                <a:ext uri="{FF2B5EF4-FFF2-40B4-BE49-F238E27FC236}">
                  <a16:creationId xmlns:a16="http://schemas.microsoft.com/office/drawing/2014/main" id="{7993CE14-A056-472E-A220-4B1E20609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Rectangle 198">
              <a:extLst>
                <a:ext uri="{FF2B5EF4-FFF2-40B4-BE49-F238E27FC236}">
                  <a16:creationId xmlns:a16="http://schemas.microsoft.com/office/drawing/2014/main" id="{1B6A8909-F5DA-4447-B382-4AE14FB9C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Rectangle 199">
              <a:extLst>
                <a:ext uri="{FF2B5EF4-FFF2-40B4-BE49-F238E27FC236}">
                  <a16:creationId xmlns:a16="http://schemas.microsoft.com/office/drawing/2014/main" id="{25DCD7FA-6E98-4418-BF55-95ED15748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14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Rectangle 200">
              <a:extLst>
                <a:ext uri="{FF2B5EF4-FFF2-40B4-BE49-F238E27FC236}">
                  <a16:creationId xmlns:a16="http://schemas.microsoft.com/office/drawing/2014/main" id="{A073CDF7-4CA2-4B7C-8F46-B8912430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77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Rectangle 201">
              <a:extLst>
                <a:ext uri="{FF2B5EF4-FFF2-40B4-BE49-F238E27FC236}">
                  <a16:creationId xmlns:a16="http://schemas.microsoft.com/office/drawing/2014/main" id="{317A55FD-5DCE-4A11-889D-E76C557F5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144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Rectangle 202">
              <a:extLst>
                <a:ext uri="{FF2B5EF4-FFF2-40B4-BE49-F238E27FC236}">
                  <a16:creationId xmlns:a16="http://schemas.microsoft.com/office/drawing/2014/main" id="{BEE331A0-8E81-4A56-A8BA-5C62CA876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82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Rectangle 203">
              <a:extLst>
                <a:ext uri="{FF2B5EF4-FFF2-40B4-BE49-F238E27FC236}">
                  <a16:creationId xmlns:a16="http://schemas.microsoft.com/office/drawing/2014/main" id="{16E06663-D449-4473-871F-8B0DE3437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30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Rectangle 204">
              <a:extLst>
                <a:ext uri="{FF2B5EF4-FFF2-40B4-BE49-F238E27FC236}">
                  <a16:creationId xmlns:a16="http://schemas.microsoft.com/office/drawing/2014/main" id="{7DDC6475-C767-43CD-971C-9C6E6B04C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85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Rectangle 205">
              <a:extLst>
                <a:ext uri="{FF2B5EF4-FFF2-40B4-BE49-F238E27FC236}">
                  <a16:creationId xmlns:a16="http://schemas.microsoft.com/office/drawing/2014/main" id="{039F7363-CC8C-40DF-A5F5-20725532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192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Rectangle 206">
              <a:extLst>
                <a:ext uri="{FF2B5EF4-FFF2-40B4-BE49-F238E27FC236}">
                  <a16:creationId xmlns:a16="http://schemas.microsoft.com/office/drawing/2014/main" id="{C09E470E-0D21-4685-9A1E-C2F49CD1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63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Rectangle 207">
              <a:extLst>
                <a:ext uri="{FF2B5EF4-FFF2-40B4-BE49-F238E27FC236}">
                  <a16:creationId xmlns:a16="http://schemas.microsoft.com/office/drawing/2014/main" id="{D4CC2D1C-FD28-4A49-872F-764C3F99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Rectangle 208">
              <a:extLst>
                <a:ext uri="{FF2B5EF4-FFF2-40B4-BE49-F238E27FC236}">
                  <a16:creationId xmlns:a16="http://schemas.microsoft.com/office/drawing/2014/main" id="{6D6FADED-38F1-4395-A444-AC691265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Rectangle 209">
              <a:extLst>
                <a:ext uri="{FF2B5EF4-FFF2-40B4-BE49-F238E27FC236}">
                  <a16:creationId xmlns:a16="http://schemas.microsoft.com/office/drawing/2014/main" id="{2C5B43B2-C6A8-475C-AC63-EDD09B887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97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Rectangle 210">
              <a:extLst>
                <a:ext uri="{FF2B5EF4-FFF2-40B4-BE49-F238E27FC236}">
                  <a16:creationId xmlns:a16="http://schemas.microsoft.com/office/drawing/2014/main" id="{E98B46C5-5B4C-45D1-87E4-70FB2A9D6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Rectangle 211">
              <a:extLst>
                <a:ext uri="{FF2B5EF4-FFF2-40B4-BE49-F238E27FC236}">
                  <a16:creationId xmlns:a16="http://schemas.microsoft.com/office/drawing/2014/main" id="{5215E5E0-801C-47AC-9920-5A6D09338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204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Rectangle 212">
              <a:extLst>
                <a:ext uri="{FF2B5EF4-FFF2-40B4-BE49-F238E27FC236}">
                  <a16:creationId xmlns:a16="http://schemas.microsoft.com/office/drawing/2014/main" id="{8AC7A5A1-158B-4D32-9017-7A73FF665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Rectangle 213">
              <a:extLst>
                <a:ext uri="{FF2B5EF4-FFF2-40B4-BE49-F238E27FC236}">
                  <a16:creationId xmlns:a16="http://schemas.microsoft.com/office/drawing/2014/main" id="{BC2C64F2-88D4-4DFA-8B0A-250CC926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Rectangle 214">
              <a:extLst>
                <a:ext uri="{FF2B5EF4-FFF2-40B4-BE49-F238E27FC236}">
                  <a16:creationId xmlns:a16="http://schemas.microsoft.com/office/drawing/2014/main" id="{71DC87D7-5A85-4873-9BC7-4BE861D2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Rectangle 215">
              <a:extLst>
                <a:ext uri="{FF2B5EF4-FFF2-40B4-BE49-F238E27FC236}">
                  <a16:creationId xmlns:a16="http://schemas.microsoft.com/office/drawing/2014/main" id="{14476F24-86B5-4681-B671-5ECFAF208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207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Rectangle 216">
              <a:extLst>
                <a:ext uri="{FF2B5EF4-FFF2-40B4-BE49-F238E27FC236}">
                  <a16:creationId xmlns:a16="http://schemas.microsoft.com/office/drawing/2014/main" id="{A4097C42-48CA-4D02-AAE1-E8D018CE6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13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Rectangle 217">
              <a:extLst>
                <a:ext uri="{FF2B5EF4-FFF2-40B4-BE49-F238E27FC236}">
                  <a16:creationId xmlns:a16="http://schemas.microsoft.com/office/drawing/2014/main" id="{B67DFF4C-A004-41C2-8418-0919A055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171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Rectangle 218">
              <a:extLst>
                <a:ext uri="{FF2B5EF4-FFF2-40B4-BE49-F238E27FC236}">
                  <a16:creationId xmlns:a16="http://schemas.microsoft.com/office/drawing/2014/main" id="{657CBDAE-3E85-4B2E-8BD4-DCF88BE8D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Rectangle 219">
              <a:extLst>
                <a:ext uri="{FF2B5EF4-FFF2-40B4-BE49-F238E27FC236}">
                  <a16:creationId xmlns:a16="http://schemas.microsoft.com/office/drawing/2014/main" id="{49F8374A-7C71-404D-BAC3-1E3E94E6B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185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Rectangle 220">
              <a:extLst>
                <a:ext uri="{FF2B5EF4-FFF2-40B4-BE49-F238E27FC236}">
                  <a16:creationId xmlns:a16="http://schemas.microsoft.com/office/drawing/2014/main" id="{DAC76D0F-9C35-48FB-8BF2-8A40D8CAD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69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Rectangle 221">
              <a:extLst>
                <a:ext uri="{FF2B5EF4-FFF2-40B4-BE49-F238E27FC236}">
                  <a16:creationId xmlns:a16="http://schemas.microsoft.com/office/drawing/2014/main" id="{BF9C1785-D867-423C-8EE6-ACE456F7D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2238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Rectangle 222">
              <a:extLst>
                <a:ext uri="{FF2B5EF4-FFF2-40B4-BE49-F238E27FC236}">
                  <a16:creationId xmlns:a16="http://schemas.microsoft.com/office/drawing/2014/main" id="{648234B6-7A26-4F68-B3E5-B3C0DDCE3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152"/>
              <a:ext cx="1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Bill's Weekly Total - Bowling  .</a:t>
              </a:r>
            </a:p>
          </p:txBody>
        </p:sp>
        <p:sp>
          <p:nvSpPr>
            <p:cNvPr id="468" name="Rectangle 223">
              <a:extLst>
                <a:ext uri="{FF2B5EF4-FFF2-40B4-BE49-F238E27FC236}">
                  <a16:creationId xmlns:a16="http://schemas.microsoft.com/office/drawing/2014/main" id="{9D21B7DB-4D8D-4926-ABCB-FCCCC076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453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400</a:t>
              </a:r>
            </a:p>
          </p:txBody>
        </p:sp>
        <p:sp>
          <p:nvSpPr>
            <p:cNvPr id="469" name="Rectangle 224">
              <a:extLst>
                <a:ext uri="{FF2B5EF4-FFF2-40B4-BE49-F238E27FC236}">
                  <a16:creationId xmlns:a16="http://schemas.microsoft.com/office/drawing/2014/main" id="{0EE3957E-0997-4D55-9723-2F9EC2742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169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450</a:t>
              </a:r>
            </a:p>
          </p:txBody>
        </p:sp>
        <p:sp>
          <p:nvSpPr>
            <p:cNvPr id="470" name="Rectangle 225">
              <a:extLst>
                <a:ext uri="{FF2B5EF4-FFF2-40B4-BE49-F238E27FC236}">
                  <a16:creationId xmlns:a16="http://schemas.microsoft.com/office/drawing/2014/main" id="{3B89F43A-3255-4531-B1C8-87186F46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884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471" name="Rectangle 226">
              <a:extLst>
                <a:ext uri="{FF2B5EF4-FFF2-40B4-BE49-F238E27FC236}">
                  <a16:creationId xmlns:a16="http://schemas.microsoft.com/office/drawing/2014/main" id="{3CF5CB9D-82C8-4B0A-9447-BE0A7392D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592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550</a:t>
              </a:r>
            </a:p>
          </p:txBody>
        </p:sp>
        <p:sp>
          <p:nvSpPr>
            <p:cNvPr id="472" name="Rectangle 227">
              <a:extLst>
                <a:ext uri="{FF2B5EF4-FFF2-40B4-BE49-F238E27FC236}">
                  <a16:creationId xmlns:a16="http://schemas.microsoft.com/office/drawing/2014/main" id="{F572F640-F115-4DFB-AD72-D4D257065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308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473" name="Rectangle 228">
              <a:extLst>
                <a:ext uri="{FF2B5EF4-FFF2-40B4-BE49-F238E27FC236}">
                  <a16:creationId xmlns:a16="http://schemas.microsoft.com/office/drawing/2014/main" id="{802D6FEE-0F4A-4A0D-A81B-7334549B2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556"/>
              <a:ext cx="1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74" name="Rectangle 229">
              <a:extLst>
                <a:ext uri="{FF2B5EF4-FFF2-40B4-BE49-F238E27FC236}">
                  <a16:creationId xmlns:a16="http://schemas.microsoft.com/office/drawing/2014/main" id="{EAE4E6B8-8F13-48FE-8DB1-4C1BD870C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75" name="Rectangle 230">
              <a:extLst>
                <a:ext uri="{FF2B5EF4-FFF2-40B4-BE49-F238E27FC236}">
                  <a16:creationId xmlns:a16="http://schemas.microsoft.com/office/drawing/2014/main" id="{BAC549FB-E601-4548-B614-F48FF118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476" name="Rectangle 231">
              <a:extLst>
                <a:ext uri="{FF2B5EF4-FFF2-40B4-BE49-F238E27FC236}">
                  <a16:creationId xmlns:a16="http://schemas.microsoft.com/office/drawing/2014/main" id="{A365BB11-FE46-4D46-A6F8-663F00057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477" name="Rectangle 232">
              <a:extLst>
                <a:ext uri="{FF2B5EF4-FFF2-40B4-BE49-F238E27FC236}">
                  <a16:creationId xmlns:a16="http://schemas.microsoft.com/office/drawing/2014/main" id="{B7394622-A2F5-46AC-9FE3-9F8BC6115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478" name="Rectangle 233">
              <a:extLst>
                <a:ext uri="{FF2B5EF4-FFF2-40B4-BE49-F238E27FC236}">
                  <a16:creationId xmlns:a16="http://schemas.microsoft.com/office/drawing/2014/main" id="{692C388B-5A06-48C9-BB79-39A90A39D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479" name="Rectangle 234">
              <a:extLst>
                <a:ext uri="{FF2B5EF4-FFF2-40B4-BE49-F238E27FC236}">
                  <a16:creationId xmlns:a16="http://schemas.microsoft.com/office/drawing/2014/main" id="{86DDF6F1-4C3E-4C9E-A18D-CCA80A327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480" name="Rectangle 235">
              <a:extLst>
                <a:ext uri="{FF2B5EF4-FFF2-40B4-BE49-F238E27FC236}">
                  <a16:creationId xmlns:a16="http://schemas.microsoft.com/office/drawing/2014/main" id="{91F606F1-6960-4EDE-BF11-E6917B8E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481" name="Rectangle 236">
              <a:extLst>
                <a:ext uri="{FF2B5EF4-FFF2-40B4-BE49-F238E27FC236}">
                  <a16:creationId xmlns:a16="http://schemas.microsoft.com/office/drawing/2014/main" id="{6A8A3467-FEC5-4576-8EF7-4807AA4A8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482" name="Rectangle 237">
              <a:extLst>
                <a:ext uri="{FF2B5EF4-FFF2-40B4-BE49-F238E27FC236}">
                  <a16:creationId xmlns:a16="http://schemas.microsoft.com/office/drawing/2014/main" id="{470B048C-7ECE-4CC9-802E-BD70B7628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483" name="Rectangle 238">
              <a:extLst>
                <a:ext uri="{FF2B5EF4-FFF2-40B4-BE49-F238E27FC236}">
                  <a16:creationId xmlns:a16="http://schemas.microsoft.com/office/drawing/2014/main" id="{77563F64-7B9E-4130-ABC4-1730C395A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" y="2555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84" name="Rectangle 239">
              <a:extLst>
                <a:ext uri="{FF2B5EF4-FFF2-40B4-BE49-F238E27FC236}">
                  <a16:creationId xmlns:a16="http://schemas.microsoft.com/office/drawing/2014/main" id="{6074CAD8-D988-470D-B23D-720BD73B2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1198"/>
              <a:ext cx="4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Total Pins </a:t>
              </a:r>
            </a:p>
          </p:txBody>
        </p:sp>
        <p:sp>
          <p:nvSpPr>
            <p:cNvPr id="485" name="Line 240">
              <a:extLst>
                <a:ext uri="{FF2B5EF4-FFF2-40B4-BE49-F238E27FC236}">
                  <a16:creationId xmlns:a16="http://schemas.microsoft.com/office/drawing/2014/main" id="{125FD410-8F7F-4EBA-9E06-15434FEB3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1949"/>
              <a:ext cx="429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241">
              <a:extLst>
                <a:ext uri="{FF2B5EF4-FFF2-40B4-BE49-F238E27FC236}">
                  <a16:creationId xmlns:a16="http://schemas.microsoft.com/office/drawing/2014/main" id="{04A8F718-0547-43F1-9E0C-23D710712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628"/>
              <a:ext cx="42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242">
              <a:extLst>
                <a:ext uri="{FF2B5EF4-FFF2-40B4-BE49-F238E27FC236}">
                  <a16:creationId xmlns:a16="http://schemas.microsoft.com/office/drawing/2014/main" id="{398CB7DB-AA0A-48CA-92DD-F8442BD6A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2256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243">
              <a:extLst>
                <a:ext uri="{FF2B5EF4-FFF2-40B4-BE49-F238E27FC236}">
                  <a16:creationId xmlns:a16="http://schemas.microsoft.com/office/drawing/2014/main" id="{670C4CD4-7DC5-4852-96FD-A90EAC1F7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1417"/>
              <a:ext cx="0" cy="10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9" name="TextBox 488">
            <a:extLst>
              <a:ext uri="{FF2B5EF4-FFF2-40B4-BE49-F238E27FC236}">
                <a16:creationId xmlns:a16="http://schemas.microsoft.com/office/drawing/2014/main" id="{9FF8EDE8-7504-48A9-86E2-335EFFBC1A1D}"/>
              </a:ext>
            </a:extLst>
          </p:cNvPr>
          <p:cNvSpPr txBox="1"/>
          <p:nvPr/>
        </p:nvSpPr>
        <p:spPr>
          <a:xfrm>
            <a:off x="1579839" y="2038074"/>
            <a:ext cx="13223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Upper control limit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871F7B52-1BD9-4673-A5CD-94A5FC97D6F4}"/>
              </a:ext>
            </a:extLst>
          </p:cNvPr>
          <p:cNvSpPr txBox="1"/>
          <p:nvPr/>
        </p:nvSpPr>
        <p:spPr>
          <a:xfrm>
            <a:off x="1592539" y="3273149"/>
            <a:ext cx="13208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Lower control limit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8809C-02D7-4824-A2B5-6E1C9ADFE354}"/>
              </a:ext>
            </a:extLst>
          </p:cNvPr>
          <p:cNvSpPr txBox="1"/>
          <p:nvPr/>
        </p:nvSpPr>
        <p:spPr>
          <a:xfrm>
            <a:off x="4607201" y="3944758"/>
            <a:ext cx="60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Week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4">
            <a:extLst>
              <a:ext uri="{FF2B5EF4-FFF2-40B4-BE49-F238E27FC236}">
                <a16:creationId xmlns:a16="http://schemas.microsoft.com/office/drawing/2014/main" id="{8F5279C7-0FFA-4C32-ABEF-ABE2B1893B23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446838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9E16E7A0-B84F-484A-BA4C-1281AA532D06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483" name="Rectangle 252">
            <a:extLst>
              <a:ext uri="{FF2B5EF4-FFF2-40B4-BE49-F238E27FC236}">
                <a16:creationId xmlns:a16="http://schemas.microsoft.com/office/drawing/2014/main" id="{FF99D26A-3EEA-4D01-8DF7-96C0BF5F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5725"/>
            <a:ext cx="8229600" cy="1143000"/>
          </a:xfrm>
        </p:spPr>
        <p:txBody>
          <a:bodyPr/>
          <a:lstStyle/>
          <a:p>
            <a:r>
              <a:rPr lang="en-US" altLang="en-US" dirty="0"/>
              <a:t>State of Statistical Control</a:t>
            </a:r>
          </a:p>
        </p:txBody>
      </p:sp>
      <p:sp>
        <p:nvSpPr>
          <p:cNvPr id="20485" name="Freeform 4">
            <a:extLst>
              <a:ext uri="{FF2B5EF4-FFF2-40B4-BE49-F238E27FC236}">
                <a16:creationId xmlns:a16="http://schemas.microsoft.com/office/drawing/2014/main" id="{F18F7527-CADB-4989-BACB-A96A6B7FD0B1}"/>
              </a:ext>
            </a:extLst>
          </p:cNvPr>
          <p:cNvSpPr>
            <a:spLocks/>
          </p:cNvSpPr>
          <p:nvPr/>
        </p:nvSpPr>
        <p:spPr bwMode="auto">
          <a:xfrm>
            <a:off x="959126" y="1514199"/>
            <a:ext cx="7705725" cy="2673350"/>
          </a:xfrm>
          <a:custGeom>
            <a:avLst/>
            <a:gdLst>
              <a:gd name="T0" fmla="*/ 0 w 4854"/>
              <a:gd name="T1" fmla="*/ 0 h 1684"/>
              <a:gd name="T2" fmla="*/ 2147483646 w 4854"/>
              <a:gd name="T3" fmla="*/ 0 h 1684"/>
              <a:gd name="T4" fmla="*/ 2147483646 w 4854"/>
              <a:gd name="T5" fmla="*/ 2147483646 h 1684"/>
              <a:gd name="T6" fmla="*/ 0 w 4854"/>
              <a:gd name="T7" fmla="*/ 2147483646 h 1684"/>
              <a:gd name="T8" fmla="*/ 0 w 4854"/>
              <a:gd name="T9" fmla="*/ 0 h 1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54"/>
              <a:gd name="T16" fmla="*/ 0 h 1684"/>
              <a:gd name="T17" fmla="*/ 4854 w 4854"/>
              <a:gd name="T18" fmla="*/ 1684 h 1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54" h="1684">
                <a:moveTo>
                  <a:pt x="0" y="0"/>
                </a:moveTo>
                <a:lnTo>
                  <a:pt x="4853" y="0"/>
                </a:lnTo>
                <a:lnTo>
                  <a:pt x="4853" y="1683"/>
                </a:lnTo>
                <a:lnTo>
                  <a:pt x="0" y="168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6" name="Group 244">
            <a:extLst>
              <a:ext uri="{FF2B5EF4-FFF2-40B4-BE49-F238E27FC236}">
                <a16:creationId xmlns:a16="http://schemas.microsoft.com/office/drawing/2014/main" id="{F2D6858E-71C3-444A-B9EC-4C385C80B1B4}"/>
              </a:ext>
            </a:extLst>
          </p:cNvPr>
          <p:cNvGrpSpPr>
            <a:grpSpLocks/>
          </p:cNvGrpSpPr>
          <p:nvPr/>
        </p:nvGrpSpPr>
        <p:grpSpPr bwMode="auto">
          <a:xfrm>
            <a:off x="1136926" y="1534836"/>
            <a:ext cx="7418388" cy="2473325"/>
            <a:chOff x="496" y="1152"/>
            <a:chExt cx="4673" cy="1558"/>
          </a:xfrm>
        </p:grpSpPr>
        <p:sp>
          <p:nvSpPr>
            <p:cNvPr id="20490" name="Line 5">
              <a:extLst>
                <a:ext uri="{FF2B5EF4-FFF2-40B4-BE49-F238E27FC236}">
                  <a16:creationId xmlns:a16="http://schemas.microsoft.com/office/drawing/2014/main" id="{3D7CAA05-BDBC-42B9-A4C1-25A8A0D84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384"/>
              <a:ext cx="0" cy="1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6">
              <a:extLst>
                <a:ext uri="{FF2B5EF4-FFF2-40B4-BE49-F238E27FC236}">
                  <a16:creationId xmlns:a16="http://schemas.microsoft.com/office/drawing/2014/main" id="{920B0189-C344-4EDA-9214-57483218C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18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7">
              <a:extLst>
                <a:ext uri="{FF2B5EF4-FFF2-40B4-BE49-F238E27FC236}">
                  <a16:creationId xmlns:a16="http://schemas.microsoft.com/office/drawing/2014/main" id="{22176552-1124-4EC0-AC62-CEE8FC6C2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234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8">
              <a:extLst>
                <a:ext uri="{FF2B5EF4-FFF2-40B4-BE49-F238E27FC236}">
                  <a16:creationId xmlns:a16="http://schemas.microsoft.com/office/drawing/2014/main" id="{A45E1B6E-8E9C-42EA-84FC-B3277B283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4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9">
              <a:extLst>
                <a:ext uri="{FF2B5EF4-FFF2-40B4-BE49-F238E27FC236}">
                  <a16:creationId xmlns:a16="http://schemas.microsoft.com/office/drawing/2014/main" id="{3FF7A27F-346B-41FA-9B15-8C7F7EA50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57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0">
              <a:extLst>
                <a:ext uri="{FF2B5EF4-FFF2-40B4-BE49-F238E27FC236}">
                  <a16:creationId xmlns:a16="http://schemas.microsoft.com/office/drawing/2014/main" id="{F198C8C7-8069-4659-B638-38299BEF7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73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1">
              <a:extLst>
                <a:ext uri="{FF2B5EF4-FFF2-40B4-BE49-F238E27FC236}">
                  <a16:creationId xmlns:a16="http://schemas.microsoft.com/office/drawing/2014/main" id="{3C71184C-ADA1-441A-AF47-7D441BF19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2499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2">
              <a:extLst>
                <a:ext uri="{FF2B5EF4-FFF2-40B4-BE49-F238E27FC236}">
                  <a16:creationId xmlns:a16="http://schemas.microsoft.com/office/drawing/2014/main" id="{95AC199F-FBF3-4C95-87CB-37B72295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3">
              <a:extLst>
                <a:ext uri="{FF2B5EF4-FFF2-40B4-BE49-F238E27FC236}">
                  <a16:creationId xmlns:a16="http://schemas.microsoft.com/office/drawing/2014/main" id="{4825112D-B700-44FC-BC89-97CFEFE4F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6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4">
              <a:extLst>
                <a:ext uri="{FF2B5EF4-FFF2-40B4-BE49-F238E27FC236}">
                  <a16:creationId xmlns:a16="http://schemas.microsoft.com/office/drawing/2014/main" id="{1CA5CE07-60D8-48CB-AAD3-46D180DB9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5">
              <a:extLst>
                <a:ext uri="{FF2B5EF4-FFF2-40B4-BE49-F238E27FC236}">
                  <a16:creationId xmlns:a16="http://schemas.microsoft.com/office/drawing/2014/main" id="{F3F5FEDA-C706-41E9-9C71-E507DD801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6">
              <a:extLst>
                <a:ext uri="{FF2B5EF4-FFF2-40B4-BE49-F238E27FC236}">
                  <a16:creationId xmlns:a16="http://schemas.microsoft.com/office/drawing/2014/main" id="{3AD975F9-5520-4D96-97E7-62E219D85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7">
              <a:extLst>
                <a:ext uri="{FF2B5EF4-FFF2-40B4-BE49-F238E27FC236}">
                  <a16:creationId xmlns:a16="http://schemas.microsoft.com/office/drawing/2014/main" id="{655622EC-BBA1-4044-BFB3-9D62FD85E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8">
              <a:extLst>
                <a:ext uri="{FF2B5EF4-FFF2-40B4-BE49-F238E27FC236}">
                  <a16:creationId xmlns:a16="http://schemas.microsoft.com/office/drawing/2014/main" id="{71F7811E-8C7C-4B41-83BC-28DB2E27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9">
              <a:extLst>
                <a:ext uri="{FF2B5EF4-FFF2-40B4-BE49-F238E27FC236}">
                  <a16:creationId xmlns:a16="http://schemas.microsoft.com/office/drawing/2014/main" id="{FEDC2038-CF0F-4317-B3C4-69AA4C3F2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0">
              <a:extLst>
                <a:ext uri="{FF2B5EF4-FFF2-40B4-BE49-F238E27FC236}">
                  <a16:creationId xmlns:a16="http://schemas.microsoft.com/office/drawing/2014/main" id="{D5A20849-BF23-4D8D-8334-BD19528E3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1">
              <a:extLst>
                <a:ext uri="{FF2B5EF4-FFF2-40B4-BE49-F238E27FC236}">
                  <a16:creationId xmlns:a16="http://schemas.microsoft.com/office/drawing/2014/main" id="{AE660DC2-49C8-47B8-8A7B-C9CC8CA10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2">
              <a:extLst>
                <a:ext uri="{FF2B5EF4-FFF2-40B4-BE49-F238E27FC236}">
                  <a16:creationId xmlns:a16="http://schemas.microsoft.com/office/drawing/2014/main" id="{6AE834DE-5DEA-4DF5-8EC8-C86D180E0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7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3">
              <a:extLst>
                <a:ext uri="{FF2B5EF4-FFF2-40B4-BE49-F238E27FC236}">
                  <a16:creationId xmlns:a16="http://schemas.microsoft.com/office/drawing/2014/main" id="{18D750F4-B94D-445A-B6FE-BF23929E3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1960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4">
              <a:extLst>
                <a:ext uri="{FF2B5EF4-FFF2-40B4-BE49-F238E27FC236}">
                  <a16:creationId xmlns:a16="http://schemas.microsoft.com/office/drawing/2014/main" id="{0877937D-924A-4A9F-B981-0A86FB822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" y="1814"/>
              <a:ext cx="29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5">
              <a:extLst>
                <a:ext uri="{FF2B5EF4-FFF2-40B4-BE49-F238E27FC236}">
                  <a16:creationId xmlns:a16="http://schemas.microsoft.com/office/drawing/2014/main" id="{16499766-67F8-425B-A269-906842022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1822"/>
              <a:ext cx="36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6">
              <a:extLst>
                <a:ext uri="{FF2B5EF4-FFF2-40B4-BE49-F238E27FC236}">
                  <a16:creationId xmlns:a16="http://schemas.microsoft.com/office/drawing/2014/main" id="{35A39B7B-9153-4284-B54B-FD1ED012B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1729"/>
              <a:ext cx="29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27">
              <a:extLst>
                <a:ext uri="{FF2B5EF4-FFF2-40B4-BE49-F238E27FC236}">
                  <a16:creationId xmlns:a16="http://schemas.microsoft.com/office/drawing/2014/main" id="{2B51073F-6CBA-485C-8E50-3FD353DB6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734"/>
              <a:ext cx="36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28">
              <a:extLst>
                <a:ext uri="{FF2B5EF4-FFF2-40B4-BE49-F238E27FC236}">
                  <a16:creationId xmlns:a16="http://schemas.microsoft.com/office/drawing/2014/main" id="{446A71B5-9BB8-49F7-8438-73F26200C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2026"/>
              <a:ext cx="29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29">
              <a:extLst>
                <a:ext uri="{FF2B5EF4-FFF2-40B4-BE49-F238E27FC236}">
                  <a16:creationId xmlns:a16="http://schemas.microsoft.com/office/drawing/2014/main" id="{14E79034-7D61-4E01-8E64-754DE71B1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" y="1974"/>
              <a:ext cx="2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0">
              <a:extLst>
                <a:ext uri="{FF2B5EF4-FFF2-40B4-BE49-F238E27FC236}">
                  <a16:creationId xmlns:a16="http://schemas.microsoft.com/office/drawing/2014/main" id="{465CFF39-1BEE-4992-9D64-3B9000730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" y="1725"/>
              <a:ext cx="36" cy="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1">
              <a:extLst>
                <a:ext uri="{FF2B5EF4-FFF2-40B4-BE49-F238E27FC236}">
                  <a16:creationId xmlns:a16="http://schemas.microsoft.com/office/drawing/2014/main" id="{3AF2557B-4640-4FBA-B57D-295E3A882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1734"/>
              <a:ext cx="29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2">
              <a:extLst>
                <a:ext uri="{FF2B5EF4-FFF2-40B4-BE49-F238E27FC236}">
                  <a16:creationId xmlns:a16="http://schemas.microsoft.com/office/drawing/2014/main" id="{9989C007-0FFB-42B4-B77B-DC67A018B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" y="2013"/>
              <a:ext cx="3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3">
              <a:extLst>
                <a:ext uri="{FF2B5EF4-FFF2-40B4-BE49-F238E27FC236}">
                  <a16:creationId xmlns:a16="http://schemas.microsoft.com/office/drawing/2014/main" id="{C3FCCC67-5548-4C25-B614-0FB3558E3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6" y="1791"/>
              <a:ext cx="29" cy="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4">
              <a:extLst>
                <a:ext uri="{FF2B5EF4-FFF2-40B4-BE49-F238E27FC236}">
                  <a16:creationId xmlns:a16="http://schemas.microsoft.com/office/drawing/2014/main" id="{A8E7A8D1-DAEF-45F9-B607-A1ED85885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1800"/>
              <a:ext cx="35" cy="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35">
              <a:extLst>
                <a:ext uri="{FF2B5EF4-FFF2-40B4-BE49-F238E27FC236}">
                  <a16:creationId xmlns:a16="http://schemas.microsoft.com/office/drawing/2014/main" id="{AD8352A9-C76D-4001-8A76-216A7FC5D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1" y="1887"/>
              <a:ext cx="27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36">
              <a:extLst>
                <a:ext uri="{FF2B5EF4-FFF2-40B4-BE49-F238E27FC236}">
                  <a16:creationId xmlns:a16="http://schemas.microsoft.com/office/drawing/2014/main" id="{62921F0E-170E-46E9-9C74-10377AEEC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1895"/>
              <a:ext cx="29" cy="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37">
              <a:extLst>
                <a:ext uri="{FF2B5EF4-FFF2-40B4-BE49-F238E27FC236}">
                  <a16:creationId xmlns:a16="http://schemas.microsoft.com/office/drawing/2014/main" id="{C94F6379-2BDF-4BE4-B3E4-D49BEC963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2043"/>
              <a:ext cx="36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38">
              <a:extLst>
                <a:ext uri="{FF2B5EF4-FFF2-40B4-BE49-F238E27FC236}">
                  <a16:creationId xmlns:a16="http://schemas.microsoft.com/office/drawing/2014/main" id="{D4E9FDCA-5066-43C0-99C8-655D74975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1984"/>
              <a:ext cx="2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39">
              <a:extLst>
                <a:ext uri="{FF2B5EF4-FFF2-40B4-BE49-F238E27FC236}">
                  <a16:creationId xmlns:a16="http://schemas.microsoft.com/office/drawing/2014/main" id="{1E6CF3E6-9204-4A14-8620-4EA7CE264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1740"/>
              <a:ext cx="36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0">
              <a:extLst>
                <a:ext uri="{FF2B5EF4-FFF2-40B4-BE49-F238E27FC236}">
                  <a16:creationId xmlns:a16="http://schemas.microsoft.com/office/drawing/2014/main" id="{E604EE04-F06E-4739-A7DA-E519CEE5E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8" y="1706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1">
              <a:extLst>
                <a:ext uri="{FF2B5EF4-FFF2-40B4-BE49-F238E27FC236}">
                  <a16:creationId xmlns:a16="http://schemas.microsoft.com/office/drawing/2014/main" id="{13DFF9CA-C0D8-4FFD-90D4-954443555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712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2">
              <a:extLst>
                <a:ext uri="{FF2B5EF4-FFF2-40B4-BE49-F238E27FC236}">
                  <a16:creationId xmlns:a16="http://schemas.microsoft.com/office/drawing/2014/main" id="{50CA50E3-B35F-49E2-BEEB-109AA9B3D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0" y="1836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3">
              <a:extLst>
                <a:ext uri="{FF2B5EF4-FFF2-40B4-BE49-F238E27FC236}">
                  <a16:creationId xmlns:a16="http://schemas.microsoft.com/office/drawing/2014/main" id="{FEFEB3FD-B0EB-4949-B16C-F40808D54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875"/>
              <a:ext cx="29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4">
              <a:extLst>
                <a:ext uri="{FF2B5EF4-FFF2-40B4-BE49-F238E27FC236}">
                  <a16:creationId xmlns:a16="http://schemas.microsoft.com/office/drawing/2014/main" id="{D4517E07-5690-4E43-93C0-D2BD44DC7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1880"/>
              <a:ext cx="36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5">
              <a:extLst>
                <a:ext uri="{FF2B5EF4-FFF2-40B4-BE49-F238E27FC236}">
                  <a16:creationId xmlns:a16="http://schemas.microsoft.com/office/drawing/2014/main" id="{0753DD1F-3FFF-496C-944B-52B50A066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1" y="1977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6">
              <a:extLst>
                <a:ext uri="{FF2B5EF4-FFF2-40B4-BE49-F238E27FC236}">
                  <a16:creationId xmlns:a16="http://schemas.microsoft.com/office/drawing/2014/main" id="{97AE1ECB-C30F-407A-BEB4-96CC79600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971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47">
              <a:extLst>
                <a:ext uri="{FF2B5EF4-FFF2-40B4-BE49-F238E27FC236}">
                  <a16:creationId xmlns:a16="http://schemas.microsoft.com/office/drawing/2014/main" id="{4310A1C5-0744-4C30-A47C-2FE8B88A0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1982"/>
              <a:ext cx="28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48">
              <a:extLst>
                <a:ext uri="{FF2B5EF4-FFF2-40B4-BE49-F238E27FC236}">
                  <a16:creationId xmlns:a16="http://schemas.microsoft.com/office/drawing/2014/main" id="{2C15798A-1C0A-4A34-864C-EB01E56F3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6" y="2028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49">
              <a:extLst>
                <a:ext uri="{FF2B5EF4-FFF2-40B4-BE49-F238E27FC236}">
                  <a16:creationId xmlns:a16="http://schemas.microsoft.com/office/drawing/2014/main" id="{333C1194-226B-4C63-A419-DFD80DFD3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984"/>
              <a:ext cx="2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0">
              <a:extLst>
                <a:ext uri="{FF2B5EF4-FFF2-40B4-BE49-F238E27FC236}">
                  <a16:creationId xmlns:a16="http://schemas.microsoft.com/office/drawing/2014/main" id="{19645F5D-36B7-4309-9279-1E0AF378E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989"/>
              <a:ext cx="28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1">
              <a:extLst>
                <a:ext uri="{FF2B5EF4-FFF2-40B4-BE49-F238E27FC236}">
                  <a16:creationId xmlns:a16="http://schemas.microsoft.com/office/drawing/2014/main" id="{3060DEBC-E0FA-4117-891C-FBF579E5D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2004"/>
              <a:ext cx="36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2">
              <a:extLst>
                <a:ext uri="{FF2B5EF4-FFF2-40B4-BE49-F238E27FC236}">
                  <a16:creationId xmlns:a16="http://schemas.microsoft.com/office/drawing/2014/main" id="{E94CA446-76A9-4665-A90B-2F1AFAA4E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0" y="1830"/>
              <a:ext cx="2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3">
              <a:extLst>
                <a:ext uri="{FF2B5EF4-FFF2-40B4-BE49-F238E27FC236}">
                  <a16:creationId xmlns:a16="http://schemas.microsoft.com/office/drawing/2014/main" id="{1DA1D9A7-00CC-46BE-A31E-9D8F278B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" y="1836"/>
              <a:ext cx="37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4">
              <a:extLst>
                <a:ext uri="{FF2B5EF4-FFF2-40B4-BE49-F238E27FC236}">
                  <a16:creationId xmlns:a16="http://schemas.microsoft.com/office/drawing/2014/main" id="{C4A0EB18-6507-4B0A-B6D0-77469936C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872"/>
              <a:ext cx="28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5">
              <a:extLst>
                <a:ext uri="{FF2B5EF4-FFF2-40B4-BE49-F238E27FC236}">
                  <a16:creationId xmlns:a16="http://schemas.microsoft.com/office/drawing/2014/main" id="{2F844032-FC0F-46EF-A45A-647FEE6A9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1" y="1880"/>
              <a:ext cx="36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6">
              <a:extLst>
                <a:ext uri="{FF2B5EF4-FFF2-40B4-BE49-F238E27FC236}">
                  <a16:creationId xmlns:a16="http://schemas.microsoft.com/office/drawing/2014/main" id="{572B2700-7791-463E-A7A0-026523843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2026"/>
              <a:ext cx="29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7">
              <a:extLst>
                <a:ext uri="{FF2B5EF4-FFF2-40B4-BE49-F238E27FC236}">
                  <a16:creationId xmlns:a16="http://schemas.microsoft.com/office/drawing/2014/main" id="{806ACB69-2D37-461E-840C-59E7FAD1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" y="1938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58">
              <a:extLst>
                <a:ext uri="{FF2B5EF4-FFF2-40B4-BE49-F238E27FC236}">
                  <a16:creationId xmlns:a16="http://schemas.microsoft.com/office/drawing/2014/main" id="{780ED699-E9DC-400C-A2B2-72CD40451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7" y="1945"/>
              <a:ext cx="3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59">
              <a:extLst>
                <a:ext uri="{FF2B5EF4-FFF2-40B4-BE49-F238E27FC236}">
                  <a16:creationId xmlns:a16="http://schemas.microsoft.com/office/drawing/2014/main" id="{F0614C82-B197-4AEB-86A6-9F40C4C7F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0" y="1875"/>
              <a:ext cx="28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0">
              <a:extLst>
                <a:ext uri="{FF2B5EF4-FFF2-40B4-BE49-F238E27FC236}">
                  <a16:creationId xmlns:a16="http://schemas.microsoft.com/office/drawing/2014/main" id="{945E1749-153A-47F9-BF7F-47573B321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6" y="179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1">
              <a:extLst>
                <a:ext uri="{FF2B5EF4-FFF2-40B4-BE49-F238E27FC236}">
                  <a16:creationId xmlns:a16="http://schemas.microsoft.com/office/drawing/2014/main" id="{78A9BE23-D1FB-424D-9092-AC4DB9EC0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799"/>
              <a:ext cx="29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2">
              <a:extLst>
                <a:ext uri="{FF2B5EF4-FFF2-40B4-BE49-F238E27FC236}">
                  <a16:creationId xmlns:a16="http://schemas.microsoft.com/office/drawing/2014/main" id="{1F0FB4FC-6E3A-42B7-B895-4D8BDEA87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2047"/>
              <a:ext cx="35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3">
              <a:extLst>
                <a:ext uri="{FF2B5EF4-FFF2-40B4-BE49-F238E27FC236}">
                  <a16:creationId xmlns:a16="http://schemas.microsoft.com/office/drawing/2014/main" id="{707B9025-356E-414D-AF77-C831A69D5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2" y="1925"/>
              <a:ext cx="28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4">
              <a:extLst>
                <a:ext uri="{FF2B5EF4-FFF2-40B4-BE49-F238E27FC236}">
                  <a16:creationId xmlns:a16="http://schemas.microsoft.com/office/drawing/2014/main" id="{7B162B93-8E67-440C-A674-040FAF207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1931"/>
              <a:ext cx="2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5">
              <a:extLst>
                <a:ext uri="{FF2B5EF4-FFF2-40B4-BE49-F238E27FC236}">
                  <a16:creationId xmlns:a16="http://schemas.microsoft.com/office/drawing/2014/main" id="{305A359A-0920-4293-B2B3-90A332C74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1953"/>
              <a:ext cx="37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6">
              <a:extLst>
                <a:ext uri="{FF2B5EF4-FFF2-40B4-BE49-F238E27FC236}">
                  <a16:creationId xmlns:a16="http://schemas.microsoft.com/office/drawing/2014/main" id="{C42CBCD9-ED93-4E3D-9592-83DD992D0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9" y="1887"/>
              <a:ext cx="28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67">
              <a:extLst>
                <a:ext uri="{FF2B5EF4-FFF2-40B4-BE49-F238E27FC236}">
                  <a16:creationId xmlns:a16="http://schemas.microsoft.com/office/drawing/2014/main" id="{365FDA51-EC35-4EC9-90CD-F68348451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8" y="1784"/>
              <a:ext cx="3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68">
              <a:extLst>
                <a:ext uri="{FF2B5EF4-FFF2-40B4-BE49-F238E27FC236}">
                  <a16:creationId xmlns:a16="http://schemas.microsoft.com/office/drawing/2014/main" id="{47749139-4A64-4FFE-9E94-0886D6611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1793"/>
              <a:ext cx="29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69">
              <a:extLst>
                <a:ext uri="{FF2B5EF4-FFF2-40B4-BE49-F238E27FC236}">
                  <a16:creationId xmlns:a16="http://schemas.microsoft.com/office/drawing/2014/main" id="{E227F826-6A59-404F-8054-DBA64E42D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1982"/>
              <a:ext cx="36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70">
              <a:extLst>
                <a:ext uri="{FF2B5EF4-FFF2-40B4-BE49-F238E27FC236}">
                  <a16:creationId xmlns:a16="http://schemas.microsoft.com/office/drawing/2014/main" id="{E7800067-4FE9-4686-858D-DA98DD4F6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931"/>
              <a:ext cx="29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1">
              <a:extLst>
                <a:ext uri="{FF2B5EF4-FFF2-40B4-BE49-F238E27FC236}">
                  <a16:creationId xmlns:a16="http://schemas.microsoft.com/office/drawing/2014/main" id="{3511FD71-9604-48ED-AEE8-7E614284D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" y="1882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72">
              <a:extLst>
                <a:ext uri="{FF2B5EF4-FFF2-40B4-BE49-F238E27FC236}">
                  <a16:creationId xmlns:a16="http://schemas.microsoft.com/office/drawing/2014/main" id="{D01BAB16-EB55-4B9E-B2D3-9399D4616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9" y="1663"/>
              <a:ext cx="28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3">
              <a:extLst>
                <a:ext uri="{FF2B5EF4-FFF2-40B4-BE49-F238E27FC236}">
                  <a16:creationId xmlns:a16="http://schemas.microsoft.com/office/drawing/2014/main" id="{52CDCC1B-1F51-49A9-B5F1-0640E9623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1620"/>
              <a:ext cx="2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74">
              <a:extLst>
                <a:ext uri="{FF2B5EF4-FFF2-40B4-BE49-F238E27FC236}">
                  <a16:creationId xmlns:a16="http://schemas.microsoft.com/office/drawing/2014/main" id="{B1181F8F-5ED2-41F1-B849-1638DA1F6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1624"/>
              <a:ext cx="3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75">
              <a:extLst>
                <a:ext uri="{FF2B5EF4-FFF2-40B4-BE49-F238E27FC236}">
                  <a16:creationId xmlns:a16="http://schemas.microsoft.com/office/drawing/2014/main" id="{635A0652-4C9F-4FEA-8F03-25D25318F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1690"/>
              <a:ext cx="29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76">
              <a:extLst>
                <a:ext uri="{FF2B5EF4-FFF2-40B4-BE49-F238E27FC236}">
                  <a16:creationId xmlns:a16="http://schemas.microsoft.com/office/drawing/2014/main" id="{5B73FC18-BCBE-444D-AF45-FD2E7C03A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1954"/>
              <a:ext cx="3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77">
              <a:extLst>
                <a:ext uri="{FF2B5EF4-FFF2-40B4-BE49-F238E27FC236}">
                  <a16:creationId xmlns:a16="http://schemas.microsoft.com/office/drawing/2014/main" id="{7D4F1E50-219D-45F2-A259-15268040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1960"/>
              <a:ext cx="27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78">
              <a:extLst>
                <a:ext uri="{FF2B5EF4-FFF2-40B4-BE49-F238E27FC236}">
                  <a16:creationId xmlns:a16="http://schemas.microsoft.com/office/drawing/2014/main" id="{EA82D44C-F771-45E7-96AA-B1E80B906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2069"/>
              <a:ext cx="3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79">
              <a:extLst>
                <a:ext uri="{FF2B5EF4-FFF2-40B4-BE49-F238E27FC236}">
                  <a16:creationId xmlns:a16="http://schemas.microsoft.com/office/drawing/2014/main" id="{DA010605-FAD9-4516-8550-8602174D2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2006"/>
              <a:ext cx="28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80">
              <a:extLst>
                <a:ext uri="{FF2B5EF4-FFF2-40B4-BE49-F238E27FC236}">
                  <a16:creationId xmlns:a16="http://schemas.microsoft.com/office/drawing/2014/main" id="{48BB7468-854D-4DD5-867B-773BBB862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011"/>
              <a:ext cx="29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1">
              <a:extLst>
                <a:ext uri="{FF2B5EF4-FFF2-40B4-BE49-F238E27FC236}">
                  <a16:creationId xmlns:a16="http://schemas.microsoft.com/office/drawing/2014/main" id="{B4102771-9AA3-4C50-A41E-1A2392295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1793"/>
              <a:ext cx="36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82">
              <a:extLst>
                <a:ext uri="{FF2B5EF4-FFF2-40B4-BE49-F238E27FC236}">
                  <a16:creationId xmlns:a16="http://schemas.microsoft.com/office/drawing/2014/main" id="{9556065F-956A-46AA-B781-8631CBBC7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1685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3">
              <a:extLst>
                <a:ext uri="{FF2B5EF4-FFF2-40B4-BE49-F238E27FC236}">
                  <a16:creationId xmlns:a16="http://schemas.microsoft.com/office/drawing/2014/main" id="{D058CEAA-DA8C-4956-99ED-BECF9EAB9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0" y="1632"/>
              <a:ext cx="37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84">
              <a:extLst>
                <a:ext uri="{FF2B5EF4-FFF2-40B4-BE49-F238E27FC236}">
                  <a16:creationId xmlns:a16="http://schemas.microsoft.com/office/drawing/2014/main" id="{E34A54D9-830C-4068-A790-79E55A72B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1639"/>
              <a:ext cx="28" cy="5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5">
              <a:extLst>
                <a:ext uri="{FF2B5EF4-FFF2-40B4-BE49-F238E27FC236}">
                  <a16:creationId xmlns:a16="http://schemas.microsoft.com/office/drawing/2014/main" id="{691EE2E4-E546-4501-BC44-411B99DE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2245"/>
              <a:ext cx="3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86">
              <a:extLst>
                <a:ext uri="{FF2B5EF4-FFF2-40B4-BE49-F238E27FC236}">
                  <a16:creationId xmlns:a16="http://schemas.microsoft.com/office/drawing/2014/main" id="{3C8A8C3D-30D1-4EBE-A089-249AC4DDE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2247"/>
              <a:ext cx="2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87">
              <a:extLst>
                <a:ext uri="{FF2B5EF4-FFF2-40B4-BE49-F238E27FC236}">
                  <a16:creationId xmlns:a16="http://schemas.microsoft.com/office/drawing/2014/main" id="{CF1BA05E-B627-4CC1-9084-EB4CEF0CA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4" y="2178"/>
              <a:ext cx="29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88">
              <a:extLst>
                <a:ext uri="{FF2B5EF4-FFF2-40B4-BE49-F238E27FC236}">
                  <a16:creationId xmlns:a16="http://schemas.microsoft.com/office/drawing/2014/main" id="{B439FF58-70DA-4964-9024-962BD706A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7" y="1521"/>
              <a:ext cx="36" cy="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89">
              <a:extLst>
                <a:ext uri="{FF2B5EF4-FFF2-40B4-BE49-F238E27FC236}">
                  <a16:creationId xmlns:a16="http://schemas.microsoft.com/office/drawing/2014/main" id="{87A3ABEC-C3BC-48DF-8644-D607E5F9A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530"/>
              <a:ext cx="28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90">
              <a:extLst>
                <a:ext uri="{FF2B5EF4-FFF2-40B4-BE49-F238E27FC236}">
                  <a16:creationId xmlns:a16="http://schemas.microsoft.com/office/drawing/2014/main" id="{A6B1BCF2-9617-476C-90EB-E054735ED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0" y="2189"/>
              <a:ext cx="37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1">
              <a:extLst>
                <a:ext uri="{FF2B5EF4-FFF2-40B4-BE49-F238E27FC236}">
                  <a16:creationId xmlns:a16="http://schemas.microsoft.com/office/drawing/2014/main" id="{0798C837-3DAE-4EBB-9861-A7D470B23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2195"/>
              <a:ext cx="27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92">
              <a:extLst>
                <a:ext uri="{FF2B5EF4-FFF2-40B4-BE49-F238E27FC236}">
                  <a16:creationId xmlns:a16="http://schemas.microsoft.com/office/drawing/2014/main" id="{AE1CFE63-DDA6-40E7-BF30-9C4056BC4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" y="1828"/>
              <a:ext cx="36" cy="4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3">
              <a:extLst>
                <a:ext uri="{FF2B5EF4-FFF2-40B4-BE49-F238E27FC236}">
                  <a16:creationId xmlns:a16="http://schemas.microsoft.com/office/drawing/2014/main" id="{8DD53DB3-1EF9-424B-ADE9-72B97CD9A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3" y="1692"/>
              <a:ext cx="29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94">
              <a:extLst>
                <a:ext uri="{FF2B5EF4-FFF2-40B4-BE49-F238E27FC236}">
                  <a16:creationId xmlns:a16="http://schemas.microsoft.com/office/drawing/2014/main" id="{E80CA04A-18E1-4ACD-AED6-659D03936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" y="1697"/>
              <a:ext cx="2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95">
              <a:extLst>
                <a:ext uri="{FF2B5EF4-FFF2-40B4-BE49-F238E27FC236}">
                  <a16:creationId xmlns:a16="http://schemas.microsoft.com/office/drawing/2014/main" id="{69E21581-775D-48E9-96DC-4CCDC021F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163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96">
              <a:extLst>
                <a:ext uri="{FF2B5EF4-FFF2-40B4-BE49-F238E27FC236}">
                  <a16:creationId xmlns:a16="http://schemas.microsoft.com/office/drawing/2014/main" id="{8444EFAD-30AC-41D7-B2F6-5A7EEB4F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639"/>
              <a:ext cx="28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97">
              <a:extLst>
                <a:ext uri="{FF2B5EF4-FFF2-40B4-BE49-F238E27FC236}">
                  <a16:creationId xmlns:a16="http://schemas.microsoft.com/office/drawing/2014/main" id="{928E366C-97CE-4586-AE4D-D99066747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1931"/>
              <a:ext cx="3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98">
              <a:extLst>
                <a:ext uri="{FF2B5EF4-FFF2-40B4-BE49-F238E27FC236}">
                  <a16:creationId xmlns:a16="http://schemas.microsoft.com/office/drawing/2014/main" id="{E55AB5F9-5177-448F-9F1E-8889E1C6C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040"/>
              <a:ext cx="2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99">
              <a:extLst>
                <a:ext uri="{FF2B5EF4-FFF2-40B4-BE49-F238E27FC236}">
                  <a16:creationId xmlns:a16="http://schemas.microsoft.com/office/drawing/2014/main" id="{F72CC676-6D16-4437-A3D0-CBB382B39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" y="2099"/>
              <a:ext cx="36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00">
              <a:extLst>
                <a:ext uri="{FF2B5EF4-FFF2-40B4-BE49-F238E27FC236}">
                  <a16:creationId xmlns:a16="http://schemas.microsoft.com/office/drawing/2014/main" id="{855EC757-90E8-4111-9331-B58A76B7D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3" y="1799"/>
              <a:ext cx="29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01">
              <a:extLst>
                <a:ext uri="{FF2B5EF4-FFF2-40B4-BE49-F238E27FC236}">
                  <a16:creationId xmlns:a16="http://schemas.microsoft.com/office/drawing/2014/main" id="{DE30D276-0EDB-4B71-BED8-7C346013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463"/>
              <a:ext cx="28" cy="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2">
              <a:extLst>
                <a:ext uri="{FF2B5EF4-FFF2-40B4-BE49-F238E27FC236}">
                  <a16:creationId xmlns:a16="http://schemas.microsoft.com/office/drawing/2014/main" id="{834626D5-34FF-46A6-BC13-E5923F0E3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" y="1471"/>
              <a:ext cx="37" cy="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3">
              <a:extLst>
                <a:ext uri="{FF2B5EF4-FFF2-40B4-BE49-F238E27FC236}">
                  <a16:creationId xmlns:a16="http://schemas.microsoft.com/office/drawing/2014/main" id="{6B393EC4-C3ED-4538-AD12-889C5243E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1858"/>
              <a:ext cx="28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4">
              <a:extLst>
                <a:ext uri="{FF2B5EF4-FFF2-40B4-BE49-F238E27FC236}">
                  <a16:creationId xmlns:a16="http://schemas.microsoft.com/office/drawing/2014/main" id="{B52B409D-0F33-4F4D-99A4-AD8D2FAB8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1879"/>
              <a:ext cx="35" cy="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5">
              <a:extLst>
                <a:ext uri="{FF2B5EF4-FFF2-40B4-BE49-F238E27FC236}">
                  <a16:creationId xmlns:a16="http://schemas.microsoft.com/office/drawing/2014/main" id="{AD11DC6E-B1A4-404C-8412-98E1BF527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887"/>
              <a:ext cx="28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6">
              <a:extLst>
                <a:ext uri="{FF2B5EF4-FFF2-40B4-BE49-F238E27FC236}">
                  <a16:creationId xmlns:a16="http://schemas.microsoft.com/office/drawing/2014/main" id="{285550FD-B5E0-411B-874C-9031C7BFF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1663"/>
              <a:ext cx="35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07">
              <a:extLst>
                <a:ext uri="{FF2B5EF4-FFF2-40B4-BE49-F238E27FC236}">
                  <a16:creationId xmlns:a16="http://schemas.microsoft.com/office/drawing/2014/main" id="{01D3E51A-9265-40E4-B27F-0E8B8F087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68"/>
              <a:ext cx="29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08">
              <a:extLst>
                <a:ext uri="{FF2B5EF4-FFF2-40B4-BE49-F238E27FC236}">
                  <a16:creationId xmlns:a16="http://schemas.microsoft.com/office/drawing/2014/main" id="{A46475CA-A8B7-4193-913F-93E7BB025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1922"/>
              <a:ext cx="28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09">
              <a:extLst>
                <a:ext uri="{FF2B5EF4-FFF2-40B4-BE49-F238E27FC236}">
                  <a16:creationId xmlns:a16="http://schemas.microsoft.com/office/drawing/2014/main" id="{30B7176B-5D92-4003-BA6E-E57A5A51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1931"/>
              <a:ext cx="3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10">
              <a:extLst>
                <a:ext uri="{FF2B5EF4-FFF2-40B4-BE49-F238E27FC236}">
                  <a16:creationId xmlns:a16="http://schemas.microsoft.com/office/drawing/2014/main" id="{C44B6E3F-35D0-4C26-B43B-77C33B26B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199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11">
              <a:extLst>
                <a:ext uri="{FF2B5EF4-FFF2-40B4-BE49-F238E27FC236}">
                  <a16:creationId xmlns:a16="http://schemas.microsoft.com/office/drawing/2014/main" id="{A1FD93D8-2703-49AA-BBF4-8380DA5B6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011"/>
              <a:ext cx="36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2">
              <a:extLst>
                <a:ext uri="{FF2B5EF4-FFF2-40B4-BE49-F238E27FC236}">
                  <a16:creationId xmlns:a16="http://schemas.microsoft.com/office/drawing/2014/main" id="{D4F3EC18-3165-49D1-B5C9-4BC937B5B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006"/>
              <a:ext cx="29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3">
              <a:extLst>
                <a:ext uri="{FF2B5EF4-FFF2-40B4-BE49-F238E27FC236}">
                  <a16:creationId xmlns:a16="http://schemas.microsoft.com/office/drawing/2014/main" id="{620CB12B-25B7-4CF8-B2FA-3E9801C41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" y="2011"/>
              <a:ext cx="3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4">
              <a:extLst>
                <a:ext uri="{FF2B5EF4-FFF2-40B4-BE49-F238E27FC236}">
                  <a16:creationId xmlns:a16="http://schemas.microsoft.com/office/drawing/2014/main" id="{D70EF366-8463-4D28-BCA1-1B48BCB96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" y="1983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5">
              <a:extLst>
                <a:ext uri="{FF2B5EF4-FFF2-40B4-BE49-F238E27FC236}">
                  <a16:creationId xmlns:a16="http://schemas.microsoft.com/office/drawing/2014/main" id="{E8551376-09B5-4F8A-97FF-E4F7B6897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9" y="1989"/>
              <a:ext cx="29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16">
              <a:extLst>
                <a:ext uri="{FF2B5EF4-FFF2-40B4-BE49-F238E27FC236}">
                  <a16:creationId xmlns:a16="http://schemas.microsoft.com/office/drawing/2014/main" id="{644EB020-1DD3-4006-A691-868BC3E7C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9" y="2106"/>
              <a:ext cx="3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17">
              <a:extLst>
                <a:ext uri="{FF2B5EF4-FFF2-40B4-BE49-F238E27FC236}">
                  <a16:creationId xmlns:a16="http://schemas.microsoft.com/office/drawing/2014/main" id="{E95D5CD5-2FEC-45F0-9CD6-7212009E7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1744"/>
              <a:ext cx="29" cy="4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18">
              <a:extLst>
                <a:ext uri="{FF2B5EF4-FFF2-40B4-BE49-F238E27FC236}">
                  <a16:creationId xmlns:a16="http://schemas.microsoft.com/office/drawing/2014/main" id="{CD618AD4-2113-41A0-A7FE-92838B2D7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750"/>
              <a:ext cx="35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19">
              <a:extLst>
                <a:ext uri="{FF2B5EF4-FFF2-40B4-BE49-F238E27FC236}">
                  <a16:creationId xmlns:a16="http://schemas.microsoft.com/office/drawing/2014/main" id="{EE9F1CFE-7073-48F1-9BF0-06F645F4E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8" y="1874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20">
              <a:extLst>
                <a:ext uri="{FF2B5EF4-FFF2-40B4-BE49-F238E27FC236}">
                  <a16:creationId xmlns:a16="http://schemas.microsoft.com/office/drawing/2014/main" id="{7670CA64-388F-4674-A280-C4CAAD9DA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6" y="1713"/>
              <a:ext cx="36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21">
              <a:extLst>
                <a:ext uri="{FF2B5EF4-FFF2-40B4-BE49-F238E27FC236}">
                  <a16:creationId xmlns:a16="http://schemas.microsoft.com/office/drawing/2014/main" id="{12E8405B-1512-44AC-B795-ADC70BE7B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720"/>
              <a:ext cx="28" cy="5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Rectangle 122">
              <a:extLst>
                <a:ext uri="{FF2B5EF4-FFF2-40B4-BE49-F238E27FC236}">
                  <a16:creationId xmlns:a16="http://schemas.microsoft.com/office/drawing/2014/main" id="{C5E5DBF6-3808-446C-9757-26EC0AB2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93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08" name="Rectangle 123">
              <a:extLst>
                <a:ext uri="{FF2B5EF4-FFF2-40B4-BE49-F238E27FC236}">
                  <a16:creationId xmlns:a16="http://schemas.microsoft.com/office/drawing/2014/main" id="{6129A9D6-8565-42B9-A0E9-9C55C0C6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09" name="Rectangle 124">
              <a:extLst>
                <a:ext uri="{FF2B5EF4-FFF2-40B4-BE49-F238E27FC236}">
                  <a16:creationId xmlns:a16="http://schemas.microsoft.com/office/drawing/2014/main" id="{573532A7-6490-4588-89F4-E3D6AFB8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9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0" name="Rectangle 125">
              <a:extLst>
                <a:ext uri="{FF2B5EF4-FFF2-40B4-BE49-F238E27FC236}">
                  <a16:creationId xmlns:a16="http://schemas.microsoft.com/office/drawing/2014/main" id="{2CDFBF9F-440D-402B-9F61-AFD8B8289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93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1" name="Rectangle 126">
              <a:extLst>
                <a:ext uri="{FF2B5EF4-FFF2-40B4-BE49-F238E27FC236}">
                  <a16:creationId xmlns:a16="http://schemas.microsoft.com/office/drawing/2014/main" id="{2314B1F9-4D02-4D62-9B62-4347A8BAD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2" name="Rectangle 127">
              <a:extLst>
                <a:ext uri="{FF2B5EF4-FFF2-40B4-BE49-F238E27FC236}">
                  <a16:creationId xmlns:a16="http://schemas.microsoft.com/office/drawing/2014/main" id="{C58C196F-01F6-4166-A1C9-EBDB51484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3" name="Rectangle 128">
              <a:extLst>
                <a:ext uri="{FF2B5EF4-FFF2-40B4-BE49-F238E27FC236}">
                  <a16:creationId xmlns:a16="http://schemas.microsoft.com/office/drawing/2014/main" id="{CCB6F85E-D731-44AB-A304-4658A2FE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4" name="Rectangle 129">
              <a:extLst>
                <a:ext uri="{FF2B5EF4-FFF2-40B4-BE49-F238E27FC236}">
                  <a16:creationId xmlns:a16="http://schemas.microsoft.com/office/drawing/2014/main" id="{944374FB-369B-414C-BC82-7713DB71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5" name="Rectangle 130">
              <a:extLst>
                <a:ext uri="{FF2B5EF4-FFF2-40B4-BE49-F238E27FC236}">
                  <a16:creationId xmlns:a16="http://schemas.microsoft.com/office/drawing/2014/main" id="{FCBFEA98-B85C-4913-8065-7CCD1B6B6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6" name="Rectangle 131">
              <a:extLst>
                <a:ext uri="{FF2B5EF4-FFF2-40B4-BE49-F238E27FC236}">
                  <a16:creationId xmlns:a16="http://schemas.microsoft.com/office/drawing/2014/main" id="{9225759A-7AB0-40B6-92CE-288ADE939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004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7" name="Rectangle 132">
              <a:extLst>
                <a:ext uri="{FF2B5EF4-FFF2-40B4-BE49-F238E27FC236}">
                  <a16:creationId xmlns:a16="http://schemas.microsoft.com/office/drawing/2014/main" id="{D463586B-AB33-4D39-A4CE-699CECE13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198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8" name="Rectangle 133">
              <a:extLst>
                <a:ext uri="{FF2B5EF4-FFF2-40B4-BE49-F238E27FC236}">
                  <a16:creationId xmlns:a16="http://schemas.microsoft.com/office/drawing/2014/main" id="{CDBC1CCA-7507-43F6-96C8-4567C197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9" name="Rectangle 134">
              <a:extLst>
                <a:ext uri="{FF2B5EF4-FFF2-40B4-BE49-F238E27FC236}">
                  <a16:creationId xmlns:a16="http://schemas.microsoft.com/office/drawing/2014/main" id="{B4E15D3A-2ED9-4854-9685-0CFB3F8CE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0" name="Rectangle 135">
              <a:extLst>
                <a:ext uri="{FF2B5EF4-FFF2-40B4-BE49-F238E27FC236}">
                  <a16:creationId xmlns:a16="http://schemas.microsoft.com/office/drawing/2014/main" id="{560C4248-5893-407D-B299-BCC98E1AD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86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1" name="Rectangle 136">
              <a:extLst>
                <a:ext uri="{FF2B5EF4-FFF2-40B4-BE49-F238E27FC236}">
                  <a16:creationId xmlns:a16="http://schemas.microsoft.com/office/drawing/2014/main" id="{E458DE35-38F4-4AC5-AEDB-B064ED4FA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2" name="Rectangle 137">
              <a:extLst>
                <a:ext uri="{FF2B5EF4-FFF2-40B4-BE49-F238E27FC236}">
                  <a16:creationId xmlns:a16="http://schemas.microsoft.com/office/drawing/2014/main" id="{ED295940-A438-4938-A70F-8DAC3015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0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3" name="Rectangle 138">
              <a:extLst>
                <a:ext uri="{FF2B5EF4-FFF2-40B4-BE49-F238E27FC236}">
                  <a16:creationId xmlns:a16="http://schemas.microsoft.com/office/drawing/2014/main" id="{A6B5DD37-4E7D-4D43-AABA-1F756724D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4" name="Rectangle 139">
              <a:extLst>
                <a:ext uri="{FF2B5EF4-FFF2-40B4-BE49-F238E27FC236}">
                  <a16:creationId xmlns:a16="http://schemas.microsoft.com/office/drawing/2014/main" id="{0D5D46D5-8283-498D-8796-A77C8D00C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17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5" name="Rectangle 140">
              <a:extLst>
                <a:ext uri="{FF2B5EF4-FFF2-40B4-BE49-F238E27FC236}">
                  <a16:creationId xmlns:a16="http://schemas.microsoft.com/office/drawing/2014/main" id="{EAA73E41-F4B6-472E-99E6-0079B77F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168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6" name="Rectangle 141">
              <a:extLst>
                <a:ext uri="{FF2B5EF4-FFF2-40B4-BE49-F238E27FC236}">
                  <a16:creationId xmlns:a16="http://schemas.microsoft.com/office/drawing/2014/main" id="{15B87C35-461E-4A82-AE22-A27BB762D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80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7" name="Rectangle 142">
              <a:extLst>
                <a:ext uri="{FF2B5EF4-FFF2-40B4-BE49-F238E27FC236}">
                  <a16:creationId xmlns:a16="http://schemas.microsoft.com/office/drawing/2014/main" id="{1AA701D9-6B6D-43B7-A477-C40540DD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06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8" name="Rectangle 143">
              <a:extLst>
                <a:ext uri="{FF2B5EF4-FFF2-40B4-BE49-F238E27FC236}">
                  <a16:creationId xmlns:a16="http://schemas.microsoft.com/office/drawing/2014/main" id="{17049F1C-C894-416D-B9AA-F74997C1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185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9" name="Rectangle 144">
              <a:extLst>
                <a:ext uri="{FF2B5EF4-FFF2-40B4-BE49-F238E27FC236}">
                  <a16:creationId xmlns:a16="http://schemas.microsoft.com/office/drawing/2014/main" id="{AEC23BD5-5815-4D56-AD03-382472D1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0" name="Rectangle 145">
              <a:extLst>
                <a:ext uri="{FF2B5EF4-FFF2-40B4-BE49-F238E27FC236}">
                  <a16:creationId xmlns:a16="http://schemas.microsoft.com/office/drawing/2014/main" id="{623B7C40-7923-46A9-B92A-A421EEB86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195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1" name="Rectangle 146">
              <a:extLst>
                <a:ext uri="{FF2B5EF4-FFF2-40B4-BE49-F238E27FC236}">
                  <a16:creationId xmlns:a16="http://schemas.microsoft.com/office/drawing/2014/main" id="{3E856CBD-E6D4-4E87-B85F-0888655E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2" name="Rectangle 147">
              <a:extLst>
                <a:ext uri="{FF2B5EF4-FFF2-40B4-BE49-F238E27FC236}">
                  <a16:creationId xmlns:a16="http://schemas.microsoft.com/office/drawing/2014/main" id="{2383E502-FCFD-4474-80BF-356170DA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3" name="Rectangle 148">
              <a:extLst>
                <a:ext uri="{FF2B5EF4-FFF2-40B4-BE49-F238E27FC236}">
                  <a16:creationId xmlns:a16="http://schemas.microsoft.com/office/drawing/2014/main" id="{76AFA5BC-67DC-486E-A5E3-CCC42DB25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004"/>
              <a:ext cx="38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4" name="Rectangle 149">
              <a:extLst>
                <a:ext uri="{FF2B5EF4-FFF2-40B4-BE49-F238E27FC236}">
                  <a16:creationId xmlns:a16="http://schemas.microsoft.com/office/drawing/2014/main" id="{48234D5B-7094-4234-8436-755D0BC86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5" name="Rectangle 150">
              <a:extLst>
                <a:ext uri="{FF2B5EF4-FFF2-40B4-BE49-F238E27FC236}">
                  <a16:creationId xmlns:a16="http://schemas.microsoft.com/office/drawing/2014/main" id="{731A720A-3AE0-4AC8-A86D-1A5172B08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6" name="Rectangle 151">
              <a:extLst>
                <a:ext uri="{FF2B5EF4-FFF2-40B4-BE49-F238E27FC236}">
                  <a16:creationId xmlns:a16="http://schemas.microsoft.com/office/drawing/2014/main" id="{D6D90500-BF2E-482F-8375-FD66E067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7" name="Rectangle 152">
              <a:extLst>
                <a:ext uri="{FF2B5EF4-FFF2-40B4-BE49-F238E27FC236}">
                  <a16:creationId xmlns:a16="http://schemas.microsoft.com/office/drawing/2014/main" id="{5D0EECB2-7A9B-4F2C-9251-1BCA307C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8" name="Rectangle 153">
              <a:extLst>
                <a:ext uri="{FF2B5EF4-FFF2-40B4-BE49-F238E27FC236}">
                  <a16:creationId xmlns:a16="http://schemas.microsoft.com/office/drawing/2014/main" id="{74836C3D-87BE-408F-AAE9-395DCA8E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98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9" name="Rectangle 154">
              <a:extLst>
                <a:ext uri="{FF2B5EF4-FFF2-40B4-BE49-F238E27FC236}">
                  <a16:creationId xmlns:a16="http://schemas.microsoft.com/office/drawing/2014/main" id="{689E72D5-E625-4670-902E-DA2B452F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85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0" name="Rectangle 155">
              <a:extLst>
                <a:ext uri="{FF2B5EF4-FFF2-40B4-BE49-F238E27FC236}">
                  <a16:creationId xmlns:a16="http://schemas.microsoft.com/office/drawing/2014/main" id="{196D3243-8818-46C0-A721-04754AD2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99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1" name="Rectangle 156">
              <a:extLst>
                <a:ext uri="{FF2B5EF4-FFF2-40B4-BE49-F238E27FC236}">
                  <a16:creationId xmlns:a16="http://schemas.microsoft.com/office/drawing/2014/main" id="{9389E2C5-0FEF-4FA3-93D9-39D7E4695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2" name="Rectangle 157">
              <a:extLst>
                <a:ext uri="{FF2B5EF4-FFF2-40B4-BE49-F238E27FC236}">
                  <a16:creationId xmlns:a16="http://schemas.microsoft.com/office/drawing/2014/main" id="{1739C49B-FC06-499F-853F-06D7D278D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916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3" name="Rectangle 158">
              <a:extLst>
                <a:ext uri="{FF2B5EF4-FFF2-40B4-BE49-F238E27FC236}">
                  <a16:creationId xmlns:a16="http://schemas.microsoft.com/office/drawing/2014/main" id="{7BBD0BA3-DBD4-4F76-845B-115B70F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00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4" name="Rectangle 159">
              <a:extLst>
                <a:ext uri="{FF2B5EF4-FFF2-40B4-BE49-F238E27FC236}">
                  <a16:creationId xmlns:a16="http://schemas.microsoft.com/office/drawing/2014/main" id="{BD59F672-ACCA-469C-851E-6D970C883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1879"/>
              <a:ext cx="8" cy="8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5" name="Rectangle 160">
              <a:extLst>
                <a:ext uri="{FF2B5EF4-FFF2-40B4-BE49-F238E27FC236}">
                  <a16:creationId xmlns:a16="http://schemas.microsoft.com/office/drawing/2014/main" id="{C77070F9-A3F0-43D5-8AB4-A26DC869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6" name="Rectangle 161">
              <a:extLst>
                <a:ext uri="{FF2B5EF4-FFF2-40B4-BE49-F238E27FC236}">
                  <a16:creationId xmlns:a16="http://schemas.microsoft.com/office/drawing/2014/main" id="{6368568B-AD43-45B0-8F5B-8B6F2D72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14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7" name="Rectangle 162">
              <a:extLst>
                <a:ext uri="{FF2B5EF4-FFF2-40B4-BE49-F238E27FC236}">
                  <a16:creationId xmlns:a16="http://schemas.microsoft.com/office/drawing/2014/main" id="{F33D6CF7-7211-4DA3-95D7-C7B8C57B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26"/>
              <a:ext cx="38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8" name="Rectangle 163">
              <a:extLst>
                <a:ext uri="{FF2B5EF4-FFF2-40B4-BE49-F238E27FC236}">
                  <a16:creationId xmlns:a16="http://schemas.microsoft.com/office/drawing/2014/main" id="{C536E1BA-ECCE-4677-B22E-244329F3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90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9" name="Rectangle 164">
              <a:extLst>
                <a:ext uri="{FF2B5EF4-FFF2-40B4-BE49-F238E27FC236}">
                  <a16:creationId xmlns:a16="http://schemas.microsoft.com/office/drawing/2014/main" id="{955884A5-B8B9-4E82-A708-E784B4F3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92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0" name="Rectangle 165">
              <a:extLst>
                <a:ext uri="{FF2B5EF4-FFF2-40B4-BE49-F238E27FC236}">
                  <a16:creationId xmlns:a16="http://schemas.microsoft.com/office/drawing/2014/main" id="{2C20473B-E963-4F40-BBBF-02C7D46C9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062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1" name="Rectangle 166">
              <a:extLst>
                <a:ext uri="{FF2B5EF4-FFF2-40B4-BE49-F238E27FC236}">
                  <a16:creationId xmlns:a16="http://schemas.microsoft.com/office/drawing/2014/main" id="{EDA034A0-AC9E-4D3B-94CC-8C54D1763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865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2" name="Rectangle 167">
              <a:extLst>
                <a:ext uri="{FF2B5EF4-FFF2-40B4-BE49-F238E27FC236}">
                  <a16:creationId xmlns:a16="http://schemas.microsoft.com/office/drawing/2014/main" id="{16BFB625-05EF-46FE-993C-5F37487C2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1763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3" name="Rectangle 168">
              <a:extLst>
                <a:ext uri="{FF2B5EF4-FFF2-40B4-BE49-F238E27FC236}">
                  <a16:creationId xmlns:a16="http://schemas.microsoft.com/office/drawing/2014/main" id="{9F629EA0-3826-46AA-A23A-6B39EF34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4" name="Rectangle 169">
              <a:extLst>
                <a:ext uri="{FF2B5EF4-FFF2-40B4-BE49-F238E27FC236}">
                  <a16:creationId xmlns:a16="http://schemas.microsoft.com/office/drawing/2014/main" id="{D268B49C-96CF-4B14-A165-63B0633EA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11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5" name="Rectangle 170">
              <a:extLst>
                <a:ext uri="{FF2B5EF4-FFF2-40B4-BE49-F238E27FC236}">
                  <a16:creationId xmlns:a16="http://schemas.microsoft.com/office/drawing/2014/main" id="{8B826D4C-10D3-4EDF-81C6-4264818F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90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6" name="Rectangle 171">
              <a:extLst>
                <a:ext uri="{FF2B5EF4-FFF2-40B4-BE49-F238E27FC236}">
                  <a16:creationId xmlns:a16="http://schemas.microsoft.com/office/drawing/2014/main" id="{8B6336BB-204B-4762-8157-3F667A4E5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58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7" name="Rectangle 172">
              <a:extLst>
                <a:ext uri="{FF2B5EF4-FFF2-40B4-BE49-F238E27FC236}">
                  <a16:creationId xmlns:a16="http://schemas.microsoft.com/office/drawing/2014/main" id="{836572E2-E3F7-48BB-979C-84BDA404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63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8" name="Rectangle 173">
              <a:extLst>
                <a:ext uri="{FF2B5EF4-FFF2-40B4-BE49-F238E27FC236}">
                  <a16:creationId xmlns:a16="http://schemas.microsoft.com/office/drawing/2014/main" id="{7A24FA00-CD84-4B91-AC3F-4B754BC2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1596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9" name="Rectangle 174">
              <a:extLst>
                <a:ext uri="{FF2B5EF4-FFF2-40B4-BE49-F238E27FC236}">
                  <a16:creationId xmlns:a16="http://schemas.microsoft.com/office/drawing/2014/main" id="{9D8B5A38-92BE-42D0-A827-4DA60196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66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0" name="Rectangle 175">
              <a:extLst>
                <a:ext uri="{FF2B5EF4-FFF2-40B4-BE49-F238E27FC236}">
                  <a16:creationId xmlns:a16="http://schemas.microsoft.com/office/drawing/2014/main" id="{8C96B776-968E-4DB6-AA01-8EB829BC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96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1" name="Rectangle 176">
              <a:extLst>
                <a:ext uri="{FF2B5EF4-FFF2-40B4-BE49-F238E27FC236}">
                  <a16:creationId xmlns:a16="http://schemas.microsoft.com/office/drawing/2014/main" id="{D21D777C-E217-4D78-A099-0B052193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93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2" name="Rectangle 177">
              <a:extLst>
                <a:ext uri="{FF2B5EF4-FFF2-40B4-BE49-F238E27FC236}">
                  <a16:creationId xmlns:a16="http://schemas.microsoft.com/office/drawing/2014/main" id="{1E0F580F-7D05-4895-8CF3-2B0722290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04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3" name="Rectangle 178">
              <a:extLst>
                <a:ext uri="{FF2B5EF4-FFF2-40B4-BE49-F238E27FC236}">
                  <a16:creationId xmlns:a16="http://schemas.microsoft.com/office/drawing/2014/main" id="{29AA6CFA-E3F6-47FC-8DD3-2D645CBE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4" name="Rectangle 179">
              <a:extLst>
                <a:ext uri="{FF2B5EF4-FFF2-40B4-BE49-F238E27FC236}">
                  <a16:creationId xmlns:a16="http://schemas.microsoft.com/office/drawing/2014/main" id="{F97BFAE8-41AA-4762-AA67-F9043C1DE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5" name="Rectangle 180">
              <a:extLst>
                <a:ext uri="{FF2B5EF4-FFF2-40B4-BE49-F238E27FC236}">
                  <a16:creationId xmlns:a16="http://schemas.microsoft.com/office/drawing/2014/main" id="{F056804F-37C1-4BF1-A2BA-57768354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6" name="Rectangle 181">
              <a:extLst>
                <a:ext uri="{FF2B5EF4-FFF2-40B4-BE49-F238E27FC236}">
                  <a16:creationId xmlns:a16="http://schemas.microsoft.com/office/drawing/2014/main" id="{D9DA2AC0-A673-4125-BF9F-A042F041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177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7" name="Rectangle 182">
              <a:extLst>
                <a:ext uri="{FF2B5EF4-FFF2-40B4-BE49-F238E27FC236}">
                  <a16:creationId xmlns:a16="http://schemas.microsoft.com/office/drawing/2014/main" id="{68354C0F-05B6-4B1B-9107-95728AC2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66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8" name="Rectangle 183">
              <a:extLst>
                <a:ext uri="{FF2B5EF4-FFF2-40B4-BE49-F238E27FC236}">
                  <a16:creationId xmlns:a16="http://schemas.microsoft.com/office/drawing/2014/main" id="{18D0CEF2-716A-4D3C-921E-6E356A4CC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1610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9" name="Rectangle 184">
              <a:extLst>
                <a:ext uri="{FF2B5EF4-FFF2-40B4-BE49-F238E27FC236}">
                  <a16:creationId xmlns:a16="http://schemas.microsoft.com/office/drawing/2014/main" id="{8891C55A-BDE4-46DF-9139-DD8389391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21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0" name="Rectangle 185">
              <a:extLst>
                <a:ext uri="{FF2B5EF4-FFF2-40B4-BE49-F238E27FC236}">
                  <a16:creationId xmlns:a16="http://schemas.microsoft.com/office/drawing/2014/main" id="{E6E755EC-27E7-42FD-8A26-F1CAB07EC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1" name="Rectangle 186">
              <a:extLst>
                <a:ext uri="{FF2B5EF4-FFF2-40B4-BE49-F238E27FC236}">
                  <a16:creationId xmlns:a16="http://schemas.microsoft.com/office/drawing/2014/main" id="{3DE61921-913D-4618-8806-7F85D1C3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223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2" name="Rectangle 187">
              <a:extLst>
                <a:ext uri="{FF2B5EF4-FFF2-40B4-BE49-F238E27FC236}">
                  <a16:creationId xmlns:a16="http://schemas.microsoft.com/office/drawing/2014/main" id="{31AEE41A-298C-4092-AB07-130D7DDB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3" name="Rectangle 188">
              <a:extLst>
                <a:ext uri="{FF2B5EF4-FFF2-40B4-BE49-F238E27FC236}">
                  <a16:creationId xmlns:a16="http://schemas.microsoft.com/office/drawing/2014/main" id="{713FA419-5BE9-4F17-9B46-774E74703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50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4" name="Rectangle 189">
              <a:extLst>
                <a:ext uri="{FF2B5EF4-FFF2-40B4-BE49-F238E27FC236}">
                  <a16:creationId xmlns:a16="http://schemas.microsoft.com/office/drawing/2014/main" id="{21CEBA32-F78F-454B-8A1C-C049D4D2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23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5" name="Rectangle 190">
              <a:extLst>
                <a:ext uri="{FF2B5EF4-FFF2-40B4-BE49-F238E27FC236}">
                  <a16:creationId xmlns:a16="http://schemas.microsoft.com/office/drawing/2014/main" id="{09CC7F4F-AC8F-4DF1-894F-A6F3CA6C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65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6" name="Rectangle 191">
              <a:extLst>
                <a:ext uri="{FF2B5EF4-FFF2-40B4-BE49-F238E27FC236}">
                  <a16:creationId xmlns:a16="http://schemas.microsoft.com/office/drawing/2014/main" id="{F2509809-D36E-46A5-AA26-4245EA58E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30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7" name="Rectangle 192">
              <a:extLst>
                <a:ext uri="{FF2B5EF4-FFF2-40B4-BE49-F238E27FC236}">
                  <a16:creationId xmlns:a16="http://schemas.microsoft.com/office/drawing/2014/main" id="{529DE488-E5D6-45E3-9740-012BEF9DE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8" name="Rectangle 193">
              <a:extLst>
                <a:ext uri="{FF2B5EF4-FFF2-40B4-BE49-F238E27FC236}">
                  <a16:creationId xmlns:a16="http://schemas.microsoft.com/office/drawing/2014/main" id="{07D415A4-83A2-49F9-B007-322ABED8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6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9" name="Rectangle 194">
              <a:extLst>
                <a:ext uri="{FF2B5EF4-FFF2-40B4-BE49-F238E27FC236}">
                  <a16:creationId xmlns:a16="http://schemas.microsoft.com/office/drawing/2014/main" id="{38D7CD24-BB1F-4452-9A0A-3271CBE1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169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0" name="Rectangle 195">
              <a:extLst>
                <a:ext uri="{FF2B5EF4-FFF2-40B4-BE49-F238E27FC236}">
                  <a16:creationId xmlns:a16="http://schemas.microsoft.com/office/drawing/2014/main" id="{0A0FADAB-02B0-4C65-AE9C-2F77CF95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61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1" name="Rectangle 196">
              <a:extLst>
                <a:ext uri="{FF2B5EF4-FFF2-40B4-BE49-F238E27FC236}">
                  <a16:creationId xmlns:a16="http://schemas.microsoft.com/office/drawing/2014/main" id="{24E4E8A3-D8B5-4A9A-A4B2-2E6F421F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2" name="Rectangle 197">
              <a:extLst>
                <a:ext uri="{FF2B5EF4-FFF2-40B4-BE49-F238E27FC236}">
                  <a16:creationId xmlns:a16="http://schemas.microsoft.com/office/drawing/2014/main" id="{E188F832-2AE4-4DF5-B71E-0562F158E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3" name="Rectangle 198">
              <a:extLst>
                <a:ext uri="{FF2B5EF4-FFF2-40B4-BE49-F238E27FC236}">
                  <a16:creationId xmlns:a16="http://schemas.microsoft.com/office/drawing/2014/main" id="{1A01ECDF-5D76-45A6-9D6D-7093B3A3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4" name="Rectangle 199">
              <a:extLst>
                <a:ext uri="{FF2B5EF4-FFF2-40B4-BE49-F238E27FC236}">
                  <a16:creationId xmlns:a16="http://schemas.microsoft.com/office/drawing/2014/main" id="{F7B95277-162D-4D2D-89FB-8668FC1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14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5" name="Rectangle 200">
              <a:extLst>
                <a:ext uri="{FF2B5EF4-FFF2-40B4-BE49-F238E27FC236}">
                  <a16:creationId xmlns:a16="http://schemas.microsoft.com/office/drawing/2014/main" id="{5004A3CC-89B4-4094-875A-4B2756182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77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6" name="Rectangle 201">
              <a:extLst>
                <a:ext uri="{FF2B5EF4-FFF2-40B4-BE49-F238E27FC236}">
                  <a16:creationId xmlns:a16="http://schemas.microsoft.com/office/drawing/2014/main" id="{002549B5-6219-41EF-AE6F-9C4F4727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144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7" name="Rectangle 202">
              <a:extLst>
                <a:ext uri="{FF2B5EF4-FFF2-40B4-BE49-F238E27FC236}">
                  <a16:creationId xmlns:a16="http://schemas.microsoft.com/office/drawing/2014/main" id="{C98D79E5-8ED3-4131-B465-6836D379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82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8" name="Rectangle 203">
              <a:extLst>
                <a:ext uri="{FF2B5EF4-FFF2-40B4-BE49-F238E27FC236}">
                  <a16:creationId xmlns:a16="http://schemas.microsoft.com/office/drawing/2014/main" id="{E45E3922-2CB7-4069-BCF9-A795D5E1A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30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9" name="Rectangle 204">
              <a:extLst>
                <a:ext uri="{FF2B5EF4-FFF2-40B4-BE49-F238E27FC236}">
                  <a16:creationId xmlns:a16="http://schemas.microsoft.com/office/drawing/2014/main" id="{A891C605-BFDB-4CED-BED5-243F232A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85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0" name="Rectangle 205">
              <a:extLst>
                <a:ext uri="{FF2B5EF4-FFF2-40B4-BE49-F238E27FC236}">
                  <a16:creationId xmlns:a16="http://schemas.microsoft.com/office/drawing/2014/main" id="{151F7AD9-1646-4AB7-86B5-65CBC07D2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192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1" name="Rectangle 206">
              <a:extLst>
                <a:ext uri="{FF2B5EF4-FFF2-40B4-BE49-F238E27FC236}">
                  <a16:creationId xmlns:a16="http://schemas.microsoft.com/office/drawing/2014/main" id="{A6D56A6E-F2FC-44E2-ABD3-A7FFEC908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63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2" name="Rectangle 207">
              <a:extLst>
                <a:ext uri="{FF2B5EF4-FFF2-40B4-BE49-F238E27FC236}">
                  <a16:creationId xmlns:a16="http://schemas.microsoft.com/office/drawing/2014/main" id="{6706DD64-0A32-41E4-ADE6-2D80D21B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3" name="Rectangle 208">
              <a:extLst>
                <a:ext uri="{FF2B5EF4-FFF2-40B4-BE49-F238E27FC236}">
                  <a16:creationId xmlns:a16="http://schemas.microsoft.com/office/drawing/2014/main" id="{9962D4F0-B85E-4A72-AFE3-94413E5C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4" name="Rectangle 209">
              <a:extLst>
                <a:ext uri="{FF2B5EF4-FFF2-40B4-BE49-F238E27FC236}">
                  <a16:creationId xmlns:a16="http://schemas.microsoft.com/office/drawing/2014/main" id="{181168D9-AC08-48B2-B580-6B222F33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97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5" name="Rectangle 210">
              <a:extLst>
                <a:ext uri="{FF2B5EF4-FFF2-40B4-BE49-F238E27FC236}">
                  <a16:creationId xmlns:a16="http://schemas.microsoft.com/office/drawing/2014/main" id="{DD69F35F-0CD3-4B4E-A797-F11641F3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6" name="Rectangle 211">
              <a:extLst>
                <a:ext uri="{FF2B5EF4-FFF2-40B4-BE49-F238E27FC236}">
                  <a16:creationId xmlns:a16="http://schemas.microsoft.com/office/drawing/2014/main" id="{3EFD32AC-FC70-46E5-B69C-4781EA75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204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7" name="Rectangle 212">
              <a:extLst>
                <a:ext uri="{FF2B5EF4-FFF2-40B4-BE49-F238E27FC236}">
                  <a16:creationId xmlns:a16="http://schemas.microsoft.com/office/drawing/2014/main" id="{45B6BB8D-0795-4DB6-B4B6-C417FA28C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8" name="Rectangle 213">
              <a:extLst>
                <a:ext uri="{FF2B5EF4-FFF2-40B4-BE49-F238E27FC236}">
                  <a16:creationId xmlns:a16="http://schemas.microsoft.com/office/drawing/2014/main" id="{618D5A7F-62CC-4404-B82E-40CE9445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9" name="Rectangle 214">
              <a:extLst>
                <a:ext uri="{FF2B5EF4-FFF2-40B4-BE49-F238E27FC236}">
                  <a16:creationId xmlns:a16="http://schemas.microsoft.com/office/drawing/2014/main" id="{DBFD999E-EDAD-4AEE-B04B-93023F9F9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0" name="Rectangle 215">
              <a:extLst>
                <a:ext uri="{FF2B5EF4-FFF2-40B4-BE49-F238E27FC236}">
                  <a16:creationId xmlns:a16="http://schemas.microsoft.com/office/drawing/2014/main" id="{DE8F0415-9219-4090-9E15-17CEFD00E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207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1" name="Rectangle 216">
              <a:extLst>
                <a:ext uri="{FF2B5EF4-FFF2-40B4-BE49-F238E27FC236}">
                  <a16:creationId xmlns:a16="http://schemas.microsoft.com/office/drawing/2014/main" id="{E35B0C09-539F-4A37-9E6B-7F8B5D961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13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2" name="Rectangle 217">
              <a:extLst>
                <a:ext uri="{FF2B5EF4-FFF2-40B4-BE49-F238E27FC236}">
                  <a16:creationId xmlns:a16="http://schemas.microsoft.com/office/drawing/2014/main" id="{7C83F70A-B1E0-40D5-AA5D-43E85A39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171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3" name="Rectangle 218">
              <a:extLst>
                <a:ext uri="{FF2B5EF4-FFF2-40B4-BE49-F238E27FC236}">
                  <a16:creationId xmlns:a16="http://schemas.microsoft.com/office/drawing/2014/main" id="{95506F57-A313-4A9F-B7DE-F77A1853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4" name="Rectangle 219">
              <a:extLst>
                <a:ext uri="{FF2B5EF4-FFF2-40B4-BE49-F238E27FC236}">
                  <a16:creationId xmlns:a16="http://schemas.microsoft.com/office/drawing/2014/main" id="{571A8E2B-478A-465B-9714-C15B77449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185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5" name="Rectangle 220">
              <a:extLst>
                <a:ext uri="{FF2B5EF4-FFF2-40B4-BE49-F238E27FC236}">
                  <a16:creationId xmlns:a16="http://schemas.microsoft.com/office/drawing/2014/main" id="{8DCAC3D0-5327-4543-A3E5-F280AAA5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69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6" name="Rectangle 221">
              <a:extLst>
                <a:ext uri="{FF2B5EF4-FFF2-40B4-BE49-F238E27FC236}">
                  <a16:creationId xmlns:a16="http://schemas.microsoft.com/office/drawing/2014/main" id="{D0F5DBD7-218B-4D90-96CA-7EBB7692C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2238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7" name="Rectangle 222">
              <a:extLst>
                <a:ext uri="{FF2B5EF4-FFF2-40B4-BE49-F238E27FC236}">
                  <a16:creationId xmlns:a16="http://schemas.microsoft.com/office/drawing/2014/main" id="{87A46B00-181F-4EA2-970A-EE9EC0145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152"/>
              <a:ext cx="1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Bill's Weekly Total - Bowling  .</a:t>
              </a:r>
            </a:p>
          </p:txBody>
        </p:sp>
        <p:sp>
          <p:nvSpPr>
            <p:cNvPr id="20708" name="Rectangle 223">
              <a:extLst>
                <a:ext uri="{FF2B5EF4-FFF2-40B4-BE49-F238E27FC236}">
                  <a16:creationId xmlns:a16="http://schemas.microsoft.com/office/drawing/2014/main" id="{15F30BDC-55AE-4384-98FD-B2AC58B6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453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400</a:t>
              </a:r>
            </a:p>
          </p:txBody>
        </p:sp>
        <p:sp>
          <p:nvSpPr>
            <p:cNvPr id="20709" name="Rectangle 224">
              <a:extLst>
                <a:ext uri="{FF2B5EF4-FFF2-40B4-BE49-F238E27FC236}">
                  <a16:creationId xmlns:a16="http://schemas.microsoft.com/office/drawing/2014/main" id="{7FB32631-3668-4030-B67A-D004D31B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169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450</a:t>
              </a:r>
            </a:p>
          </p:txBody>
        </p:sp>
        <p:sp>
          <p:nvSpPr>
            <p:cNvPr id="20710" name="Rectangle 225">
              <a:extLst>
                <a:ext uri="{FF2B5EF4-FFF2-40B4-BE49-F238E27FC236}">
                  <a16:creationId xmlns:a16="http://schemas.microsoft.com/office/drawing/2014/main" id="{45CB47EA-27EF-4E82-A89A-96820EF5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884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20711" name="Rectangle 226">
              <a:extLst>
                <a:ext uri="{FF2B5EF4-FFF2-40B4-BE49-F238E27FC236}">
                  <a16:creationId xmlns:a16="http://schemas.microsoft.com/office/drawing/2014/main" id="{24877395-2470-4898-A9DA-2D292CB5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592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550</a:t>
              </a:r>
            </a:p>
          </p:txBody>
        </p:sp>
        <p:sp>
          <p:nvSpPr>
            <p:cNvPr id="20712" name="Rectangle 227">
              <a:extLst>
                <a:ext uri="{FF2B5EF4-FFF2-40B4-BE49-F238E27FC236}">
                  <a16:creationId xmlns:a16="http://schemas.microsoft.com/office/drawing/2014/main" id="{E0BC5D9A-4105-4C8E-B9E4-AC62B5258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308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20713" name="Rectangle 228">
              <a:extLst>
                <a:ext uri="{FF2B5EF4-FFF2-40B4-BE49-F238E27FC236}">
                  <a16:creationId xmlns:a16="http://schemas.microsoft.com/office/drawing/2014/main" id="{8D0AE164-142E-4281-8552-BF4777370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556"/>
              <a:ext cx="1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714" name="Rectangle 229">
              <a:extLst>
                <a:ext uri="{FF2B5EF4-FFF2-40B4-BE49-F238E27FC236}">
                  <a16:creationId xmlns:a16="http://schemas.microsoft.com/office/drawing/2014/main" id="{3655FAD2-A7CE-4F94-9175-0B98F58F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715" name="Rectangle 230">
              <a:extLst>
                <a:ext uri="{FF2B5EF4-FFF2-40B4-BE49-F238E27FC236}">
                  <a16:creationId xmlns:a16="http://schemas.microsoft.com/office/drawing/2014/main" id="{BBC71A0E-4E17-449E-BD28-C76B90B3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716" name="Rectangle 231">
              <a:extLst>
                <a:ext uri="{FF2B5EF4-FFF2-40B4-BE49-F238E27FC236}">
                  <a16:creationId xmlns:a16="http://schemas.microsoft.com/office/drawing/2014/main" id="{1E8F6021-F87A-4781-AEF7-7E387D76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0717" name="Rectangle 232">
              <a:extLst>
                <a:ext uri="{FF2B5EF4-FFF2-40B4-BE49-F238E27FC236}">
                  <a16:creationId xmlns:a16="http://schemas.microsoft.com/office/drawing/2014/main" id="{F23A6FC5-042C-44BD-8126-1B877E64A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0718" name="Rectangle 233">
              <a:extLst>
                <a:ext uri="{FF2B5EF4-FFF2-40B4-BE49-F238E27FC236}">
                  <a16:creationId xmlns:a16="http://schemas.microsoft.com/office/drawing/2014/main" id="{4051F3B4-5CC8-400B-9348-BBA339786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20719" name="Rectangle 234">
              <a:extLst>
                <a:ext uri="{FF2B5EF4-FFF2-40B4-BE49-F238E27FC236}">
                  <a16:creationId xmlns:a16="http://schemas.microsoft.com/office/drawing/2014/main" id="{0D765E44-B69F-4E02-8FDF-2D0B1F2DF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0720" name="Rectangle 235">
              <a:extLst>
                <a:ext uri="{FF2B5EF4-FFF2-40B4-BE49-F238E27FC236}">
                  <a16:creationId xmlns:a16="http://schemas.microsoft.com/office/drawing/2014/main" id="{AD9EBD3D-E601-434A-B1E3-4E703975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20721" name="Rectangle 236">
              <a:extLst>
                <a:ext uri="{FF2B5EF4-FFF2-40B4-BE49-F238E27FC236}">
                  <a16:creationId xmlns:a16="http://schemas.microsoft.com/office/drawing/2014/main" id="{C8F04F04-37ED-4299-A4CB-355E41EF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0722" name="Rectangle 237">
              <a:extLst>
                <a:ext uri="{FF2B5EF4-FFF2-40B4-BE49-F238E27FC236}">
                  <a16:creationId xmlns:a16="http://schemas.microsoft.com/office/drawing/2014/main" id="{C2F6A7D9-920F-4708-850F-804BF5CAD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20723" name="Rectangle 238">
              <a:extLst>
                <a:ext uri="{FF2B5EF4-FFF2-40B4-BE49-F238E27FC236}">
                  <a16:creationId xmlns:a16="http://schemas.microsoft.com/office/drawing/2014/main" id="{574776B5-2AEE-4C5A-B629-C3CEC67F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" y="2555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0724" name="Rectangle 239">
              <a:extLst>
                <a:ext uri="{FF2B5EF4-FFF2-40B4-BE49-F238E27FC236}">
                  <a16:creationId xmlns:a16="http://schemas.microsoft.com/office/drawing/2014/main" id="{6446B906-E8FE-4BEA-BE95-E2AC1470F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1198"/>
              <a:ext cx="4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Total Pins </a:t>
              </a:r>
            </a:p>
          </p:txBody>
        </p:sp>
        <p:sp>
          <p:nvSpPr>
            <p:cNvPr id="20725" name="Line 240">
              <a:extLst>
                <a:ext uri="{FF2B5EF4-FFF2-40B4-BE49-F238E27FC236}">
                  <a16:creationId xmlns:a16="http://schemas.microsoft.com/office/drawing/2014/main" id="{2FE02CC8-F7DB-487A-9C59-E5C3D35D0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1949"/>
              <a:ext cx="429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Line 241">
              <a:extLst>
                <a:ext uri="{FF2B5EF4-FFF2-40B4-BE49-F238E27FC236}">
                  <a16:creationId xmlns:a16="http://schemas.microsoft.com/office/drawing/2014/main" id="{779B7C45-91AC-4ACC-A8C2-DDB8213BF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628"/>
              <a:ext cx="42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Line 242">
              <a:extLst>
                <a:ext uri="{FF2B5EF4-FFF2-40B4-BE49-F238E27FC236}">
                  <a16:creationId xmlns:a16="http://schemas.microsoft.com/office/drawing/2014/main" id="{1108A5E0-BF0A-4A29-BD40-FCBB2BF79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2256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Line 243">
              <a:extLst>
                <a:ext uri="{FF2B5EF4-FFF2-40B4-BE49-F238E27FC236}">
                  <a16:creationId xmlns:a16="http://schemas.microsoft.com/office/drawing/2014/main" id="{A6D77AEB-D364-4111-B8EE-287E707E6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1417"/>
              <a:ext cx="0" cy="10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Rectangle 245">
            <a:extLst>
              <a:ext uri="{FF2B5EF4-FFF2-40B4-BE49-F238E27FC236}">
                <a16:creationId xmlns:a16="http://schemas.microsoft.com/office/drawing/2014/main" id="{2BD2AAB2-1E4B-4072-8B80-3C89AE1C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824689"/>
            <a:ext cx="4437063" cy="203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9050" tIns="26988" rIns="19050" bIns="26988"/>
          <a:lstStyle>
            <a:lvl1pPr marL="163513" indent="-163513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“In Control”</a:t>
            </a:r>
            <a:endParaRPr lang="en-US" altLang="en-US" sz="2400" b="1" dirty="0">
              <a:solidFill>
                <a:srgbClr val="00B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Operating at fixed level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Random, constant spread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Predictable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Only common cause variation present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A11A6-FED8-44D5-A9DB-0A30F6C9775D}"/>
              </a:ext>
            </a:extLst>
          </p:cNvPr>
          <p:cNvSpPr txBox="1"/>
          <p:nvPr/>
        </p:nvSpPr>
        <p:spPr>
          <a:xfrm>
            <a:off x="1579839" y="2038074"/>
            <a:ext cx="13223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Upper control limit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7215825-F2C8-4B67-95D1-1F208AD462E4}"/>
              </a:ext>
            </a:extLst>
          </p:cNvPr>
          <p:cNvSpPr txBox="1"/>
          <p:nvPr/>
        </p:nvSpPr>
        <p:spPr>
          <a:xfrm>
            <a:off x="1592539" y="3273149"/>
            <a:ext cx="13208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Lower control limit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12202C-39B7-478B-98B2-FDC10783FFB8}"/>
              </a:ext>
            </a:extLst>
          </p:cNvPr>
          <p:cNvSpPr/>
          <p:nvPr/>
        </p:nvSpPr>
        <p:spPr>
          <a:xfrm rot="8070170">
            <a:off x="1628050" y="4197401"/>
            <a:ext cx="444500" cy="357188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178028F-4730-4B6E-93D4-B85EA9FE64C5}"/>
              </a:ext>
            </a:extLst>
          </p:cNvPr>
          <p:cNvSpPr txBox="1"/>
          <p:nvPr/>
        </p:nvSpPr>
        <p:spPr>
          <a:xfrm>
            <a:off x="4607201" y="3944758"/>
            <a:ext cx="60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Week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 Placeholder 4">
            <a:extLst>
              <a:ext uri="{FF2B5EF4-FFF2-40B4-BE49-F238E27FC236}">
                <a16:creationId xmlns:a16="http://schemas.microsoft.com/office/drawing/2014/main" id="{8F5279C7-0FFA-4C32-ABEF-ABE2B1893B23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446838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9E16E7A0-B84F-484A-BA4C-1281AA532D06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483" name="Rectangle 252">
            <a:extLst>
              <a:ext uri="{FF2B5EF4-FFF2-40B4-BE49-F238E27FC236}">
                <a16:creationId xmlns:a16="http://schemas.microsoft.com/office/drawing/2014/main" id="{FF99D26A-3EEA-4D01-8DF7-96C0BF5F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5725"/>
            <a:ext cx="8229600" cy="1143000"/>
          </a:xfrm>
        </p:spPr>
        <p:txBody>
          <a:bodyPr/>
          <a:lstStyle/>
          <a:p>
            <a:r>
              <a:rPr lang="en-US" altLang="en-US" dirty="0"/>
              <a:t>State of Statistical Control</a:t>
            </a:r>
          </a:p>
        </p:txBody>
      </p:sp>
      <p:sp>
        <p:nvSpPr>
          <p:cNvPr id="20485" name="Freeform 4">
            <a:extLst>
              <a:ext uri="{FF2B5EF4-FFF2-40B4-BE49-F238E27FC236}">
                <a16:creationId xmlns:a16="http://schemas.microsoft.com/office/drawing/2014/main" id="{F18F7527-CADB-4989-BACB-A96A6B7FD0B1}"/>
              </a:ext>
            </a:extLst>
          </p:cNvPr>
          <p:cNvSpPr>
            <a:spLocks/>
          </p:cNvSpPr>
          <p:nvPr/>
        </p:nvSpPr>
        <p:spPr bwMode="auto">
          <a:xfrm>
            <a:off x="959126" y="1514199"/>
            <a:ext cx="7705725" cy="2673350"/>
          </a:xfrm>
          <a:custGeom>
            <a:avLst/>
            <a:gdLst>
              <a:gd name="T0" fmla="*/ 0 w 4854"/>
              <a:gd name="T1" fmla="*/ 0 h 1684"/>
              <a:gd name="T2" fmla="*/ 2147483646 w 4854"/>
              <a:gd name="T3" fmla="*/ 0 h 1684"/>
              <a:gd name="T4" fmla="*/ 2147483646 w 4854"/>
              <a:gd name="T5" fmla="*/ 2147483646 h 1684"/>
              <a:gd name="T6" fmla="*/ 0 w 4854"/>
              <a:gd name="T7" fmla="*/ 2147483646 h 1684"/>
              <a:gd name="T8" fmla="*/ 0 w 4854"/>
              <a:gd name="T9" fmla="*/ 0 h 16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54"/>
              <a:gd name="T16" fmla="*/ 0 h 1684"/>
              <a:gd name="T17" fmla="*/ 4854 w 4854"/>
              <a:gd name="T18" fmla="*/ 1684 h 16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54" h="1684">
                <a:moveTo>
                  <a:pt x="0" y="0"/>
                </a:moveTo>
                <a:lnTo>
                  <a:pt x="4853" y="0"/>
                </a:lnTo>
                <a:lnTo>
                  <a:pt x="4853" y="1683"/>
                </a:lnTo>
                <a:lnTo>
                  <a:pt x="0" y="168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6" name="Group 244">
            <a:extLst>
              <a:ext uri="{FF2B5EF4-FFF2-40B4-BE49-F238E27FC236}">
                <a16:creationId xmlns:a16="http://schemas.microsoft.com/office/drawing/2014/main" id="{F2D6858E-71C3-444A-B9EC-4C385C80B1B4}"/>
              </a:ext>
            </a:extLst>
          </p:cNvPr>
          <p:cNvGrpSpPr>
            <a:grpSpLocks/>
          </p:cNvGrpSpPr>
          <p:nvPr/>
        </p:nvGrpSpPr>
        <p:grpSpPr bwMode="auto">
          <a:xfrm>
            <a:off x="1136926" y="1534836"/>
            <a:ext cx="7418388" cy="2473325"/>
            <a:chOff x="496" y="1152"/>
            <a:chExt cx="4673" cy="1558"/>
          </a:xfrm>
        </p:grpSpPr>
        <p:sp>
          <p:nvSpPr>
            <p:cNvPr id="20490" name="Line 5">
              <a:extLst>
                <a:ext uri="{FF2B5EF4-FFF2-40B4-BE49-F238E27FC236}">
                  <a16:creationId xmlns:a16="http://schemas.microsoft.com/office/drawing/2014/main" id="{3D7CAA05-BDBC-42B9-A4C1-25A8A0D84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" y="1384"/>
              <a:ext cx="0" cy="1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6">
              <a:extLst>
                <a:ext uri="{FF2B5EF4-FFF2-40B4-BE49-F238E27FC236}">
                  <a16:creationId xmlns:a16="http://schemas.microsoft.com/office/drawing/2014/main" id="{920B0189-C344-4EDA-9214-57483218C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18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7">
              <a:extLst>
                <a:ext uri="{FF2B5EF4-FFF2-40B4-BE49-F238E27FC236}">
                  <a16:creationId xmlns:a16="http://schemas.microsoft.com/office/drawing/2014/main" id="{22176552-1124-4EC0-AC62-CEE8FC6C2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234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8">
              <a:extLst>
                <a:ext uri="{FF2B5EF4-FFF2-40B4-BE49-F238E27FC236}">
                  <a16:creationId xmlns:a16="http://schemas.microsoft.com/office/drawing/2014/main" id="{A45E1B6E-8E9C-42EA-84FC-B3277B283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49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9">
              <a:extLst>
                <a:ext uri="{FF2B5EF4-FFF2-40B4-BE49-F238E27FC236}">
                  <a16:creationId xmlns:a16="http://schemas.microsoft.com/office/drawing/2014/main" id="{3FF7A27F-346B-41FA-9B15-8C7F7EA50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57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0">
              <a:extLst>
                <a:ext uri="{FF2B5EF4-FFF2-40B4-BE49-F238E27FC236}">
                  <a16:creationId xmlns:a16="http://schemas.microsoft.com/office/drawing/2014/main" id="{F198C8C7-8069-4659-B638-38299BEF7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73"/>
              <a:ext cx="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1">
              <a:extLst>
                <a:ext uri="{FF2B5EF4-FFF2-40B4-BE49-F238E27FC236}">
                  <a16:creationId xmlns:a16="http://schemas.microsoft.com/office/drawing/2014/main" id="{3C71184C-ADA1-441A-AF47-7D441BF19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2499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2">
              <a:extLst>
                <a:ext uri="{FF2B5EF4-FFF2-40B4-BE49-F238E27FC236}">
                  <a16:creationId xmlns:a16="http://schemas.microsoft.com/office/drawing/2014/main" id="{95AC199F-FBF3-4C95-87CB-37B72295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3">
              <a:extLst>
                <a:ext uri="{FF2B5EF4-FFF2-40B4-BE49-F238E27FC236}">
                  <a16:creationId xmlns:a16="http://schemas.microsoft.com/office/drawing/2014/main" id="{4825112D-B700-44FC-BC89-97CFEFE4F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6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4">
              <a:extLst>
                <a:ext uri="{FF2B5EF4-FFF2-40B4-BE49-F238E27FC236}">
                  <a16:creationId xmlns:a16="http://schemas.microsoft.com/office/drawing/2014/main" id="{1CA5CE07-60D8-48CB-AAD3-46D180DB9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5">
              <a:extLst>
                <a:ext uri="{FF2B5EF4-FFF2-40B4-BE49-F238E27FC236}">
                  <a16:creationId xmlns:a16="http://schemas.microsoft.com/office/drawing/2014/main" id="{F3F5FEDA-C706-41E9-9C71-E507DD801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6">
              <a:extLst>
                <a:ext uri="{FF2B5EF4-FFF2-40B4-BE49-F238E27FC236}">
                  <a16:creationId xmlns:a16="http://schemas.microsoft.com/office/drawing/2014/main" id="{3AD975F9-5520-4D96-97E7-62E219D85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0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17">
              <a:extLst>
                <a:ext uri="{FF2B5EF4-FFF2-40B4-BE49-F238E27FC236}">
                  <a16:creationId xmlns:a16="http://schemas.microsoft.com/office/drawing/2014/main" id="{655622EC-BBA1-4044-BFB3-9D62FD85E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18">
              <a:extLst>
                <a:ext uri="{FF2B5EF4-FFF2-40B4-BE49-F238E27FC236}">
                  <a16:creationId xmlns:a16="http://schemas.microsoft.com/office/drawing/2014/main" id="{71F7811E-8C7C-4B41-83BC-28DB2E27A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8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9">
              <a:extLst>
                <a:ext uri="{FF2B5EF4-FFF2-40B4-BE49-F238E27FC236}">
                  <a16:creationId xmlns:a16="http://schemas.microsoft.com/office/drawing/2014/main" id="{FEDC2038-CF0F-4317-B3C4-69AA4C3F2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3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0">
              <a:extLst>
                <a:ext uri="{FF2B5EF4-FFF2-40B4-BE49-F238E27FC236}">
                  <a16:creationId xmlns:a16="http://schemas.microsoft.com/office/drawing/2014/main" id="{D5A20849-BF23-4D8D-8334-BD19528E3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9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1">
              <a:extLst>
                <a:ext uri="{FF2B5EF4-FFF2-40B4-BE49-F238E27FC236}">
                  <a16:creationId xmlns:a16="http://schemas.microsoft.com/office/drawing/2014/main" id="{AE660DC2-49C8-47B8-8A7B-C9CC8CA10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2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2">
              <a:extLst>
                <a:ext uri="{FF2B5EF4-FFF2-40B4-BE49-F238E27FC236}">
                  <a16:creationId xmlns:a16="http://schemas.microsoft.com/office/drawing/2014/main" id="{6AE834DE-5DEA-4DF5-8EC8-C86D180E0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7" y="2498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3">
              <a:extLst>
                <a:ext uri="{FF2B5EF4-FFF2-40B4-BE49-F238E27FC236}">
                  <a16:creationId xmlns:a16="http://schemas.microsoft.com/office/drawing/2014/main" id="{18D750F4-B94D-445A-B6FE-BF23929E3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1960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4">
              <a:extLst>
                <a:ext uri="{FF2B5EF4-FFF2-40B4-BE49-F238E27FC236}">
                  <a16:creationId xmlns:a16="http://schemas.microsoft.com/office/drawing/2014/main" id="{0877937D-924A-4A9F-B981-0A86FB822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" y="1814"/>
              <a:ext cx="29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5">
              <a:extLst>
                <a:ext uri="{FF2B5EF4-FFF2-40B4-BE49-F238E27FC236}">
                  <a16:creationId xmlns:a16="http://schemas.microsoft.com/office/drawing/2014/main" id="{16499766-67F8-425B-A269-906842022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" y="1822"/>
              <a:ext cx="36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6">
              <a:extLst>
                <a:ext uri="{FF2B5EF4-FFF2-40B4-BE49-F238E27FC236}">
                  <a16:creationId xmlns:a16="http://schemas.microsoft.com/office/drawing/2014/main" id="{35A39B7B-9153-4284-B54B-FD1ED012B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6" y="1729"/>
              <a:ext cx="29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27">
              <a:extLst>
                <a:ext uri="{FF2B5EF4-FFF2-40B4-BE49-F238E27FC236}">
                  <a16:creationId xmlns:a16="http://schemas.microsoft.com/office/drawing/2014/main" id="{2B51073F-6CBA-485C-8E50-3FD353DB6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4" y="1734"/>
              <a:ext cx="36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28">
              <a:extLst>
                <a:ext uri="{FF2B5EF4-FFF2-40B4-BE49-F238E27FC236}">
                  <a16:creationId xmlns:a16="http://schemas.microsoft.com/office/drawing/2014/main" id="{446A71B5-9BB8-49F7-8438-73F26200C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2026"/>
              <a:ext cx="29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29">
              <a:extLst>
                <a:ext uri="{FF2B5EF4-FFF2-40B4-BE49-F238E27FC236}">
                  <a16:creationId xmlns:a16="http://schemas.microsoft.com/office/drawing/2014/main" id="{14E79034-7D61-4E01-8E64-754DE71B1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" y="1974"/>
              <a:ext cx="2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0">
              <a:extLst>
                <a:ext uri="{FF2B5EF4-FFF2-40B4-BE49-F238E27FC236}">
                  <a16:creationId xmlns:a16="http://schemas.microsoft.com/office/drawing/2014/main" id="{465CFF39-1BEE-4992-9D64-3B9000730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" y="1725"/>
              <a:ext cx="36" cy="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1">
              <a:extLst>
                <a:ext uri="{FF2B5EF4-FFF2-40B4-BE49-F238E27FC236}">
                  <a16:creationId xmlns:a16="http://schemas.microsoft.com/office/drawing/2014/main" id="{3AF2557B-4640-4FBA-B57D-295E3A882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1734"/>
              <a:ext cx="29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2">
              <a:extLst>
                <a:ext uri="{FF2B5EF4-FFF2-40B4-BE49-F238E27FC236}">
                  <a16:creationId xmlns:a16="http://schemas.microsoft.com/office/drawing/2014/main" id="{9989C007-0FFB-42B4-B77B-DC67A018B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2" y="2013"/>
              <a:ext cx="3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3">
              <a:extLst>
                <a:ext uri="{FF2B5EF4-FFF2-40B4-BE49-F238E27FC236}">
                  <a16:creationId xmlns:a16="http://schemas.microsoft.com/office/drawing/2014/main" id="{C3FCCC67-5548-4C25-B614-0FB3558E3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6" y="1791"/>
              <a:ext cx="29" cy="2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4">
              <a:extLst>
                <a:ext uri="{FF2B5EF4-FFF2-40B4-BE49-F238E27FC236}">
                  <a16:creationId xmlns:a16="http://schemas.microsoft.com/office/drawing/2014/main" id="{A8E7A8D1-DAEF-45F9-B607-A1ED85885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1800"/>
              <a:ext cx="35" cy="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35">
              <a:extLst>
                <a:ext uri="{FF2B5EF4-FFF2-40B4-BE49-F238E27FC236}">
                  <a16:creationId xmlns:a16="http://schemas.microsoft.com/office/drawing/2014/main" id="{AD8352A9-C76D-4001-8A76-216A7FC5D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1" y="1887"/>
              <a:ext cx="27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36">
              <a:extLst>
                <a:ext uri="{FF2B5EF4-FFF2-40B4-BE49-F238E27FC236}">
                  <a16:creationId xmlns:a16="http://schemas.microsoft.com/office/drawing/2014/main" id="{62921F0E-170E-46E9-9C74-10377AEEC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1895"/>
              <a:ext cx="29" cy="3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37">
              <a:extLst>
                <a:ext uri="{FF2B5EF4-FFF2-40B4-BE49-F238E27FC236}">
                  <a16:creationId xmlns:a16="http://schemas.microsoft.com/office/drawing/2014/main" id="{C94F6379-2BDF-4BE4-B3E4-D49BEC963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2043"/>
              <a:ext cx="36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38">
              <a:extLst>
                <a:ext uri="{FF2B5EF4-FFF2-40B4-BE49-F238E27FC236}">
                  <a16:creationId xmlns:a16="http://schemas.microsoft.com/office/drawing/2014/main" id="{D4E9FDCA-5066-43C0-99C8-655D74975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8" y="1984"/>
              <a:ext cx="2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39">
              <a:extLst>
                <a:ext uri="{FF2B5EF4-FFF2-40B4-BE49-F238E27FC236}">
                  <a16:creationId xmlns:a16="http://schemas.microsoft.com/office/drawing/2014/main" id="{1E6CF3E6-9204-4A14-8620-4EA7CE264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" y="1740"/>
              <a:ext cx="36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0">
              <a:extLst>
                <a:ext uri="{FF2B5EF4-FFF2-40B4-BE49-F238E27FC236}">
                  <a16:creationId xmlns:a16="http://schemas.microsoft.com/office/drawing/2014/main" id="{E604EE04-F06E-4739-A7DA-E519CEE5E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8" y="1706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1">
              <a:extLst>
                <a:ext uri="{FF2B5EF4-FFF2-40B4-BE49-F238E27FC236}">
                  <a16:creationId xmlns:a16="http://schemas.microsoft.com/office/drawing/2014/main" id="{13DFF9CA-C0D8-4FFD-90D4-954443555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712"/>
              <a:ext cx="3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2">
              <a:extLst>
                <a:ext uri="{FF2B5EF4-FFF2-40B4-BE49-F238E27FC236}">
                  <a16:creationId xmlns:a16="http://schemas.microsoft.com/office/drawing/2014/main" id="{50CA50E3-B35F-49E2-BEEB-109AA9B3D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0" y="1836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3">
              <a:extLst>
                <a:ext uri="{FF2B5EF4-FFF2-40B4-BE49-F238E27FC236}">
                  <a16:creationId xmlns:a16="http://schemas.microsoft.com/office/drawing/2014/main" id="{FEFEB3FD-B0EB-4949-B16C-F40808D54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875"/>
              <a:ext cx="29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4">
              <a:extLst>
                <a:ext uri="{FF2B5EF4-FFF2-40B4-BE49-F238E27FC236}">
                  <a16:creationId xmlns:a16="http://schemas.microsoft.com/office/drawing/2014/main" id="{D4517E07-5690-4E43-93C0-D2BD44DC7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9" y="1880"/>
              <a:ext cx="36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5">
              <a:extLst>
                <a:ext uri="{FF2B5EF4-FFF2-40B4-BE49-F238E27FC236}">
                  <a16:creationId xmlns:a16="http://schemas.microsoft.com/office/drawing/2014/main" id="{0753DD1F-3FFF-496C-944B-52B50A066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1" y="1977"/>
              <a:ext cx="28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6">
              <a:extLst>
                <a:ext uri="{FF2B5EF4-FFF2-40B4-BE49-F238E27FC236}">
                  <a16:creationId xmlns:a16="http://schemas.microsoft.com/office/drawing/2014/main" id="{97AE1ECB-C30F-407A-BEB4-96CC79600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5" y="1971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47">
              <a:extLst>
                <a:ext uri="{FF2B5EF4-FFF2-40B4-BE49-F238E27FC236}">
                  <a16:creationId xmlns:a16="http://schemas.microsoft.com/office/drawing/2014/main" id="{4310A1C5-0744-4C30-A47C-2FE8B88A0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1982"/>
              <a:ext cx="28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48">
              <a:extLst>
                <a:ext uri="{FF2B5EF4-FFF2-40B4-BE49-F238E27FC236}">
                  <a16:creationId xmlns:a16="http://schemas.microsoft.com/office/drawing/2014/main" id="{2C15798A-1C0A-4A34-864C-EB01E56F3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6" y="2028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49">
              <a:extLst>
                <a:ext uri="{FF2B5EF4-FFF2-40B4-BE49-F238E27FC236}">
                  <a16:creationId xmlns:a16="http://schemas.microsoft.com/office/drawing/2014/main" id="{333C1194-226B-4C63-A419-DFD80DFD3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984"/>
              <a:ext cx="2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0">
              <a:extLst>
                <a:ext uri="{FF2B5EF4-FFF2-40B4-BE49-F238E27FC236}">
                  <a16:creationId xmlns:a16="http://schemas.microsoft.com/office/drawing/2014/main" id="{19645F5D-36B7-4309-9279-1E0AF378E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989"/>
              <a:ext cx="28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1">
              <a:extLst>
                <a:ext uri="{FF2B5EF4-FFF2-40B4-BE49-F238E27FC236}">
                  <a16:creationId xmlns:a16="http://schemas.microsoft.com/office/drawing/2014/main" id="{3060DEBC-E0FA-4117-891C-FBF579E5D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3" y="2004"/>
              <a:ext cx="36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2">
              <a:extLst>
                <a:ext uri="{FF2B5EF4-FFF2-40B4-BE49-F238E27FC236}">
                  <a16:creationId xmlns:a16="http://schemas.microsoft.com/office/drawing/2014/main" id="{E94CA446-76A9-4665-A90B-2F1AFAA4E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0" y="1830"/>
              <a:ext cx="2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3">
              <a:extLst>
                <a:ext uri="{FF2B5EF4-FFF2-40B4-BE49-F238E27FC236}">
                  <a16:creationId xmlns:a16="http://schemas.microsoft.com/office/drawing/2014/main" id="{1DA1D9A7-00CC-46BE-A31E-9D8F278B3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" y="1836"/>
              <a:ext cx="37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4">
              <a:extLst>
                <a:ext uri="{FF2B5EF4-FFF2-40B4-BE49-F238E27FC236}">
                  <a16:creationId xmlns:a16="http://schemas.microsoft.com/office/drawing/2014/main" id="{C4A0EB18-6507-4B0A-B6D0-77469936C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1872"/>
              <a:ext cx="28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5">
              <a:extLst>
                <a:ext uri="{FF2B5EF4-FFF2-40B4-BE49-F238E27FC236}">
                  <a16:creationId xmlns:a16="http://schemas.microsoft.com/office/drawing/2014/main" id="{2F844032-FC0F-46EF-A45A-647FEE6A9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1" y="1880"/>
              <a:ext cx="36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6">
              <a:extLst>
                <a:ext uri="{FF2B5EF4-FFF2-40B4-BE49-F238E27FC236}">
                  <a16:creationId xmlns:a16="http://schemas.microsoft.com/office/drawing/2014/main" id="{572B2700-7791-463E-A7A0-026523843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8" y="2026"/>
              <a:ext cx="29" cy="1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7">
              <a:extLst>
                <a:ext uri="{FF2B5EF4-FFF2-40B4-BE49-F238E27FC236}">
                  <a16:creationId xmlns:a16="http://schemas.microsoft.com/office/drawing/2014/main" id="{806ACB69-2D37-461E-840C-59E7FAD1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" y="1938"/>
              <a:ext cx="28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58">
              <a:extLst>
                <a:ext uri="{FF2B5EF4-FFF2-40B4-BE49-F238E27FC236}">
                  <a16:creationId xmlns:a16="http://schemas.microsoft.com/office/drawing/2014/main" id="{780ED699-E9DC-400C-A2B2-72CD40451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7" y="1945"/>
              <a:ext cx="3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59">
              <a:extLst>
                <a:ext uri="{FF2B5EF4-FFF2-40B4-BE49-F238E27FC236}">
                  <a16:creationId xmlns:a16="http://schemas.microsoft.com/office/drawing/2014/main" id="{F0614C82-B197-4AEB-86A6-9F40C4C7F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0" y="1875"/>
              <a:ext cx="28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0">
              <a:extLst>
                <a:ext uri="{FF2B5EF4-FFF2-40B4-BE49-F238E27FC236}">
                  <a16:creationId xmlns:a16="http://schemas.microsoft.com/office/drawing/2014/main" id="{945E1749-153A-47F9-BF7F-47573B321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6" y="179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1">
              <a:extLst>
                <a:ext uri="{FF2B5EF4-FFF2-40B4-BE49-F238E27FC236}">
                  <a16:creationId xmlns:a16="http://schemas.microsoft.com/office/drawing/2014/main" id="{78A9BE23-D1FB-424D-9092-AC4DB9EC0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1" y="1799"/>
              <a:ext cx="29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2">
              <a:extLst>
                <a:ext uri="{FF2B5EF4-FFF2-40B4-BE49-F238E27FC236}">
                  <a16:creationId xmlns:a16="http://schemas.microsoft.com/office/drawing/2014/main" id="{1F0FB4FC-6E3A-42B7-B895-4D8BDEA87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2" y="2047"/>
              <a:ext cx="35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3">
              <a:extLst>
                <a:ext uri="{FF2B5EF4-FFF2-40B4-BE49-F238E27FC236}">
                  <a16:creationId xmlns:a16="http://schemas.microsoft.com/office/drawing/2014/main" id="{707B9025-356E-414D-AF77-C831A69D5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2" y="1925"/>
              <a:ext cx="28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4">
              <a:extLst>
                <a:ext uri="{FF2B5EF4-FFF2-40B4-BE49-F238E27FC236}">
                  <a16:creationId xmlns:a16="http://schemas.microsoft.com/office/drawing/2014/main" id="{7B162B93-8E67-440C-A674-040FAF207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1931"/>
              <a:ext cx="2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5">
              <a:extLst>
                <a:ext uri="{FF2B5EF4-FFF2-40B4-BE49-F238E27FC236}">
                  <a16:creationId xmlns:a16="http://schemas.microsoft.com/office/drawing/2014/main" id="{305A359A-0920-4293-B2B3-90A332C74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1953"/>
              <a:ext cx="37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6">
              <a:extLst>
                <a:ext uri="{FF2B5EF4-FFF2-40B4-BE49-F238E27FC236}">
                  <a16:creationId xmlns:a16="http://schemas.microsoft.com/office/drawing/2014/main" id="{C42CBCD9-ED93-4E3D-9592-83DD992D0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9" y="1887"/>
              <a:ext cx="28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67">
              <a:extLst>
                <a:ext uri="{FF2B5EF4-FFF2-40B4-BE49-F238E27FC236}">
                  <a16:creationId xmlns:a16="http://schemas.microsoft.com/office/drawing/2014/main" id="{365FDA51-EC35-4EC9-90CD-F68348451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8" y="1784"/>
              <a:ext cx="36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68">
              <a:extLst>
                <a:ext uri="{FF2B5EF4-FFF2-40B4-BE49-F238E27FC236}">
                  <a16:creationId xmlns:a16="http://schemas.microsoft.com/office/drawing/2014/main" id="{47749139-4A64-4FFE-9E94-0886D6611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1793"/>
              <a:ext cx="29" cy="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69">
              <a:extLst>
                <a:ext uri="{FF2B5EF4-FFF2-40B4-BE49-F238E27FC236}">
                  <a16:creationId xmlns:a16="http://schemas.microsoft.com/office/drawing/2014/main" id="{E227F826-6A59-404F-8054-DBA64E42D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1982"/>
              <a:ext cx="36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70">
              <a:extLst>
                <a:ext uri="{FF2B5EF4-FFF2-40B4-BE49-F238E27FC236}">
                  <a16:creationId xmlns:a16="http://schemas.microsoft.com/office/drawing/2014/main" id="{E7800067-4FE9-4686-858D-DA98DD4F6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931"/>
              <a:ext cx="29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1">
              <a:extLst>
                <a:ext uri="{FF2B5EF4-FFF2-40B4-BE49-F238E27FC236}">
                  <a16:creationId xmlns:a16="http://schemas.microsoft.com/office/drawing/2014/main" id="{3511FD71-9604-48ED-AEE8-7E614284D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2" y="1882"/>
              <a:ext cx="3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72">
              <a:extLst>
                <a:ext uri="{FF2B5EF4-FFF2-40B4-BE49-F238E27FC236}">
                  <a16:creationId xmlns:a16="http://schemas.microsoft.com/office/drawing/2014/main" id="{D01BAB16-EB55-4B9E-B2D3-9399D46162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9" y="1663"/>
              <a:ext cx="28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3">
              <a:extLst>
                <a:ext uri="{FF2B5EF4-FFF2-40B4-BE49-F238E27FC236}">
                  <a16:creationId xmlns:a16="http://schemas.microsoft.com/office/drawing/2014/main" id="{52CDCC1B-1F51-49A9-B5F1-0640E9623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1620"/>
              <a:ext cx="29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74">
              <a:extLst>
                <a:ext uri="{FF2B5EF4-FFF2-40B4-BE49-F238E27FC236}">
                  <a16:creationId xmlns:a16="http://schemas.microsoft.com/office/drawing/2014/main" id="{B1181F8F-5ED2-41F1-B849-1638DA1F6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1624"/>
              <a:ext cx="3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75">
              <a:extLst>
                <a:ext uri="{FF2B5EF4-FFF2-40B4-BE49-F238E27FC236}">
                  <a16:creationId xmlns:a16="http://schemas.microsoft.com/office/drawing/2014/main" id="{635A0652-4C9F-4FEA-8F03-25D25318F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0" y="1690"/>
              <a:ext cx="29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76">
              <a:extLst>
                <a:ext uri="{FF2B5EF4-FFF2-40B4-BE49-F238E27FC236}">
                  <a16:creationId xmlns:a16="http://schemas.microsoft.com/office/drawing/2014/main" id="{5B73FC18-BCBE-444D-AF45-FD2E7C03A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5" y="1954"/>
              <a:ext cx="3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77">
              <a:extLst>
                <a:ext uri="{FF2B5EF4-FFF2-40B4-BE49-F238E27FC236}">
                  <a16:creationId xmlns:a16="http://schemas.microsoft.com/office/drawing/2014/main" id="{7D4F1E50-219D-45F2-A259-15268040B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7" y="1960"/>
              <a:ext cx="27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78">
              <a:extLst>
                <a:ext uri="{FF2B5EF4-FFF2-40B4-BE49-F238E27FC236}">
                  <a16:creationId xmlns:a16="http://schemas.microsoft.com/office/drawing/2014/main" id="{EA82D44C-F771-45E7-96AA-B1E80B906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8" y="2069"/>
              <a:ext cx="3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79">
              <a:extLst>
                <a:ext uri="{FF2B5EF4-FFF2-40B4-BE49-F238E27FC236}">
                  <a16:creationId xmlns:a16="http://schemas.microsoft.com/office/drawing/2014/main" id="{DA010605-FAD9-4516-8550-8602174D2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2006"/>
              <a:ext cx="28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80">
              <a:extLst>
                <a:ext uri="{FF2B5EF4-FFF2-40B4-BE49-F238E27FC236}">
                  <a16:creationId xmlns:a16="http://schemas.microsoft.com/office/drawing/2014/main" id="{48BB7468-854D-4DD5-867B-773BBB862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011"/>
              <a:ext cx="29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1">
              <a:extLst>
                <a:ext uri="{FF2B5EF4-FFF2-40B4-BE49-F238E27FC236}">
                  <a16:creationId xmlns:a16="http://schemas.microsoft.com/office/drawing/2014/main" id="{B4102771-9AA3-4C50-A41E-1A2392295F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1793"/>
              <a:ext cx="36" cy="2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82">
              <a:extLst>
                <a:ext uri="{FF2B5EF4-FFF2-40B4-BE49-F238E27FC236}">
                  <a16:creationId xmlns:a16="http://schemas.microsoft.com/office/drawing/2014/main" id="{9556065F-956A-46AA-B781-8631CBBC7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1685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3">
              <a:extLst>
                <a:ext uri="{FF2B5EF4-FFF2-40B4-BE49-F238E27FC236}">
                  <a16:creationId xmlns:a16="http://schemas.microsoft.com/office/drawing/2014/main" id="{D058CEAA-DA8C-4956-99ED-BECF9EAB9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0" y="1632"/>
              <a:ext cx="37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84">
              <a:extLst>
                <a:ext uri="{FF2B5EF4-FFF2-40B4-BE49-F238E27FC236}">
                  <a16:creationId xmlns:a16="http://schemas.microsoft.com/office/drawing/2014/main" id="{E34A54D9-830C-4068-A790-79E55A72B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1639"/>
              <a:ext cx="28" cy="5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5">
              <a:extLst>
                <a:ext uri="{FF2B5EF4-FFF2-40B4-BE49-F238E27FC236}">
                  <a16:creationId xmlns:a16="http://schemas.microsoft.com/office/drawing/2014/main" id="{691EE2E4-E546-4501-BC44-411B99DE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2245"/>
              <a:ext cx="3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86">
              <a:extLst>
                <a:ext uri="{FF2B5EF4-FFF2-40B4-BE49-F238E27FC236}">
                  <a16:creationId xmlns:a16="http://schemas.microsoft.com/office/drawing/2014/main" id="{3C8A8C3D-30D1-4EBE-A089-249AC4DDE1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2247"/>
              <a:ext cx="2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87">
              <a:extLst>
                <a:ext uri="{FF2B5EF4-FFF2-40B4-BE49-F238E27FC236}">
                  <a16:creationId xmlns:a16="http://schemas.microsoft.com/office/drawing/2014/main" id="{CF1BA05E-B627-4CC1-9084-EB4CEF0CA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4" y="2178"/>
              <a:ext cx="29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88">
              <a:extLst>
                <a:ext uri="{FF2B5EF4-FFF2-40B4-BE49-F238E27FC236}">
                  <a16:creationId xmlns:a16="http://schemas.microsoft.com/office/drawing/2014/main" id="{B439FF58-70DA-4964-9024-962BD706A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7" y="1521"/>
              <a:ext cx="36" cy="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89">
              <a:extLst>
                <a:ext uri="{FF2B5EF4-FFF2-40B4-BE49-F238E27FC236}">
                  <a16:creationId xmlns:a16="http://schemas.microsoft.com/office/drawing/2014/main" id="{87A3ABEC-C3BC-48DF-8644-D607E5F9A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530"/>
              <a:ext cx="28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90">
              <a:extLst>
                <a:ext uri="{FF2B5EF4-FFF2-40B4-BE49-F238E27FC236}">
                  <a16:creationId xmlns:a16="http://schemas.microsoft.com/office/drawing/2014/main" id="{A6B1BCF2-9617-476C-90EB-E054735ED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0" y="2189"/>
              <a:ext cx="37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1">
              <a:extLst>
                <a:ext uri="{FF2B5EF4-FFF2-40B4-BE49-F238E27FC236}">
                  <a16:creationId xmlns:a16="http://schemas.microsoft.com/office/drawing/2014/main" id="{0798C837-3DAE-4EBB-9861-A7D470B23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2195"/>
              <a:ext cx="27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92">
              <a:extLst>
                <a:ext uri="{FF2B5EF4-FFF2-40B4-BE49-F238E27FC236}">
                  <a16:creationId xmlns:a16="http://schemas.microsoft.com/office/drawing/2014/main" id="{AE1CFE63-DDA6-40E7-BF30-9C4056BC4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" y="1828"/>
              <a:ext cx="36" cy="4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3">
              <a:extLst>
                <a:ext uri="{FF2B5EF4-FFF2-40B4-BE49-F238E27FC236}">
                  <a16:creationId xmlns:a16="http://schemas.microsoft.com/office/drawing/2014/main" id="{8DD53DB3-1EF9-424B-ADE9-72B97CD9A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3" y="1692"/>
              <a:ext cx="29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94">
              <a:extLst>
                <a:ext uri="{FF2B5EF4-FFF2-40B4-BE49-F238E27FC236}">
                  <a16:creationId xmlns:a16="http://schemas.microsoft.com/office/drawing/2014/main" id="{E80CA04A-18E1-4ACD-AED6-659D03936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" y="1697"/>
              <a:ext cx="2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95">
              <a:extLst>
                <a:ext uri="{FF2B5EF4-FFF2-40B4-BE49-F238E27FC236}">
                  <a16:creationId xmlns:a16="http://schemas.microsoft.com/office/drawing/2014/main" id="{69E21581-775D-48E9-96DC-4CCDC021F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1631"/>
              <a:ext cx="37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96">
              <a:extLst>
                <a:ext uri="{FF2B5EF4-FFF2-40B4-BE49-F238E27FC236}">
                  <a16:creationId xmlns:a16="http://schemas.microsoft.com/office/drawing/2014/main" id="{8444EFAD-30AC-41D7-B2F6-5A7EEB4F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8" y="1639"/>
              <a:ext cx="28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97">
              <a:extLst>
                <a:ext uri="{FF2B5EF4-FFF2-40B4-BE49-F238E27FC236}">
                  <a16:creationId xmlns:a16="http://schemas.microsoft.com/office/drawing/2014/main" id="{928E366C-97CE-4586-AE4D-D99066747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" y="1931"/>
              <a:ext cx="37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98">
              <a:extLst>
                <a:ext uri="{FF2B5EF4-FFF2-40B4-BE49-F238E27FC236}">
                  <a16:creationId xmlns:a16="http://schemas.microsoft.com/office/drawing/2014/main" id="{E55AB5F9-5177-448F-9F1E-8889E1C6C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040"/>
              <a:ext cx="28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99">
              <a:extLst>
                <a:ext uri="{FF2B5EF4-FFF2-40B4-BE49-F238E27FC236}">
                  <a16:creationId xmlns:a16="http://schemas.microsoft.com/office/drawing/2014/main" id="{F72CC676-6D16-4437-A3D0-CBB382B39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" y="2099"/>
              <a:ext cx="36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00">
              <a:extLst>
                <a:ext uri="{FF2B5EF4-FFF2-40B4-BE49-F238E27FC236}">
                  <a16:creationId xmlns:a16="http://schemas.microsoft.com/office/drawing/2014/main" id="{855EC757-90E8-4111-9331-B58A76B7D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3" y="1799"/>
              <a:ext cx="29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01">
              <a:extLst>
                <a:ext uri="{FF2B5EF4-FFF2-40B4-BE49-F238E27FC236}">
                  <a16:creationId xmlns:a16="http://schemas.microsoft.com/office/drawing/2014/main" id="{DE30D276-0EDB-4B71-BED8-7C346013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6" y="1463"/>
              <a:ext cx="28" cy="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2">
              <a:extLst>
                <a:ext uri="{FF2B5EF4-FFF2-40B4-BE49-F238E27FC236}">
                  <a16:creationId xmlns:a16="http://schemas.microsoft.com/office/drawing/2014/main" id="{834626D5-34FF-46A6-BC13-E5923F0E3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" y="1471"/>
              <a:ext cx="37" cy="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3">
              <a:extLst>
                <a:ext uri="{FF2B5EF4-FFF2-40B4-BE49-F238E27FC236}">
                  <a16:creationId xmlns:a16="http://schemas.microsoft.com/office/drawing/2014/main" id="{6B393EC4-C3ED-4538-AD12-889C5243E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1858"/>
              <a:ext cx="28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4">
              <a:extLst>
                <a:ext uri="{FF2B5EF4-FFF2-40B4-BE49-F238E27FC236}">
                  <a16:creationId xmlns:a16="http://schemas.microsoft.com/office/drawing/2014/main" id="{B52B409D-0F33-4F4D-99A4-AD8D2FAB8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" y="1879"/>
              <a:ext cx="35" cy="4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5">
              <a:extLst>
                <a:ext uri="{FF2B5EF4-FFF2-40B4-BE49-F238E27FC236}">
                  <a16:creationId xmlns:a16="http://schemas.microsoft.com/office/drawing/2014/main" id="{AD11DC6E-B1A4-404C-8412-98E1BF527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887"/>
              <a:ext cx="28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6">
              <a:extLst>
                <a:ext uri="{FF2B5EF4-FFF2-40B4-BE49-F238E27FC236}">
                  <a16:creationId xmlns:a16="http://schemas.microsoft.com/office/drawing/2014/main" id="{285550FD-B5E0-411B-874C-9031C7BFF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1663"/>
              <a:ext cx="35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07">
              <a:extLst>
                <a:ext uri="{FF2B5EF4-FFF2-40B4-BE49-F238E27FC236}">
                  <a16:creationId xmlns:a16="http://schemas.microsoft.com/office/drawing/2014/main" id="{01D3E51A-9265-40E4-B27F-0E8B8F087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1668"/>
              <a:ext cx="29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08">
              <a:extLst>
                <a:ext uri="{FF2B5EF4-FFF2-40B4-BE49-F238E27FC236}">
                  <a16:creationId xmlns:a16="http://schemas.microsoft.com/office/drawing/2014/main" id="{A46475CA-A8B7-4193-913F-93E7BB025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1922"/>
              <a:ext cx="28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09">
              <a:extLst>
                <a:ext uri="{FF2B5EF4-FFF2-40B4-BE49-F238E27FC236}">
                  <a16:creationId xmlns:a16="http://schemas.microsoft.com/office/drawing/2014/main" id="{30B7176B-5D92-4003-BA6E-E57A5A51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1931"/>
              <a:ext cx="3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10">
              <a:extLst>
                <a:ext uri="{FF2B5EF4-FFF2-40B4-BE49-F238E27FC236}">
                  <a16:creationId xmlns:a16="http://schemas.microsoft.com/office/drawing/2014/main" id="{C44B6E3F-35D0-4C26-B43B-77C33B26B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199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11">
              <a:extLst>
                <a:ext uri="{FF2B5EF4-FFF2-40B4-BE49-F238E27FC236}">
                  <a16:creationId xmlns:a16="http://schemas.microsoft.com/office/drawing/2014/main" id="{A1FD93D8-2703-49AA-BBF4-8380DA5B6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011"/>
              <a:ext cx="36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2">
              <a:extLst>
                <a:ext uri="{FF2B5EF4-FFF2-40B4-BE49-F238E27FC236}">
                  <a16:creationId xmlns:a16="http://schemas.microsoft.com/office/drawing/2014/main" id="{D4F3EC18-3165-49D1-B5C9-4BC937B5B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006"/>
              <a:ext cx="29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3">
              <a:extLst>
                <a:ext uri="{FF2B5EF4-FFF2-40B4-BE49-F238E27FC236}">
                  <a16:creationId xmlns:a16="http://schemas.microsoft.com/office/drawing/2014/main" id="{620CB12B-25B7-4CF8-B2FA-3E9801C41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3" y="2011"/>
              <a:ext cx="3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4">
              <a:extLst>
                <a:ext uri="{FF2B5EF4-FFF2-40B4-BE49-F238E27FC236}">
                  <a16:creationId xmlns:a16="http://schemas.microsoft.com/office/drawing/2014/main" id="{D70EF366-8463-4D28-BCA1-1B48BCB96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" y="1983"/>
              <a:ext cx="2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5">
              <a:extLst>
                <a:ext uri="{FF2B5EF4-FFF2-40B4-BE49-F238E27FC236}">
                  <a16:creationId xmlns:a16="http://schemas.microsoft.com/office/drawing/2014/main" id="{E8551376-09B5-4F8A-97FF-E4F7B6897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9" y="1989"/>
              <a:ext cx="29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16">
              <a:extLst>
                <a:ext uri="{FF2B5EF4-FFF2-40B4-BE49-F238E27FC236}">
                  <a16:creationId xmlns:a16="http://schemas.microsoft.com/office/drawing/2014/main" id="{644EB020-1DD3-4006-A691-868BC3E7C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9" y="2106"/>
              <a:ext cx="3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17">
              <a:extLst>
                <a:ext uri="{FF2B5EF4-FFF2-40B4-BE49-F238E27FC236}">
                  <a16:creationId xmlns:a16="http://schemas.microsoft.com/office/drawing/2014/main" id="{E95D5CD5-2FEC-45F0-9CD6-7212009E7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1744"/>
              <a:ext cx="29" cy="4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18">
              <a:extLst>
                <a:ext uri="{FF2B5EF4-FFF2-40B4-BE49-F238E27FC236}">
                  <a16:creationId xmlns:a16="http://schemas.microsoft.com/office/drawing/2014/main" id="{CD618AD4-2113-41A0-A7FE-92838B2D7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750"/>
              <a:ext cx="35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19">
              <a:extLst>
                <a:ext uri="{FF2B5EF4-FFF2-40B4-BE49-F238E27FC236}">
                  <a16:creationId xmlns:a16="http://schemas.microsoft.com/office/drawing/2014/main" id="{EE9F1CFE-7073-48F1-9BF0-06F645F4E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8" y="1874"/>
              <a:ext cx="28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20">
              <a:extLst>
                <a:ext uri="{FF2B5EF4-FFF2-40B4-BE49-F238E27FC236}">
                  <a16:creationId xmlns:a16="http://schemas.microsoft.com/office/drawing/2014/main" id="{7670CA64-388F-4674-A280-C4CAAD9DA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6" y="1713"/>
              <a:ext cx="36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21">
              <a:extLst>
                <a:ext uri="{FF2B5EF4-FFF2-40B4-BE49-F238E27FC236}">
                  <a16:creationId xmlns:a16="http://schemas.microsoft.com/office/drawing/2014/main" id="{12E8405B-1512-44AC-B795-ADC70BE7B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" y="1720"/>
              <a:ext cx="28" cy="5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Rectangle 122">
              <a:extLst>
                <a:ext uri="{FF2B5EF4-FFF2-40B4-BE49-F238E27FC236}">
                  <a16:creationId xmlns:a16="http://schemas.microsoft.com/office/drawing/2014/main" id="{C5E5DBF6-3808-446C-9757-26EC0AB2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" y="193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08" name="Rectangle 123">
              <a:extLst>
                <a:ext uri="{FF2B5EF4-FFF2-40B4-BE49-F238E27FC236}">
                  <a16:creationId xmlns:a16="http://schemas.microsoft.com/office/drawing/2014/main" id="{6129A9D6-8565-42B9-A0E9-9C55C0C6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09" name="Rectangle 124">
              <a:extLst>
                <a:ext uri="{FF2B5EF4-FFF2-40B4-BE49-F238E27FC236}">
                  <a16:creationId xmlns:a16="http://schemas.microsoft.com/office/drawing/2014/main" id="{573532A7-6490-4588-89F4-E3D6AFB8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79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0" name="Rectangle 125">
              <a:extLst>
                <a:ext uri="{FF2B5EF4-FFF2-40B4-BE49-F238E27FC236}">
                  <a16:creationId xmlns:a16="http://schemas.microsoft.com/office/drawing/2014/main" id="{2CDFBF9F-440D-402B-9F61-AFD8B8289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" y="193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1" name="Rectangle 126">
              <a:extLst>
                <a:ext uri="{FF2B5EF4-FFF2-40B4-BE49-F238E27FC236}">
                  <a16:creationId xmlns:a16="http://schemas.microsoft.com/office/drawing/2014/main" id="{2314B1F9-4D02-4D62-9B62-4347A8BAD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2" name="Rectangle 127">
              <a:extLst>
                <a:ext uri="{FF2B5EF4-FFF2-40B4-BE49-F238E27FC236}">
                  <a16:creationId xmlns:a16="http://schemas.microsoft.com/office/drawing/2014/main" id="{C58C196F-01F6-4166-A1C9-EBDB51484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3" name="Rectangle 128">
              <a:extLst>
                <a:ext uri="{FF2B5EF4-FFF2-40B4-BE49-F238E27FC236}">
                  <a16:creationId xmlns:a16="http://schemas.microsoft.com/office/drawing/2014/main" id="{CCB6F85E-D731-44AB-A304-4658A2FE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4" name="Rectangle 129">
              <a:extLst>
                <a:ext uri="{FF2B5EF4-FFF2-40B4-BE49-F238E27FC236}">
                  <a16:creationId xmlns:a16="http://schemas.microsoft.com/office/drawing/2014/main" id="{944374FB-369B-414C-BC82-7713DB715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5" name="Rectangle 130">
              <a:extLst>
                <a:ext uri="{FF2B5EF4-FFF2-40B4-BE49-F238E27FC236}">
                  <a16:creationId xmlns:a16="http://schemas.microsoft.com/office/drawing/2014/main" id="{FCBFEA98-B85C-4913-8065-7CCD1B6B6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" y="170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6" name="Rectangle 131">
              <a:extLst>
                <a:ext uri="{FF2B5EF4-FFF2-40B4-BE49-F238E27FC236}">
                  <a16:creationId xmlns:a16="http://schemas.microsoft.com/office/drawing/2014/main" id="{9225759A-7AB0-40B6-92CE-288ADE939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" y="2004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7" name="Rectangle 132">
              <a:extLst>
                <a:ext uri="{FF2B5EF4-FFF2-40B4-BE49-F238E27FC236}">
                  <a16:creationId xmlns:a16="http://schemas.microsoft.com/office/drawing/2014/main" id="{D463586B-AB33-4D39-A4CE-699CECE13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198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8" name="Rectangle 133">
              <a:extLst>
                <a:ext uri="{FF2B5EF4-FFF2-40B4-BE49-F238E27FC236}">
                  <a16:creationId xmlns:a16="http://schemas.microsoft.com/office/drawing/2014/main" id="{CDBC1CCA-7507-43F6-96C8-4567C197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19" name="Rectangle 134">
              <a:extLst>
                <a:ext uri="{FF2B5EF4-FFF2-40B4-BE49-F238E27FC236}">
                  <a16:creationId xmlns:a16="http://schemas.microsoft.com/office/drawing/2014/main" id="{B4E15D3A-2ED9-4854-9685-0CFB3F8CE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0" name="Rectangle 135">
              <a:extLst>
                <a:ext uri="{FF2B5EF4-FFF2-40B4-BE49-F238E27FC236}">
                  <a16:creationId xmlns:a16="http://schemas.microsoft.com/office/drawing/2014/main" id="{560C4248-5893-407D-B299-BCC98E1AD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86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1" name="Rectangle 136">
              <a:extLst>
                <a:ext uri="{FF2B5EF4-FFF2-40B4-BE49-F238E27FC236}">
                  <a16:creationId xmlns:a16="http://schemas.microsoft.com/office/drawing/2014/main" id="{E458DE35-38F4-4AC5-AEDB-B064ED4FA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2" name="Rectangle 137">
              <a:extLst>
                <a:ext uri="{FF2B5EF4-FFF2-40B4-BE49-F238E27FC236}">
                  <a16:creationId xmlns:a16="http://schemas.microsoft.com/office/drawing/2014/main" id="{ED295940-A438-4938-A70F-8DAC3015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0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3" name="Rectangle 138">
              <a:extLst>
                <a:ext uri="{FF2B5EF4-FFF2-40B4-BE49-F238E27FC236}">
                  <a16:creationId xmlns:a16="http://schemas.microsoft.com/office/drawing/2014/main" id="{A6B5DD37-4E7D-4D43-AABA-1F756724D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4" name="Rectangle 139">
              <a:extLst>
                <a:ext uri="{FF2B5EF4-FFF2-40B4-BE49-F238E27FC236}">
                  <a16:creationId xmlns:a16="http://schemas.microsoft.com/office/drawing/2014/main" id="{0D5D46D5-8283-498D-8796-A77C8D00C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" y="171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5" name="Rectangle 140">
              <a:extLst>
                <a:ext uri="{FF2B5EF4-FFF2-40B4-BE49-F238E27FC236}">
                  <a16:creationId xmlns:a16="http://schemas.microsoft.com/office/drawing/2014/main" id="{EAA73E41-F4B6-472E-99E6-0079B77F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168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6" name="Rectangle 141">
              <a:extLst>
                <a:ext uri="{FF2B5EF4-FFF2-40B4-BE49-F238E27FC236}">
                  <a16:creationId xmlns:a16="http://schemas.microsoft.com/office/drawing/2014/main" id="{15B87C35-461E-4A82-AE22-A27BB762D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80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7" name="Rectangle 142">
              <a:extLst>
                <a:ext uri="{FF2B5EF4-FFF2-40B4-BE49-F238E27FC236}">
                  <a16:creationId xmlns:a16="http://schemas.microsoft.com/office/drawing/2014/main" id="{1AA701D9-6B6D-43B7-A477-C40540DD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06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8" name="Rectangle 143">
              <a:extLst>
                <a:ext uri="{FF2B5EF4-FFF2-40B4-BE49-F238E27FC236}">
                  <a16:creationId xmlns:a16="http://schemas.microsoft.com/office/drawing/2014/main" id="{17049F1C-C894-416D-B9AA-F74997C1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" y="185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9" name="Rectangle 144">
              <a:extLst>
                <a:ext uri="{FF2B5EF4-FFF2-40B4-BE49-F238E27FC236}">
                  <a16:creationId xmlns:a16="http://schemas.microsoft.com/office/drawing/2014/main" id="{AEC23BD5-5815-4D56-AD03-382472D1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0" name="Rectangle 145">
              <a:extLst>
                <a:ext uri="{FF2B5EF4-FFF2-40B4-BE49-F238E27FC236}">
                  <a16:creationId xmlns:a16="http://schemas.microsoft.com/office/drawing/2014/main" id="{623B7C40-7923-46A9-B92A-A421EEB86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195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1" name="Rectangle 146">
              <a:extLst>
                <a:ext uri="{FF2B5EF4-FFF2-40B4-BE49-F238E27FC236}">
                  <a16:creationId xmlns:a16="http://schemas.microsoft.com/office/drawing/2014/main" id="{3E856CBD-E6D4-4E87-B85F-0888655E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2" name="Rectangle 147">
              <a:extLst>
                <a:ext uri="{FF2B5EF4-FFF2-40B4-BE49-F238E27FC236}">
                  <a16:creationId xmlns:a16="http://schemas.microsoft.com/office/drawing/2014/main" id="{2383E502-FCFD-4474-80BF-356170DA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05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3" name="Rectangle 148">
              <a:extLst>
                <a:ext uri="{FF2B5EF4-FFF2-40B4-BE49-F238E27FC236}">
                  <a16:creationId xmlns:a16="http://schemas.microsoft.com/office/drawing/2014/main" id="{76AFA5BC-67DC-486E-A5E3-CCC42DB25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2004"/>
              <a:ext cx="38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4" name="Rectangle 149">
              <a:extLst>
                <a:ext uri="{FF2B5EF4-FFF2-40B4-BE49-F238E27FC236}">
                  <a16:creationId xmlns:a16="http://schemas.microsoft.com/office/drawing/2014/main" id="{48234D5B-7094-4234-8436-755D0BC86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5" name="Rectangle 150">
              <a:extLst>
                <a:ext uri="{FF2B5EF4-FFF2-40B4-BE49-F238E27FC236}">
                  <a16:creationId xmlns:a16="http://schemas.microsoft.com/office/drawing/2014/main" id="{731A720A-3AE0-4AC8-A86D-1A5172B08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6" name="Rectangle 151">
              <a:extLst>
                <a:ext uri="{FF2B5EF4-FFF2-40B4-BE49-F238E27FC236}">
                  <a16:creationId xmlns:a16="http://schemas.microsoft.com/office/drawing/2014/main" id="{D6D90500-BF2E-482F-8375-FD66E067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7" name="Rectangle 152">
              <a:extLst>
                <a:ext uri="{FF2B5EF4-FFF2-40B4-BE49-F238E27FC236}">
                  <a16:creationId xmlns:a16="http://schemas.microsoft.com/office/drawing/2014/main" id="{5D0EECB2-7A9B-4F2C-9251-1BCA307C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8" name="Rectangle 153">
              <a:extLst>
                <a:ext uri="{FF2B5EF4-FFF2-40B4-BE49-F238E27FC236}">
                  <a16:creationId xmlns:a16="http://schemas.microsoft.com/office/drawing/2014/main" id="{74836C3D-87BE-408F-AAE9-395DCA8E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" y="198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9" name="Rectangle 154">
              <a:extLst>
                <a:ext uri="{FF2B5EF4-FFF2-40B4-BE49-F238E27FC236}">
                  <a16:creationId xmlns:a16="http://schemas.microsoft.com/office/drawing/2014/main" id="{689E72D5-E625-4670-902E-DA2B452F3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" y="185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0" name="Rectangle 155">
              <a:extLst>
                <a:ext uri="{FF2B5EF4-FFF2-40B4-BE49-F238E27FC236}">
                  <a16:creationId xmlns:a16="http://schemas.microsoft.com/office/drawing/2014/main" id="{196D3243-8818-46C0-A721-04754AD2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99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1" name="Rectangle 156">
              <a:extLst>
                <a:ext uri="{FF2B5EF4-FFF2-40B4-BE49-F238E27FC236}">
                  <a16:creationId xmlns:a16="http://schemas.microsoft.com/office/drawing/2014/main" id="{9389E2C5-0FEF-4FA3-93D9-39D7E4695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217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2" name="Rectangle 157">
              <a:extLst>
                <a:ext uri="{FF2B5EF4-FFF2-40B4-BE49-F238E27FC236}">
                  <a16:creationId xmlns:a16="http://schemas.microsoft.com/office/drawing/2014/main" id="{1739C49B-FC06-499F-853F-06D7D278D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916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3" name="Rectangle 158">
              <a:extLst>
                <a:ext uri="{FF2B5EF4-FFF2-40B4-BE49-F238E27FC236}">
                  <a16:creationId xmlns:a16="http://schemas.microsoft.com/office/drawing/2014/main" id="{7BBD0BA3-DBD4-4F76-845B-115B70F4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" y="200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4" name="Rectangle 159">
              <a:extLst>
                <a:ext uri="{FF2B5EF4-FFF2-40B4-BE49-F238E27FC236}">
                  <a16:creationId xmlns:a16="http://schemas.microsoft.com/office/drawing/2014/main" id="{BD59F672-ACCA-469C-851E-6D970C883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1879"/>
              <a:ext cx="8" cy="8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5" name="Rectangle 160">
              <a:extLst>
                <a:ext uri="{FF2B5EF4-FFF2-40B4-BE49-F238E27FC236}">
                  <a16:creationId xmlns:a16="http://schemas.microsoft.com/office/drawing/2014/main" id="{C77070F9-A3F0-43D5-8AB4-A26DC8690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177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6" name="Rectangle 161">
              <a:extLst>
                <a:ext uri="{FF2B5EF4-FFF2-40B4-BE49-F238E27FC236}">
                  <a16:creationId xmlns:a16="http://schemas.microsoft.com/office/drawing/2014/main" id="{6368568B-AD43-45B0-8F5B-8B6F2D72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0" y="214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7" name="Rectangle 162">
              <a:extLst>
                <a:ext uri="{FF2B5EF4-FFF2-40B4-BE49-F238E27FC236}">
                  <a16:creationId xmlns:a16="http://schemas.microsoft.com/office/drawing/2014/main" id="{F33D6CF7-7211-4DA3-95D7-C7B8C57B5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26"/>
              <a:ext cx="38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8" name="Rectangle 163">
              <a:extLst>
                <a:ext uri="{FF2B5EF4-FFF2-40B4-BE49-F238E27FC236}">
                  <a16:creationId xmlns:a16="http://schemas.microsoft.com/office/drawing/2014/main" id="{C536E1BA-ECCE-4677-B22E-244329F3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90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49" name="Rectangle 164">
              <a:extLst>
                <a:ext uri="{FF2B5EF4-FFF2-40B4-BE49-F238E27FC236}">
                  <a16:creationId xmlns:a16="http://schemas.microsoft.com/office/drawing/2014/main" id="{955884A5-B8B9-4E82-A708-E784B4F3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" y="192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0" name="Rectangle 165">
              <a:extLst>
                <a:ext uri="{FF2B5EF4-FFF2-40B4-BE49-F238E27FC236}">
                  <a16:creationId xmlns:a16="http://schemas.microsoft.com/office/drawing/2014/main" id="{2C20473B-E963-4F40-BBBF-02C7D46C9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062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1" name="Rectangle 166">
              <a:extLst>
                <a:ext uri="{FF2B5EF4-FFF2-40B4-BE49-F238E27FC236}">
                  <a16:creationId xmlns:a16="http://schemas.microsoft.com/office/drawing/2014/main" id="{EDA034A0-AC9E-4D3B-94CC-8C54D1763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1865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2" name="Rectangle 167">
              <a:extLst>
                <a:ext uri="{FF2B5EF4-FFF2-40B4-BE49-F238E27FC236}">
                  <a16:creationId xmlns:a16="http://schemas.microsoft.com/office/drawing/2014/main" id="{16BFB625-05EF-46FE-993C-5F37487C2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1763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3" name="Rectangle 168">
              <a:extLst>
                <a:ext uri="{FF2B5EF4-FFF2-40B4-BE49-F238E27FC236}">
                  <a16:creationId xmlns:a16="http://schemas.microsoft.com/office/drawing/2014/main" id="{9F629EA0-3826-46AA-A23A-6B39EF34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95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4" name="Rectangle 169">
              <a:extLst>
                <a:ext uri="{FF2B5EF4-FFF2-40B4-BE49-F238E27FC236}">
                  <a16:creationId xmlns:a16="http://schemas.microsoft.com/office/drawing/2014/main" id="{D268B49C-96CF-4B14-A165-63B0633EA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114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5" name="Rectangle 170">
              <a:extLst>
                <a:ext uri="{FF2B5EF4-FFF2-40B4-BE49-F238E27FC236}">
                  <a16:creationId xmlns:a16="http://schemas.microsoft.com/office/drawing/2014/main" id="{8B826D4C-10D3-4EDF-81C6-4264818FF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90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6" name="Rectangle 171">
              <a:extLst>
                <a:ext uri="{FF2B5EF4-FFF2-40B4-BE49-F238E27FC236}">
                  <a16:creationId xmlns:a16="http://schemas.microsoft.com/office/drawing/2014/main" id="{8B6336BB-204B-4762-8157-3F667A4E5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1858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7" name="Rectangle 172">
              <a:extLst>
                <a:ext uri="{FF2B5EF4-FFF2-40B4-BE49-F238E27FC236}">
                  <a16:creationId xmlns:a16="http://schemas.microsoft.com/office/drawing/2014/main" id="{836572E2-E3F7-48BB-979C-84BDA404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639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8" name="Rectangle 173">
              <a:extLst>
                <a:ext uri="{FF2B5EF4-FFF2-40B4-BE49-F238E27FC236}">
                  <a16:creationId xmlns:a16="http://schemas.microsoft.com/office/drawing/2014/main" id="{7A24FA00-CD84-4B91-AC3F-4B754BC2B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1596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9" name="Rectangle 174">
              <a:extLst>
                <a:ext uri="{FF2B5EF4-FFF2-40B4-BE49-F238E27FC236}">
                  <a16:creationId xmlns:a16="http://schemas.microsoft.com/office/drawing/2014/main" id="{9D8B5A38-92BE-42D0-A827-4DA60196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661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0" name="Rectangle 175">
              <a:extLst>
                <a:ext uri="{FF2B5EF4-FFF2-40B4-BE49-F238E27FC236}">
                  <a16:creationId xmlns:a16="http://schemas.microsoft.com/office/drawing/2014/main" id="{8C96B776-968E-4DB6-AA01-8EB829BC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96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1" name="Rectangle 176">
              <a:extLst>
                <a:ext uri="{FF2B5EF4-FFF2-40B4-BE49-F238E27FC236}">
                  <a16:creationId xmlns:a16="http://schemas.microsoft.com/office/drawing/2014/main" id="{D21D777C-E217-4D78-A099-0B052193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931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2" name="Rectangle 177">
              <a:extLst>
                <a:ext uri="{FF2B5EF4-FFF2-40B4-BE49-F238E27FC236}">
                  <a16:creationId xmlns:a16="http://schemas.microsoft.com/office/drawing/2014/main" id="{1E0F580F-7D05-4895-8CF3-2B0722290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204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3" name="Rectangle 178">
              <a:extLst>
                <a:ext uri="{FF2B5EF4-FFF2-40B4-BE49-F238E27FC236}">
                  <a16:creationId xmlns:a16="http://schemas.microsoft.com/office/drawing/2014/main" id="{29AA6CFA-E3F6-47FC-8DD3-2D645CBE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4" name="Rectangle 179">
              <a:extLst>
                <a:ext uri="{FF2B5EF4-FFF2-40B4-BE49-F238E27FC236}">
                  <a16:creationId xmlns:a16="http://schemas.microsoft.com/office/drawing/2014/main" id="{F97BFAE8-41AA-4762-AA67-F9043C1DE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5" name="Rectangle 180">
              <a:extLst>
                <a:ext uri="{FF2B5EF4-FFF2-40B4-BE49-F238E27FC236}">
                  <a16:creationId xmlns:a16="http://schemas.microsoft.com/office/drawing/2014/main" id="{F056804F-37C1-4BF1-A2BA-57768354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6" name="Rectangle 181">
              <a:extLst>
                <a:ext uri="{FF2B5EF4-FFF2-40B4-BE49-F238E27FC236}">
                  <a16:creationId xmlns:a16="http://schemas.microsoft.com/office/drawing/2014/main" id="{D9DA2AC0-A673-4125-BF9F-A042F041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177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7" name="Rectangle 182">
              <a:extLst>
                <a:ext uri="{FF2B5EF4-FFF2-40B4-BE49-F238E27FC236}">
                  <a16:creationId xmlns:a16="http://schemas.microsoft.com/office/drawing/2014/main" id="{68354C0F-05B6-4B1B-9107-95728AC2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66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8" name="Rectangle 183">
              <a:extLst>
                <a:ext uri="{FF2B5EF4-FFF2-40B4-BE49-F238E27FC236}">
                  <a16:creationId xmlns:a16="http://schemas.microsoft.com/office/drawing/2014/main" id="{18D0CEF2-716A-4D3C-921E-6E356A4CC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1610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9" name="Rectangle 184">
              <a:extLst>
                <a:ext uri="{FF2B5EF4-FFF2-40B4-BE49-F238E27FC236}">
                  <a16:creationId xmlns:a16="http://schemas.microsoft.com/office/drawing/2014/main" id="{8891C55A-BDE4-46DF-9139-DD8389391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215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0" name="Rectangle 185">
              <a:extLst>
                <a:ext uri="{FF2B5EF4-FFF2-40B4-BE49-F238E27FC236}">
                  <a16:creationId xmlns:a16="http://schemas.microsoft.com/office/drawing/2014/main" id="{E6E755EC-27E7-42FD-8A26-F1CAB07EC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24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1" name="Rectangle 186">
              <a:extLst>
                <a:ext uri="{FF2B5EF4-FFF2-40B4-BE49-F238E27FC236}">
                  <a16:creationId xmlns:a16="http://schemas.microsoft.com/office/drawing/2014/main" id="{3DE61921-913D-4618-8806-7F85D1C3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1" y="2223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2" name="Rectangle 187">
              <a:extLst>
                <a:ext uri="{FF2B5EF4-FFF2-40B4-BE49-F238E27FC236}">
                  <a16:creationId xmlns:a16="http://schemas.microsoft.com/office/drawing/2014/main" id="{31AEE41A-298C-4092-AB07-130D7DDB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" y="215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3" name="Rectangle 188">
              <a:extLst>
                <a:ext uri="{FF2B5EF4-FFF2-40B4-BE49-F238E27FC236}">
                  <a16:creationId xmlns:a16="http://schemas.microsoft.com/office/drawing/2014/main" id="{713FA419-5BE9-4F17-9B46-774E74703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150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4" name="Rectangle 189">
              <a:extLst>
                <a:ext uri="{FF2B5EF4-FFF2-40B4-BE49-F238E27FC236}">
                  <a16:creationId xmlns:a16="http://schemas.microsoft.com/office/drawing/2014/main" id="{21CEBA32-F78F-454B-8A1C-C049D4D23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" y="223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5" name="Rectangle 190">
              <a:extLst>
                <a:ext uri="{FF2B5EF4-FFF2-40B4-BE49-F238E27FC236}">
                  <a16:creationId xmlns:a16="http://schemas.microsoft.com/office/drawing/2014/main" id="{09CC7F4F-AC8F-4DF1-894F-A6F3CA6C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5" y="2165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6" name="Rectangle 191">
              <a:extLst>
                <a:ext uri="{FF2B5EF4-FFF2-40B4-BE49-F238E27FC236}">
                  <a16:creationId xmlns:a16="http://schemas.microsoft.com/office/drawing/2014/main" id="{F2509809-D36E-46A5-AA26-4245EA58E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" y="2303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7" name="Rectangle 192">
              <a:extLst>
                <a:ext uri="{FF2B5EF4-FFF2-40B4-BE49-F238E27FC236}">
                  <a16:creationId xmlns:a16="http://schemas.microsoft.com/office/drawing/2014/main" id="{529DE488-E5D6-45E3-9740-012BEF9DE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1807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8" name="Rectangle 193">
              <a:extLst>
                <a:ext uri="{FF2B5EF4-FFF2-40B4-BE49-F238E27FC236}">
                  <a16:creationId xmlns:a16="http://schemas.microsoft.com/office/drawing/2014/main" id="{07D415A4-83A2-49F9-B007-322ABED8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69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9" name="Rectangle 194">
              <a:extLst>
                <a:ext uri="{FF2B5EF4-FFF2-40B4-BE49-F238E27FC236}">
                  <a16:creationId xmlns:a16="http://schemas.microsoft.com/office/drawing/2014/main" id="{38D7CD24-BB1F-4452-9A0A-3271CBE1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" y="1690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0" name="Rectangle 195">
              <a:extLst>
                <a:ext uri="{FF2B5EF4-FFF2-40B4-BE49-F238E27FC236}">
                  <a16:creationId xmlns:a16="http://schemas.microsoft.com/office/drawing/2014/main" id="{0A0FADAB-02B0-4C65-AE9C-2F77CF95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1610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1" name="Rectangle 196">
              <a:extLst>
                <a:ext uri="{FF2B5EF4-FFF2-40B4-BE49-F238E27FC236}">
                  <a16:creationId xmlns:a16="http://schemas.microsoft.com/office/drawing/2014/main" id="{24E4E8A3-D8B5-4A9A-A4B2-2E6F421F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2" name="Rectangle 197">
              <a:extLst>
                <a:ext uri="{FF2B5EF4-FFF2-40B4-BE49-F238E27FC236}">
                  <a16:creationId xmlns:a16="http://schemas.microsoft.com/office/drawing/2014/main" id="{E188F832-2AE4-4DF5-B71E-0562F158E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011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3" name="Rectangle 198">
              <a:extLst>
                <a:ext uri="{FF2B5EF4-FFF2-40B4-BE49-F238E27FC236}">
                  <a16:creationId xmlns:a16="http://schemas.microsoft.com/office/drawing/2014/main" id="{1A01ECDF-5D76-45A6-9D6D-7093B3A3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06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4" name="Rectangle 199">
              <a:extLst>
                <a:ext uri="{FF2B5EF4-FFF2-40B4-BE49-F238E27FC236}">
                  <a16:creationId xmlns:a16="http://schemas.microsoft.com/office/drawing/2014/main" id="{F7B95277-162D-4D2D-89FB-8668FC1A5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14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5" name="Rectangle 200">
              <a:extLst>
                <a:ext uri="{FF2B5EF4-FFF2-40B4-BE49-F238E27FC236}">
                  <a16:creationId xmlns:a16="http://schemas.microsoft.com/office/drawing/2014/main" id="{5004A3CC-89B4-4094-875A-4B2756182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77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6" name="Rectangle 201">
              <a:extLst>
                <a:ext uri="{FF2B5EF4-FFF2-40B4-BE49-F238E27FC236}">
                  <a16:creationId xmlns:a16="http://schemas.microsoft.com/office/drawing/2014/main" id="{002549B5-6219-41EF-AE6F-9C4F47271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1442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7" name="Rectangle 202">
              <a:extLst>
                <a:ext uri="{FF2B5EF4-FFF2-40B4-BE49-F238E27FC236}">
                  <a16:creationId xmlns:a16="http://schemas.microsoft.com/office/drawing/2014/main" id="{C98D79E5-8ED3-4131-B465-6836D379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828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8" name="Rectangle 203">
              <a:extLst>
                <a:ext uri="{FF2B5EF4-FFF2-40B4-BE49-F238E27FC236}">
                  <a16:creationId xmlns:a16="http://schemas.microsoft.com/office/drawing/2014/main" id="{E45E3922-2CB7-4069-BCF9-A795D5E1A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2303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9" name="Rectangle 204">
              <a:extLst>
                <a:ext uri="{FF2B5EF4-FFF2-40B4-BE49-F238E27FC236}">
                  <a16:creationId xmlns:a16="http://schemas.microsoft.com/office/drawing/2014/main" id="{A891C605-BFDB-4CED-BED5-243F232A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858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0" name="Rectangle 205">
              <a:extLst>
                <a:ext uri="{FF2B5EF4-FFF2-40B4-BE49-F238E27FC236}">
                  <a16:creationId xmlns:a16="http://schemas.microsoft.com/office/drawing/2014/main" id="{151F7AD9-1646-4AB7-86B5-65CBC07D2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1924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1" name="Rectangle 206">
              <a:extLst>
                <a:ext uri="{FF2B5EF4-FFF2-40B4-BE49-F238E27FC236}">
                  <a16:creationId xmlns:a16="http://schemas.microsoft.com/office/drawing/2014/main" id="{A6D56A6E-F2FC-44E2-ABD3-A7FFEC908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639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2" name="Rectangle 207">
              <a:extLst>
                <a:ext uri="{FF2B5EF4-FFF2-40B4-BE49-F238E27FC236}">
                  <a16:creationId xmlns:a16="http://schemas.microsoft.com/office/drawing/2014/main" id="{6706DD64-0A32-41E4-ADE6-2D80D21B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3" name="Rectangle 208">
              <a:extLst>
                <a:ext uri="{FF2B5EF4-FFF2-40B4-BE49-F238E27FC236}">
                  <a16:creationId xmlns:a16="http://schemas.microsoft.com/office/drawing/2014/main" id="{9962D4F0-B85E-4A72-AFE3-94413E5C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901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4" name="Rectangle 209">
              <a:extLst>
                <a:ext uri="{FF2B5EF4-FFF2-40B4-BE49-F238E27FC236}">
                  <a16:creationId xmlns:a16="http://schemas.microsoft.com/office/drawing/2014/main" id="{181168D9-AC08-48B2-B580-6B222F33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" y="1974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5" name="Rectangle 210">
              <a:extLst>
                <a:ext uri="{FF2B5EF4-FFF2-40B4-BE49-F238E27FC236}">
                  <a16:creationId xmlns:a16="http://schemas.microsoft.com/office/drawing/2014/main" id="{DD69F35F-0CD3-4B4E-A797-F11641F3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982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6" name="Rectangle 211">
              <a:extLst>
                <a:ext uri="{FF2B5EF4-FFF2-40B4-BE49-F238E27FC236}">
                  <a16:creationId xmlns:a16="http://schemas.microsoft.com/office/drawing/2014/main" id="{3EFD32AC-FC70-46E5-B69C-4781EA75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204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7" name="Rectangle 212">
              <a:extLst>
                <a:ext uri="{FF2B5EF4-FFF2-40B4-BE49-F238E27FC236}">
                  <a16:creationId xmlns:a16="http://schemas.microsoft.com/office/drawing/2014/main" id="{45B6BB8D-0795-4DB6-B4B6-C417FA28C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982"/>
              <a:ext cx="39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8" name="Rectangle 213">
              <a:extLst>
                <a:ext uri="{FF2B5EF4-FFF2-40B4-BE49-F238E27FC236}">
                  <a16:creationId xmlns:a16="http://schemas.microsoft.com/office/drawing/2014/main" id="{618D5A7F-62CC-4404-B82E-40CE94457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1997"/>
              <a:ext cx="40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99" name="Rectangle 214">
              <a:extLst>
                <a:ext uri="{FF2B5EF4-FFF2-40B4-BE49-F238E27FC236}">
                  <a16:creationId xmlns:a16="http://schemas.microsoft.com/office/drawing/2014/main" id="{DBFD999E-EDAD-4AEE-B04B-93023F9F9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1961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0" name="Rectangle 215">
              <a:extLst>
                <a:ext uri="{FF2B5EF4-FFF2-40B4-BE49-F238E27FC236}">
                  <a16:creationId xmlns:a16="http://schemas.microsoft.com/office/drawing/2014/main" id="{DE8F0415-9219-4090-9E15-17CEFD00E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2077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1" name="Rectangle 216">
              <a:extLst>
                <a:ext uri="{FF2B5EF4-FFF2-40B4-BE49-F238E27FC236}">
                  <a16:creationId xmlns:a16="http://schemas.microsoft.com/office/drawing/2014/main" id="{E35B0C09-539F-4A37-9E6B-7F8B5D961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" y="2135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2" name="Rectangle 217">
              <a:extLst>
                <a:ext uri="{FF2B5EF4-FFF2-40B4-BE49-F238E27FC236}">
                  <a16:creationId xmlns:a16="http://schemas.microsoft.com/office/drawing/2014/main" id="{7C83F70A-B1E0-40D5-AA5D-43E85A39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1719"/>
              <a:ext cx="39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3" name="Rectangle 218">
              <a:extLst>
                <a:ext uri="{FF2B5EF4-FFF2-40B4-BE49-F238E27FC236}">
                  <a16:creationId xmlns:a16="http://schemas.microsoft.com/office/drawing/2014/main" id="{95506F57-A313-4A9F-B7DE-F77A1853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1961"/>
              <a:ext cx="40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4" name="Rectangle 219">
              <a:extLst>
                <a:ext uri="{FF2B5EF4-FFF2-40B4-BE49-F238E27FC236}">
                  <a16:creationId xmlns:a16="http://schemas.microsoft.com/office/drawing/2014/main" id="{571A8E2B-478A-465B-9714-C15B77449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1851"/>
              <a:ext cx="38" cy="36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5" name="Rectangle 220">
              <a:extLst>
                <a:ext uri="{FF2B5EF4-FFF2-40B4-BE49-F238E27FC236}">
                  <a16:creationId xmlns:a16="http://schemas.microsoft.com/office/drawing/2014/main" id="{8DCAC3D0-5327-4543-A3E5-F280AAA5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690"/>
              <a:ext cx="40" cy="37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6" name="Rectangle 221">
              <a:extLst>
                <a:ext uri="{FF2B5EF4-FFF2-40B4-BE49-F238E27FC236}">
                  <a16:creationId xmlns:a16="http://schemas.microsoft.com/office/drawing/2014/main" id="{D0F5DBD7-218B-4D90-96CA-7EBB7692C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2238"/>
              <a:ext cx="39" cy="3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7" name="Rectangle 222">
              <a:extLst>
                <a:ext uri="{FF2B5EF4-FFF2-40B4-BE49-F238E27FC236}">
                  <a16:creationId xmlns:a16="http://schemas.microsoft.com/office/drawing/2014/main" id="{87A46B00-181F-4EA2-970A-EE9EC0145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1152"/>
              <a:ext cx="1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Bill's Weekly Total - Bowling  .</a:t>
              </a:r>
            </a:p>
          </p:txBody>
        </p:sp>
        <p:sp>
          <p:nvSpPr>
            <p:cNvPr id="20708" name="Rectangle 223">
              <a:extLst>
                <a:ext uri="{FF2B5EF4-FFF2-40B4-BE49-F238E27FC236}">
                  <a16:creationId xmlns:a16="http://schemas.microsoft.com/office/drawing/2014/main" id="{15F30BDC-55AE-4384-98FD-B2AC58B6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453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400</a:t>
              </a:r>
            </a:p>
          </p:txBody>
        </p:sp>
        <p:sp>
          <p:nvSpPr>
            <p:cNvPr id="20709" name="Rectangle 224">
              <a:extLst>
                <a:ext uri="{FF2B5EF4-FFF2-40B4-BE49-F238E27FC236}">
                  <a16:creationId xmlns:a16="http://schemas.microsoft.com/office/drawing/2014/main" id="{7FB32631-3668-4030-B67A-D004D31B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2169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450</a:t>
              </a:r>
            </a:p>
          </p:txBody>
        </p:sp>
        <p:sp>
          <p:nvSpPr>
            <p:cNvPr id="20710" name="Rectangle 225">
              <a:extLst>
                <a:ext uri="{FF2B5EF4-FFF2-40B4-BE49-F238E27FC236}">
                  <a16:creationId xmlns:a16="http://schemas.microsoft.com/office/drawing/2014/main" id="{45CB47EA-27EF-4E82-A89A-96820EF5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884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20711" name="Rectangle 226">
              <a:extLst>
                <a:ext uri="{FF2B5EF4-FFF2-40B4-BE49-F238E27FC236}">
                  <a16:creationId xmlns:a16="http://schemas.microsoft.com/office/drawing/2014/main" id="{24877395-2470-4898-A9DA-2D292CB51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592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550</a:t>
              </a:r>
            </a:p>
          </p:txBody>
        </p:sp>
        <p:sp>
          <p:nvSpPr>
            <p:cNvPr id="20712" name="Rectangle 227">
              <a:extLst>
                <a:ext uri="{FF2B5EF4-FFF2-40B4-BE49-F238E27FC236}">
                  <a16:creationId xmlns:a16="http://schemas.microsoft.com/office/drawing/2014/main" id="{E0BC5D9A-4105-4C8E-B9E4-AC62B5258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1308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20713" name="Rectangle 228">
              <a:extLst>
                <a:ext uri="{FF2B5EF4-FFF2-40B4-BE49-F238E27FC236}">
                  <a16:creationId xmlns:a16="http://schemas.microsoft.com/office/drawing/2014/main" id="{8D0AE164-142E-4281-8552-BF4777370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556"/>
              <a:ext cx="1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0714" name="Rectangle 229">
              <a:extLst>
                <a:ext uri="{FF2B5EF4-FFF2-40B4-BE49-F238E27FC236}">
                  <a16:creationId xmlns:a16="http://schemas.microsoft.com/office/drawing/2014/main" id="{3655FAD2-A7CE-4F94-9175-0B98F58F3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0715" name="Rectangle 230">
              <a:extLst>
                <a:ext uri="{FF2B5EF4-FFF2-40B4-BE49-F238E27FC236}">
                  <a16:creationId xmlns:a16="http://schemas.microsoft.com/office/drawing/2014/main" id="{BBC71A0E-4E17-449E-BD28-C76B90B3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716" name="Rectangle 231">
              <a:extLst>
                <a:ext uri="{FF2B5EF4-FFF2-40B4-BE49-F238E27FC236}">
                  <a16:creationId xmlns:a16="http://schemas.microsoft.com/office/drawing/2014/main" id="{1E8F6021-F87A-4781-AEF7-7E387D76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0717" name="Rectangle 232">
              <a:extLst>
                <a:ext uri="{FF2B5EF4-FFF2-40B4-BE49-F238E27FC236}">
                  <a16:creationId xmlns:a16="http://schemas.microsoft.com/office/drawing/2014/main" id="{F23A6FC5-042C-44BD-8126-1B877E64A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20718" name="Rectangle 233">
              <a:extLst>
                <a:ext uri="{FF2B5EF4-FFF2-40B4-BE49-F238E27FC236}">
                  <a16:creationId xmlns:a16="http://schemas.microsoft.com/office/drawing/2014/main" id="{4051F3B4-5CC8-400B-9348-BBA339786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20719" name="Rectangle 234">
              <a:extLst>
                <a:ext uri="{FF2B5EF4-FFF2-40B4-BE49-F238E27FC236}">
                  <a16:creationId xmlns:a16="http://schemas.microsoft.com/office/drawing/2014/main" id="{0D765E44-B69F-4E02-8FDF-2D0B1F2DF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0720" name="Rectangle 235">
              <a:extLst>
                <a:ext uri="{FF2B5EF4-FFF2-40B4-BE49-F238E27FC236}">
                  <a16:creationId xmlns:a16="http://schemas.microsoft.com/office/drawing/2014/main" id="{AD9EBD3D-E601-434A-B1E3-4E703975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70</a:t>
              </a:r>
            </a:p>
          </p:txBody>
        </p:sp>
        <p:sp>
          <p:nvSpPr>
            <p:cNvPr id="20721" name="Rectangle 236">
              <a:extLst>
                <a:ext uri="{FF2B5EF4-FFF2-40B4-BE49-F238E27FC236}">
                  <a16:creationId xmlns:a16="http://schemas.microsoft.com/office/drawing/2014/main" id="{C8F04F04-37ED-4299-A4CB-355E41EF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80</a:t>
              </a:r>
            </a:p>
          </p:txBody>
        </p:sp>
        <p:sp>
          <p:nvSpPr>
            <p:cNvPr id="20722" name="Rectangle 237">
              <a:extLst>
                <a:ext uri="{FF2B5EF4-FFF2-40B4-BE49-F238E27FC236}">
                  <a16:creationId xmlns:a16="http://schemas.microsoft.com/office/drawing/2014/main" id="{C2F6A7D9-920F-4708-850F-804BF5CAD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2556"/>
              <a:ext cx="2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20723" name="Rectangle 238">
              <a:extLst>
                <a:ext uri="{FF2B5EF4-FFF2-40B4-BE49-F238E27FC236}">
                  <a16:creationId xmlns:a16="http://schemas.microsoft.com/office/drawing/2014/main" id="{574776B5-2AEE-4C5A-B629-C3CEC67F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2" y="2555"/>
              <a:ext cx="24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0724" name="Rectangle 239">
              <a:extLst>
                <a:ext uri="{FF2B5EF4-FFF2-40B4-BE49-F238E27FC236}">
                  <a16:creationId xmlns:a16="http://schemas.microsoft.com/office/drawing/2014/main" id="{6446B906-E8FE-4BEA-BE95-E2AC1470F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1198"/>
              <a:ext cx="4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6038" rIns="90488" bIns="46038">
              <a:spAutoFit/>
            </a:bodyPr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Total Pins </a:t>
              </a:r>
            </a:p>
          </p:txBody>
        </p:sp>
        <p:sp>
          <p:nvSpPr>
            <p:cNvPr id="20725" name="Line 240">
              <a:extLst>
                <a:ext uri="{FF2B5EF4-FFF2-40B4-BE49-F238E27FC236}">
                  <a16:creationId xmlns:a16="http://schemas.microsoft.com/office/drawing/2014/main" id="{2FE02CC8-F7DB-487A-9C59-E5C3D35D0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1949"/>
              <a:ext cx="429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6" name="Line 241">
              <a:extLst>
                <a:ext uri="{FF2B5EF4-FFF2-40B4-BE49-F238E27FC236}">
                  <a16:creationId xmlns:a16="http://schemas.microsoft.com/office/drawing/2014/main" id="{779B7C45-91AC-4ACC-A8C2-DDB8213BF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" y="1628"/>
              <a:ext cx="42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7" name="Line 242">
              <a:extLst>
                <a:ext uri="{FF2B5EF4-FFF2-40B4-BE49-F238E27FC236}">
                  <a16:creationId xmlns:a16="http://schemas.microsoft.com/office/drawing/2014/main" id="{1108A5E0-BF0A-4A29-BD40-FCBB2BF79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" y="2256"/>
              <a:ext cx="42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Line 243">
              <a:extLst>
                <a:ext uri="{FF2B5EF4-FFF2-40B4-BE49-F238E27FC236}">
                  <a16:creationId xmlns:a16="http://schemas.microsoft.com/office/drawing/2014/main" id="{A6D77AEB-D364-4111-B8EE-287E707E6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1417"/>
              <a:ext cx="0" cy="10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Rectangle 245">
            <a:extLst>
              <a:ext uri="{FF2B5EF4-FFF2-40B4-BE49-F238E27FC236}">
                <a16:creationId xmlns:a16="http://schemas.microsoft.com/office/drawing/2014/main" id="{2BD2AAB2-1E4B-4072-8B80-3C89AE1C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4824689"/>
            <a:ext cx="4437063" cy="203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19050" tIns="26988" rIns="19050" bIns="26988"/>
          <a:lstStyle>
            <a:lvl1pPr marL="163513" indent="-163513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“In Control”</a:t>
            </a:r>
            <a:endParaRPr lang="en-US" altLang="en-US" sz="2400" b="1" dirty="0">
              <a:solidFill>
                <a:srgbClr val="00B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Operating at fixed level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Random, constant spread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Predictable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Only common cause variation present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BA11A6-FED8-44D5-A9DB-0A30F6C9775D}"/>
              </a:ext>
            </a:extLst>
          </p:cNvPr>
          <p:cNvSpPr txBox="1"/>
          <p:nvPr/>
        </p:nvSpPr>
        <p:spPr>
          <a:xfrm>
            <a:off x="1579839" y="2038074"/>
            <a:ext cx="13223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Upper control limit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7215825-F2C8-4B67-95D1-1F208AD462E4}"/>
              </a:ext>
            </a:extLst>
          </p:cNvPr>
          <p:cNvSpPr txBox="1"/>
          <p:nvPr/>
        </p:nvSpPr>
        <p:spPr>
          <a:xfrm>
            <a:off x="1592539" y="3273149"/>
            <a:ext cx="13208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C00000"/>
                </a:solidFill>
              </a:rPr>
              <a:t>Lower control limit</a:t>
            </a:r>
          </a:p>
        </p:txBody>
      </p:sp>
      <p:sp>
        <p:nvSpPr>
          <p:cNvPr id="250" name="Rectangle 246">
            <a:extLst>
              <a:ext uri="{FF2B5EF4-FFF2-40B4-BE49-F238E27FC236}">
                <a16:creationId xmlns:a16="http://schemas.microsoft.com/office/drawing/2014/main" id="{B80AC0B2-8437-422E-AAA8-5BE85AEEF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476" y="4861995"/>
            <a:ext cx="38020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marL="163513" indent="-163513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“Out of Control”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Unstable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Level shifts, trends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Changes in spread 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Unpredictable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Tx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Special cause variation present</a:t>
            </a:r>
          </a:p>
        </p:txBody>
      </p:sp>
      <p:sp>
        <p:nvSpPr>
          <p:cNvPr id="251" name="Arrow: Right 250">
            <a:extLst>
              <a:ext uri="{FF2B5EF4-FFF2-40B4-BE49-F238E27FC236}">
                <a16:creationId xmlns:a16="http://schemas.microsoft.com/office/drawing/2014/main" id="{5F935006-74F0-45BE-9AE9-25A323F6D899}"/>
              </a:ext>
            </a:extLst>
          </p:cNvPr>
          <p:cNvSpPr/>
          <p:nvPr/>
        </p:nvSpPr>
        <p:spPr>
          <a:xfrm rot="8070170">
            <a:off x="1628050" y="4197401"/>
            <a:ext cx="444500" cy="357188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Right 252">
            <a:extLst>
              <a:ext uri="{FF2B5EF4-FFF2-40B4-BE49-F238E27FC236}">
                <a16:creationId xmlns:a16="http://schemas.microsoft.com/office/drawing/2014/main" id="{DD38520E-CFF9-4E5B-9CB3-58605C64E248}"/>
              </a:ext>
            </a:extLst>
          </p:cNvPr>
          <p:cNvSpPr/>
          <p:nvPr/>
        </p:nvSpPr>
        <p:spPr>
          <a:xfrm rot="3204475">
            <a:off x="6736835" y="4231999"/>
            <a:ext cx="444500" cy="3571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0FA59B9F-17E6-4E6F-846C-03439C933CF0}"/>
              </a:ext>
            </a:extLst>
          </p:cNvPr>
          <p:cNvSpPr txBox="1"/>
          <p:nvPr/>
        </p:nvSpPr>
        <p:spPr>
          <a:xfrm>
            <a:off x="4607201" y="3944758"/>
            <a:ext cx="60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3671909344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>
            <a:extLst>
              <a:ext uri="{FF2B5EF4-FFF2-40B4-BE49-F238E27FC236}">
                <a16:creationId xmlns:a16="http://schemas.microsoft.com/office/drawing/2014/main" id="{B638FC73-EE89-4599-9B29-32815D55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6DA573-72CA-4D49-B0A1-E450FB7B4D6E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322638"/>
          <a:ext cx="6096000" cy="292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0" marB="4571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1" name="TextBox 3">
            <a:extLst>
              <a:ext uri="{FF2B5EF4-FFF2-40B4-BE49-F238E27FC236}">
                <a16:creationId xmlns:a16="http://schemas.microsoft.com/office/drawing/2014/main" id="{9671FE03-5C8B-4ABB-8494-3C0E17DB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18448" name="TextBox 5">
            <a:extLst>
              <a:ext uri="{FF2B5EF4-FFF2-40B4-BE49-F238E27FC236}">
                <a16:creationId xmlns:a16="http://schemas.microsoft.com/office/drawing/2014/main" id="{E1D03FE3-E281-47E3-BF86-E52DB2245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8449" name="TextBox 8">
            <a:extLst>
              <a:ext uri="{FF2B5EF4-FFF2-40B4-BE49-F238E27FC236}">
                <a16:creationId xmlns:a16="http://schemas.microsoft.com/office/drawing/2014/main" id="{1C212F56-7E4A-48F4-90FD-ED77D30D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</p:txBody>
      </p:sp>
      <p:sp>
        <p:nvSpPr>
          <p:cNvPr id="24594" name="TextBox 6">
            <a:extLst>
              <a:ext uri="{FF2B5EF4-FFF2-40B4-BE49-F238E27FC236}">
                <a16:creationId xmlns:a16="http://schemas.microsoft.com/office/drawing/2014/main" id="{F7F950AD-6FD7-4FFA-8AEC-35F6AD9F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24595" name="TextBox 10">
            <a:extLst>
              <a:ext uri="{FF2B5EF4-FFF2-40B4-BE49-F238E27FC236}">
                <a16:creationId xmlns:a16="http://schemas.microsoft.com/office/drawing/2014/main" id="{7780C4A2-D79C-4E27-B964-5EDD2817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24596" name="TextBox 11">
            <a:extLst>
              <a:ext uri="{FF2B5EF4-FFF2-40B4-BE49-F238E27FC236}">
                <a16:creationId xmlns:a16="http://schemas.microsoft.com/office/drawing/2014/main" id="{804408BE-805F-4E48-9968-7597CBB9E2E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67581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Type of Variation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>
            <a:extLst>
              <a:ext uri="{FF2B5EF4-FFF2-40B4-BE49-F238E27FC236}">
                <a16:creationId xmlns:a16="http://schemas.microsoft.com/office/drawing/2014/main" id="{B8F44E6E-97E5-45CD-B239-A8404446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70928B-A41F-43F8-B779-33BB872BC8DA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322638"/>
          <a:ext cx="6096000" cy="292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74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13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Gain useful information, reduce variation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7" marB="45707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9" name="TextBox 3">
            <a:extLst>
              <a:ext uri="{FF2B5EF4-FFF2-40B4-BE49-F238E27FC236}">
                <a16:creationId xmlns:a16="http://schemas.microsoft.com/office/drawing/2014/main" id="{E97E5E68-7543-4F2C-ADA1-FC86FE32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26640" name="TextBox 6">
            <a:extLst>
              <a:ext uri="{FF2B5EF4-FFF2-40B4-BE49-F238E27FC236}">
                <a16:creationId xmlns:a16="http://schemas.microsoft.com/office/drawing/2014/main" id="{691EE439-6A42-4E87-BEA1-87DA357D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26641" name="TextBox 10">
            <a:extLst>
              <a:ext uri="{FF2B5EF4-FFF2-40B4-BE49-F238E27FC236}">
                <a16:creationId xmlns:a16="http://schemas.microsoft.com/office/drawing/2014/main" id="{ECEE653C-F7AA-482E-A044-E4DC45DC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26642" name="TextBox 11">
            <a:extLst>
              <a:ext uri="{FF2B5EF4-FFF2-40B4-BE49-F238E27FC236}">
                <a16:creationId xmlns:a16="http://schemas.microsoft.com/office/drawing/2014/main" id="{AB7FA048-8DFF-47E9-8AE1-5F8602758A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57640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Type of Variation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074D00A-32AA-453C-9E52-228C36BC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F3F77-F884-450C-B5E6-68C0CA26E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>
            <a:extLst>
              <a:ext uri="{FF2B5EF4-FFF2-40B4-BE49-F238E27FC236}">
                <a16:creationId xmlns:a16="http://schemas.microsoft.com/office/drawing/2014/main" id="{BC49DDB5-F3AD-44B1-9979-7F868472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EA338B-1CC4-448B-965D-098328F3AF51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3322638"/>
          <a:ext cx="6096000" cy="292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749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Gain a better understanding of the system, reduce variation</a:t>
                      </a:r>
                    </a:p>
                  </a:txBody>
                  <a:tcPr marT="45707" marB="45707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13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Gain useful information, reduce variation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7" marB="45707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87" name="TextBox 3">
            <a:extLst>
              <a:ext uri="{FF2B5EF4-FFF2-40B4-BE49-F238E27FC236}">
                <a16:creationId xmlns:a16="http://schemas.microsoft.com/office/drawing/2014/main" id="{B792C5A9-D09F-4B5C-9FAD-6CF5597B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28688" name="TextBox 6">
            <a:extLst>
              <a:ext uri="{FF2B5EF4-FFF2-40B4-BE49-F238E27FC236}">
                <a16:creationId xmlns:a16="http://schemas.microsoft.com/office/drawing/2014/main" id="{87F9C7E4-82D7-430D-A4E4-C0B9CBE4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28689" name="TextBox 10">
            <a:extLst>
              <a:ext uri="{FF2B5EF4-FFF2-40B4-BE49-F238E27FC236}">
                <a16:creationId xmlns:a16="http://schemas.microsoft.com/office/drawing/2014/main" id="{93FBDBCC-5177-470A-A608-F5E13CD3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28690" name="TextBox 11">
            <a:extLst>
              <a:ext uri="{FF2B5EF4-FFF2-40B4-BE49-F238E27FC236}">
                <a16:creationId xmlns:a16="http://schemas.microsoft.com/office/drawing/2014/main" id="{2C7F0662-0C8D-4729-9824-F7F9C63862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47703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Variation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83F0B6CB-2F09-466B-A9E8-D46C1FCC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EE5198B6-387D-4140-BD9F-FCBEC449C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6619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6">
            <a:extLst>
              <a:ext uri="{FF2B5EF4-FFF2-40B4-BE49-F238E27FC236}">
                <a16:creationId xmlns:a16="http://schemas.microsoft.com/office/drawing/2014/main" id="{92F8C6F7-9F42-41CE-90E9-141C9504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008270D-E279-49C2-82F2-0E4B7D8D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51309"/>
              </p:ext>
            </p:extLst>
          </p:nvPr>
        </p:nvGraphicFramePr>
        <p:xfrm>
          <a:off x="2362200" y="3322638"/>
          <a:ext cx="6096000" cy="292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Waste time, increase variation (remember Deming funnel!)</a:t>
                      </a:r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Gain a better understanding of the system, reduce variation</a:t>
                      </a:r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Gain useful information, reduce variation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5" name="TextBox 3">
            <a:extLst>
              <a:ext uri="{FF2B5EF4-FFF2-40B4-BE49-F238E27FC236}">
                <a16:creationId xmlns:a16="http://schemas.microsoft.com/office/drawing/2014/main" id="{73522D99-431E-4E44-BE8D-F5E9DD821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30736" name="TextBox 6">
            <a:extLst>
              <a:ext uri="{FF2B5EF4-FFF2-40B4-BE49-F238E27FC236}">
                <a16:creationId xmlns:a16="http://schemas.microsoft.com/office/drawing/2014/main" id="{DC0A47AB-4B82-4FAA-8C5C-4CA6066F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30737" name="TextBox 10">
            <a:extLst>
              <a:ext uri="{FF2B5EF4-FFF2-40B4-BE49-F238E27FC236}">
                <a16:creationId xmlns:a16="http://schemas.microsoft.com/office/drawing/2014/main" id="{519D3B50-34C5-452E-9B11-BA51FB17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30738" name="TextBox 11">
            <a:extLst>
              <a:ext uri="{FF2B5EF4-FFF2-40B4-BE49-F238E27FC236}">
                <a16:creationId xmlns:a16="http://schemas.microsoft.com/office/drawing/2014/main" id="{BBE83A2D-CAD4-4F7E-B127-B85EABA0C3C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57642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Type of Variation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B69D1EF-6A79-4B85-9B8C-669C178F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28EE216-AE48-4940-AE5B-98C4E057A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FDAC9E8D-905F-47D5-BC59-1DD755143D49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8A7B58-44FF-40BF-BF2F-44423D4F8A86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790B6AA-7B32-4456-A4F5-DBD50F87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ACFC5A3-256A-4FB6-A090-5B05FFFF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0BC1904D-C710-474D-A302-36CBAB2F87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How to Engage</a:t>
            </a: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D225AB7D-4D1C-4776-8E71-5E3F05CB10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34534" y="1914249"/>
            <a:ext cx="7704666" cy="3187148"/>
          </a:xfrm>
        </p:spPr>
        <p:txBody>
          <a:bodyPr lIns="88900" tIns="44450" rIns="88900" bIns="44450">
            <a:normAutofit fontScale="925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Unmute/Mute:  </a:t>
            </a:r>
            <a:r>
              <a:rPr lang="en-US" altLang="en-US" dirty="0"/>
              <a:t>To keep a free flowing interaction, please unmute your line (unless a lot of background noise).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Raise Hand:  </a:t>
            </a:r>
            <a:r>
              <a:rPr lang="en-US" altLang="en-US" dirty="0"/>
              <a:t>Answer question, participate in conversation, 	                    ask a question of presenter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/>
              <a:t>Chat:  </a:t>
            </a:r>
            <a:r>
              <a:rPr lang="en-US" altLang="en-US" dirty="0"/>
              <a:t>Technical difficulties, communicate with each other, 	    	      general requests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>
            <a:extLst>
              <a:ext uri="{FF2B5EF4-FFF2-40B4-BE49-F238E27FC236}">
                <a16:creationId xmlns:a16="http://schemas.microsoft.com/office/drawing/2014/main" id="{C9EB1C04-9B3E-49A6-8C27-D9D252E2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51F27B-BDDB-4A22-840C-361DF4D0C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56805"/>
              </p:ext>
            </p:extLst>
          </p:nvPr>
        </p:nvGraphicFramePr>
        <p:xfrm>
          <a:off x="2362200" y="3322638"/>
          <a:ext cx="6096000" cy="292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Waste time, increase variation (remember Deming funnel!)</a:t>
                      </a:r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Gain a better understanding of the system, reduce variation</a:t>
                      </a:r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Gain useful information, reduce variation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Lose time in responding to the problem, increase variation</a:t>
                      </a:r>
                    </a:p>
                  </a:txBody>
                  <a:tcPr marT="45677" marB="4567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83" name="TextBox 3">
            <a:extLst>
              <a:ext uri="{FF2B5EF4-FFF2-40B4-BE49-F238E27FC236}">
                <a16:creationId xmlns:a16="http://schemas.microsoft.com/office/drawing/2014/main" id="{8DCA0923-26D3-4A5B-B0B4-51D89DCB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32784" name="TextBox 6">
            <a:extLst>
              <a:ext uri="{FF2B5EF4-FFF2-40B4-BE49-F238E27FC236}">
                <a16:creationId xmlns:a16="http://schemas.microsoft.com/office/drawing/2014/main" id="{40735F60-1E40-48ED-8627-CCF0F71D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32785" name="TextBox 10">
            <a:extLst>
              <a:ext uri="{FF2B5EF4-FFF2-40B4-BE49-F238E27FC236}">
                <a16:creationId xmlns:a16="http://schemas.microsoft.com/office/drawing/2014/main" id="{4EBC90BA-2AE5-410A-BD4D-C2725B78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32786" name="TextBox 11">
            <a:extLst>
              <a:ext uri="{FF2B5EF4-FFF2-40B4-BE49-F238E27FC236}">
                <a16:creationId xmlns:a16="http://schemas.microsoft.com/office/drawing/2014/main" id="{F1885931-2122-4FD1-A745-7B0BED1BCD9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37764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Type of Variation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B789B77-30F0-4339-B792-8B29C3C8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D5B1590-54AE-4C17-B35A-5D814F7D1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6">
            <a:extLst>
              <a:ext uri="{FF2B5EF4-FFF2-40B4-BE49-F238E27FC236}">
                <a16:creationId xmlns:a16="http://schemas.microsoft.com/office/drawing/2014/main" id="{5B340E51-7611-40D5-A62E-B9585683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CA17D2-A54E-4C3F-A949-2E660737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61883"/>
              </p:ext>
            </p:extLst>
          </p:nvPr>
        </p:nvGraphicFramePr>
        <p:xfrm>
          <a:off x="2362200" y="3322638"/>
          <a:ext cx="6096000" cy="292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Waste time, increase variation (remember Deming funnel!)</a:t>
                      </a:r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Gain a better understanding of the system, reduce variation</a:t>
                      </a:r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Gain useful information, reduce variation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677" marB="45677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Lose time in responding to the problem, increase variation</a:t>
                      </a:r>
                    </a:p>
                  </a:txBody>
                  <a:tcPr marT="45677" marB="4567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1" name="TextBox 3">
            <a:extLst>
              <a:ext uri="{FF2B5EF4-FFF2-40B4-BE49-F238E27FC236}">
                <a16:creationId xmlns:a16="http://schemas.microsoft.com/office/drawing/2014/main" id="{24543D42-0BB4-4DA5-B2A9-009CB2D18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88" y="130175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Type of Action</a:t>
            </a:r>
          </a:p>
        </p:txBody>
      </p:sp>
      <p:sp>
        <p:nvSpPr>
          <p:cNvPr id="34832" name="TextBox 6">
            <a:extLst>
              <a:ext uri="{FF2B5EF4-FFF2-40B4-BE49-F238E27FC236}">
                <a16:creationId xmlns:a16="http://schemas.microsoft.com/office/drawing/2014/main" id="{3DCB0E4F-F035-48E0-ADE3-F6DC697B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98875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Common Cause</a:t>
            </a:r>
          </a:p>
        </p:txBody>
      </p:sp>
      <p:sp>
        <p:nvSpPr>
          <p:cNvPr id="34833" name="TextBox 10">
            <a:extLst>
              <a:ext uri="{FF2B5EF4-FFF2-40B4-BE49-F238E27FC236}">
                <a16:creationId xmlns:a16="http://schemas.microsoft.com/office/drawing/2014/main" id="{A4F30FB1-D52E-4D7D-B51E-C579DD319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181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Special Cause</a:t>
            </a:r>
          </a:p>
        </p:txBody>
      </p:sp>
      <p:sp>
        <p:nvSpPr>
          <p:cNvPr id="34834" name="TextBox 11">
            <a:extLst>
              <a:ext uri="{FF2B5EF4-FFF2-40B4-BE49-F238E27FC236}">
                <a16:creationId xmlns:a16="http://schemas.microsoft.com/office/drawing/2014/main" id="{87A01DC1-6BF3-473E-A112-8B92C0F0987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47703" y="4057650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Type of Variation</a:t>
            </a:r>
          </a:p>
        </p:txBody>
      </p:sp>
      <p:sp>
        <p:nvSpPr>
          <p:cNvPr id="34835" name="TextBox 2">
            <a:extLst>
              <a:ext uri="{FF2B5EF4-FFF2-40B4-BE49-F238E27FC236}">
                <a16:creationId xmlns:a16="http://schemas.microsoft.com/office/drawing/2014/main" id="{AE5C2B12-4D08-45B6-B3CE-E942D58EE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3962400"/>
            <a:ext cx="1419225" cy="738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REACTING WHEN YOU SHOULDN’T</a:t>
            </a:r>
          </a:p>
        </p:txBody>
      </p:sp>
      <p:sp>
        <p:nvSpPr>
          <p:cNvPr id="34836" name="TextBox 12">
            <a:extLst>
              <a:ext uri="{FF2B5EF4-FFF2-40B4-BE49-F238E27FC236}">
                <a16:creationId xmlns:a16="http://schemas.microsoft.com/office/drawing/2014/main" id="{266B19A0-EB47-4ADC-A8BB-577BB3E71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10200"/>
            <a:ext cx="1597025" cy="738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NOT REACTING WHEN YOU SHOULD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7F1DD3D-3631-4766-9765-4F682AE66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70075"/>
            <a:ext cx="2847975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Special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Ask “why?”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Look for differences between individual points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Take action based on differences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6251343-07EA-41C8-A03D-1B94DC17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93888"/>
            <a:ext cx="304800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Common Cause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Study all the data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Seek to understand the system of common causes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Make changes to the process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Don’t react to single data points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>
            <a:extLst>
              <a:ext uri="{FF2B5EF4-FFF2-40B4-BE49-F238E27FC236}">
                <a16:creationId xmlns:a16="http://schemas.microsoft.com/office/drawing/2014/main" id="{4F19AC20-D4A7-4FD0-9181-7E8A7D12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/>
              <a:t>How to Respond?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3D291463-5D47-4FA1-9BB9-4704F61D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256"/>
            <a:ext cx="7716078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200" dirty="0"/>
              <a:t>We could minimize the chance of “REACTING WHEN YOU SHOULDN’T” by making the limits as </a:t>
            </a:r>
            <a:r>
              <a:rPr lang="en-US" altLang="en-US" sz="2200" b="1" dirty="0">
                <a:solidFill>
                  <a:srgbClr val="C00000"/>
                </a:solidFill>
              </a:rPr>
              <a:t>wide</a:t>
            </a:r>
            <a:r>
              <a:rPr lang="en-US" altLang="en-US" sz="2200" dirty="0"/>
              <a:t> as possible (never react)</a:t>
            </a:r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r>
              <a:rPr lang="en-US" altLang="en-US" sz="2200" dirty="0"/>
              <a:t>We could minimize the chance of “NOT REACTING WHEN YOU SHOULD” by making the limits as </a:t>
            </a:r>
            <a:r>
              <a:rPr lang="en-US" altLang="en-US" sz="2200" b="1" dirty="0">
                <a:solidFill>
                  <a:srgbClr val="C00000"/>
                </a:solidFill>
              </a:rPr>
              <a:t>narrow</a:t>
            </a:r>
            <a:r>
              <a:rPr lang="en-US" altLang="en-US" sz="2200" dirty="0"/>
              <a:t> as possible (always react)</a:t>
            </a:r>
          </a:p>
          <a:p>
            <a:pPr>
              <a:defRPr/>
            </a:pPr>
            <a:endParaRPr lang="en-US" altLang="en-US" sz="2200" dirty="0"/>
          </a:p>
          <a:p>
            <a:pPr>
              <a:defRPr/>
            </a:pPr>
            <a:r>
              <a:rPr lang="en-US" altLang="en-US" sz="2200" b="1" dirty="0"/>
              <a:t>How to balance the two objectives?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6">
            <a:extLst>
              <a:ext uri="{FF2B5EF4-FFF2-40B4-BE49-F238E27FC236}">
                <a16:creationId xmlns:a16="http://schemas.microsoft.com/office/drawing/2014/main" id="{9A5734AE-CFB7-4F6F-BEA1-CC4A972D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6525"/>
            <a:ext cx="8229600" cy="1143000"/>
          </a:xfrm>
        </p:spPr>
        <p:txBody>
          <a:bodyPr/>
          <a:lstStyle/>
          <a:p>
            <a:r>
              <a:rPr lang="en-US" altLang="en-US" dirty="0"/>
              <a:t>Control Chart Limits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D3642D91-F898-4F82-9EAF-A08F9AD0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88" y="708025"/>
            <a:ext cx="8229600" cy="4525962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Provide balance of risks in making one of two errors</a:t>
            </a:r>
          </a:p>
          <a:p>
            <a:pPr lvl="1"/>
            <a:r>
              <a:rPr lang="en-US" altLang="en-US" sz="2200" dirty="0"/>
              <a:t>Reacting when you shouldn’t</a:t>
            </a:r>
          </a:p>
          <a:p>
            <a:pPr lvl="1"/>
            <a:r>
              <a:rPr lang="en-US" altLang="en-US" sz="2200" dirty="0"/>
              <a:t>Not reacting when you should</a:t>
            </a:r>
          </a:p>
          <a:p>
            <a:endParaRPr lang="en-US" altLang="en-US" sz="2200" dirty="0"/>
          </a:p>
          <a:p>
            <a:r>
              <a:rPr lang="en-US" altLang="en-US" sz="2200" dirty="0"/>
              <a:t>Known as “</a:t>
            </a:r>
            <a:r>
              <a:rPr lang="en-US" altLang="en-US" sz="2200" b="1" dirty="0">
                <a:solidFill>
                  <a:srgbClr val="C00000"/>
                </a:solidFill>
              </a:rPr>
              <a:t>3 Sigma</a:t>
            </a:r>
            <a:r>
              <a:rPr lang="en-US" altLang="en-US" sz="2200" dirty="0"/>
              <a:t>” limits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E2299E0-5F24-4C59-A5C5-568069A5D878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921500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F55F0C64-C038-4DBA-BFE7-61EFBF48AEE4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0963" name="Rectangle 34">
            <a:extLst>
              <a:ext uri="{FF2B5EF4-FFF2-40B4-BE49-F238E27FC236}">
                <a16:creationId xmlns:a16="http://schemas.microsoft.com/office/drawing/2014/main" id="{FF2A1BB1-B085-4E11-B837-0560D4E2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10" y="-228599"/>
            <a:ext cx="7704667" cy="1981200"/>
          </a:xfrm>
        </p:spPr>
        <p:txBody>
          <a:bodyPr/>
          <a:lstStyle/>
          <a:p>
            <a:r>
              <a:rPr lang="en-US" altLang="en-US"/>
              <a:t>Control Chart Limits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8282FE6-D4AC-49F4-84D5-17F842B952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45480" y="1111114"/>
            <a:ext cx="7069138" cy="6096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 b="1" dirty="0">
                <a:solidFill>
                  <a:srgbClr val="C00000"/>
                </a:solidFill>
              </a:rPr>
              <a:t>+/- 3</a:t>
            </a:r>
            <a:r>
              <a:rPr lang="en-US" altLang="en-US" sz="2200" b="1" dirty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200" b="1" dirty="0">
                <a:solidFill>
                  <a:srgbClr val="C00000"/>
                </a:solidFill>
              </a:rPr>
              <a:t> (3 “Sigma”) </a:t>
            </a:r>
            <a:r>
              <a:rPr lang="en-US" altLang="en-US" sz="2200" dirty="0"/>
              <a:t>limits</a:t>
            </a:r>
            <a:r>
              <a:rPr lang="en-US" altLang="en-US" sz="2200" b="1" dirty="0">
                <a:solidFill>
                  <a:srgbClr val="C00000"/>
                </a:solidFill>
              </a:rPr>
              <a:t> </a:t>
            </a:r>
            <a:r>
              <a:rPr lang="en-US" altLang="en-US" sz="2200" dirty="0"/>
              <a:t>around the center line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3E80DE8-1F2E-4069-9E9F-D930B41B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040" y="5861048"/>
            <a:ext cx="5091113" cy="8175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 “in control” process will exceed </a:t>
            </a: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3</a:t>
            </a:r>
            <a:r>
              <a:rPr lang="en-US" altLang="en-US" sz="2200" b="1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limits only about </a:t>
            </a:r>
            <a:r>
              <a:rPr lang="en-US" altLang="en-US" sz="2200" b="1" i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 times in 1000</a:t>
            </a:r>
            <a:r>
              <a:rPr lang="en-US" alt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66" name="Group 35">
            <a:extLst>
              <a:ext uri="{FF2B5EF4-FFF2-40B4-BE49-F238E27FC236}">
                <a16:creationId xmlns:a16="http://schemas.microsoft.com/office/drawing/2014/main" id="{E0036933-084F-4797-AFC0-46E5425B1F30}"/>
              </a:ext>
            </a:extLst>
          </p:cNvPr>
          <p:cNvGrpSpPr>
            <a:grpSpLocks/>
          </p:cNvGrpSpPr>
          <p:nvPr/>
        </p:nvGrpSpPr>
        <p:grpSpPr bwMode="auto">
          <a:xfrm>
            <a:off x="713580" y="1993900"/>
            <a:ext cx="8188325" cy="3633788"/>
            <a:chOff x="-53" y="1155"/>
            <a:chExt cx="5158" cy="2289"/>
          </a:xfrm>
        </p:grpSpPr>
        <p:sp>
          <p:nvSpPr>
            <p:cNvPr id="20487" name="Line 6">
              <a:extLst>
                <a:ext uri="{FF2B5EF4-FFF2-40B4-BE49-F238E27FC236}">
                  <a16:creationId xmlns:a16="http://schemas.microsoft.com/office/drawing/2014/main" id="{0AF2D226-9FB2-4419-B44E-E73704903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" y="1411"/>
              <a:ext cx="295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68" name="Line 7">
              <a:extLst>
                <a:ext uri="{FF2B5EF4-FFF2-40B4-BE49-F238E27FC236}">
                  <a16:creationId xmlns:a16="http://schemas.microsoft.com/office/drawing/2014/main" id="{F29DFFE8-E78E-4745-B338-C96D94133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" y="2361"/>
              <a:ext cx="298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69" name="Picture 8">
              <a:extLst>
                <a:ext uri="{FF2B5EF4-FFF2-40B4-BE49-F238E27FC236}">
                  <a16:creationId xmlns:a16="http://schemas.microsoft.com/office/drawing/2014/main" id="{88BFA1E1-7BB2-43C1-A1C0-99F97156D3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1632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Picture 9">
              <a:extLst>
                <a:ext uri="{FF2B5EF4-FFF2-40B4-BE49-F238E27FC236}">
                  <a16:creationId xmlns:a16="http://schemas.microsoft.com/office/drawing/2014/main" id="{CD5DB063-DA17-43F7-B46D-946653F22A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1632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10">
              <a:extLst>
                <a:ext uri="{FF2B5EF4-FFF2-40B4-BE49-F238E27FC236}">
                  <a16:creationId xmlns:a16="http://schemas.microsoft.com/office/drawing/2014/main" id="{21D574FB-F8F1-4414-9F34-8CAE17B627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1942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11">
              <a:extLst>
                <a:ext uri="{FF2B5EF4-FFF2-40B4-BE49-F238E27FC236}">
                  <a16:creationId xmlns:a16="http://schemas.microsoft.com/office/drawing/2014/main" id="{36368801-3655-4DF7-B08D-8497D147E62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1942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13">
              <a:extLst>
                <a:ext uri="{FF2B5EF4-FFF2-40B4-BE49-F238E27FC236}">
                  <a16:creationId xmlns:a16="http://schemas.microsoft.com/office/drawing/2014/main" id="{87C01A76-4BDE-4CB8-A974-DE202DAF08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" y="2429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14">
              <a:extLst>
                <a:ext uri="{FF2B5EF4-FFF2-40B4-BE49-F238E27FC236}">
                  <a16:creationId xmlns:a16="http://schemas.microsoft.com/office/drawing/2014/main" id="{91B5287E-84C4-4871-AEAE-F862AB0B3CA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" y="2571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15">
              <a:extLst>
                <a:ext uri="{FF2B5EF4-FFF2-40B4-BE49-F238E27FC236}">
                  <a16:creationId xmlns:a16="http://schemas.microsoft.com/office/drawing/2014/main" id="{98F133BD-2D6B-43BB-81B5-5692AD6A90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2571"/>
              <a:ext cx="34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7" name="Picture 16">
              <a:extLst>
                <a:ext uri="{FF2B5EF4-FFF2-40B4-BE49-F238E27FC236}">
                  <a16:creationId xmlns:a16="http://schemas.microsoft.com/office/drawing/2014/main" id="{63E8F46D-6137-4F57-B2F1-4EEF189CACA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" y="2881"/>
              <a:ext cx="34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Line 17">
              <a:extLst>
                <a:ext uri="{FF2B5EF4-FFF2-40B4-BE49-F238E27FC236}">
                  <a16:creationId xmlns:a16="http://schemas.microsoft.com/office/drawing/2014/main" id="{EE1A55D7-1D2E-48CB-B13E-04E348797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" y="1258"/>
              <a:ext cx="0" cy="2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Rectangle 18">
              <a:extLst>
                <a:ext uri="{FF2B5EF4-FFF2-40B4-BE49-F238E27FC236}">
                  <a16:creationId xmlns:a16="http://schemas.microsoft.com/office/drawing/2014/main" id="{562DC2FB-4F7C-4E1E-9564-B6F35F10A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" y="1155"/>
              <a:ext cx="552" cy="2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875" tIns="23813" rIns="15875" bIns="23813"/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Upper </a:t>
              </a:r>
            </a:p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Control </a:t>
              </a:r>
            </a:p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Limit</a:t>
              </a:r>
            </a:p>
          </p:txBody>
        </p:sp>
        <p:sp>
          <p:nvSpPr>
            <p:cNvPr id="40980" name="Rectangle 20">
              <a:extLst>
                <a:ext uri="{FF2B5EF4-FFF2-40B4-BE49-F238E27FC236}">
                  <a16:creationId xmlns:a16="http://schemas.microsoft.com/office/drawing/2014/main" id="{2C536840-52BF-477A-9DF4-2EB750FD8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3" y="2248"/>
              <a:ext cx="4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5875" tIns="23813" rIns="15875" bIns="23813"/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Center Line</a:t>
              </a:r>
            </a:p>
          </p:txBody>
        </p:sp>
        <p:sp>
          <p:nvSpPr>
            <p:cNvPr id="40981" name="Rectangle 21">
              <a:extLst>
                <a:ext uri="{FF2B5EF4-FFF2-40B4-BE49-F238E27FC236}">
                  <a16:creationId xmlns:a16="http://schemas.microsoft.com/office/drawing/2014/main" id="{9C2F4A72-D51A-4E6B-9D1A-F18E0CCF0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248"/>
              <a:ext cx="36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5875" tIns="23813" rIns="15875" bIns="23813"/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Average </a:t>
              </a:r>
            </a:p>
          </p:txBody>
        </p:sp>
        <p:sp>
          <p:nvSpPr>
            <p:cNvPr id="40982" name="Freeform 23">
              <a:extLst>
                <a:ext uri="{FF2B5EF4-FFF2-40B4-BE49-F238E27FC236}">
                  <a16:creationId xmlns:a16="http://schemas.microsoft.com/office/drawing/2014/main" id="{AEA23875-8C17-4AA5-A2A4-6AF6E7241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1427"/>
              <a:ext cx="1161" cy="1908"/>
            </a:xfrm>
            <a:custGeom>
              <a:avLst/>
              <a:gdLst>
                <a:gd name="T0" fmla="*/ 0 w 1161"/>
                <a:gd name="T1" fmla="*/ 0 h 1908"/>
                <a:gd name="T2" fmla="*/ 32 w 1161"/>
                <a:gd name="T3" fmla="*/ 163 h 1908"/>
                <a:gd name="T4" fmla="*/ 103 w 1161"/>
                <a:gd name="T5" fmla="*/ 288 h 1908"/>
                <a:gd name="T6" fmla="*/ 221 w 1161"/>
                <a:gd name="T7" fmla="*/ 389 h 1908"/>
                <a:gd name="T8" fmla="*/ 395 w 1161"/>
                <a:gd name="T9" fmla="*/ 506 h 1908"/>
                <a:gd name="T10" fmla="*/ 552 w 1161"/>
                <a:gd name="T11" fmla="*/ 592 h 1908"/>
                <a:gd name="T12" fmla="*/ 860 w 1161"/>
                <a:gd name="T13" fmla="*/ 732 h 1908"/>
                <a:gd name="T14" fmla="*/ 1050 w 1161"/>
                <a:gd name="T15" fmla="*/ 810 h 1908"/>
                <a:gd name="T16" fmla="*/ 1113 w 1161"/>
                <a:gd name="T17" fmla="*/ 856 h 1908"/>
                <a:gd name="T18" fmla="*/ 1160 w 1161"/>
                <a:gd name="T19" fmla="*/ 918 h 1908"/>
                <a:gd name="T20" fmla="*/ 1105 w 1161"/>
                <a:gd name="T21" fmla="*/ 981 h 1908"/>
                <a:gd name="T22" fmla="*/ 1010 w 1161"/>
                <a:gd name="T23" fmla="*/ 1035 h 1908"/>
                <a:gd name="T24" fmla="*/ 813 w 1161"/>
                <a:gd name="T25" fmla="*/ 1113 h 1908"/>
                <a:gd name="T26" fmla="*/ 576 w 1161"/>
                <a:gd name="T27" fmla="*/ 1214 h 1908"/>
                <a:gd name="T28" fmla="*/ 410 w 1161"/>
                <a:gd name="T29" fmla="*/ 1315 h 1908"/>
                <a:gd name="T30" fmla="*/ 292 w 1161"/>
                <a:gd name="T31" fmla="*/ 1393 h 1908"/>
                <a:gd name="T32" fmla="*/ 126 w 1161"/>
                <a:gd name="T33" fmla="*/ 1541 h 1908"/>
                <a:gd name="T34" fmla="*/ 24 w 1161"/>
                <a:gd name="T35" fmla="*/ 1744 h 1908"/>
                <a:gd name="T36" fmla="*/ 0 w 1161"/>
                <a:gd name="T37" fmla="*/ 1907 h 19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1"/>
                <a:gd name="T58" fmla="*/ 0 h 1908"/>
                <a:gd name="T59" fmla="*/ 1161 w 1161"/>
                <a:gd name="T60" fmla="*/ 1908 h 19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1" h="1908">
                  <a:moveTo>
                    <a:pt x="0" y="0"/>
                  </a:moveTo>
                  <a:lnTo>
                    <a:pt x="32" y="163"/>
                  </a:lnTo>
                  <a:lnTo>
                    <a:pt x="103" y="288"/>
                  </a:lnTo>
                  <a:lnTo>
                    <a:pt x="221" y="389"/>
                  </a:lnTo>
                  <a:lnTo>
                    <a:pt x="395" y="506"/>
                  </a:lnTo>
                  <a:lnTo>
                    <a:pt x="552" y="592"/>
                  </a:lnTo>
                  <a:lnTo>
                    <a:pt x="860" y="732"/>
                  </a:lnTo>
                  <a:lnTo>
                    <a:pt x="1050" y="810"/>
                  </a:lnTo>
                  <a:lnTo>
                    <a:pt x="1113" y="856"/>
                  </a:lnTo>
                  <a:lnTo>
                    <a:pt x="1160" y="918"/>
                  </a:lnTo>
                  <a:lnTo>
                    <a:pt x="1105" y="981"/>
                  </a:lnTo>
                  <a:lnTo>
                    <a:pt x="1010" y="1035"/>
                  </a:lnTo>
                  <a:lnTo>
                    <a:pt x="813" y="1113"/>
                  </a:lnTo>
                  <a:lnTo>
                    <a:pt x="576" y="1214"/>
                  </a:lnTo>
                  <a:lnTo>
                    <a:pt x="410" y="1315"/>
                  </a:lnTo>
                  <a:lnTo>
                    <a:pt x="292" y="1393"/>
                  </a:lnTo>
                  <a:lnTo>
                    <a:pt x="126" y="1541"/>
                  </a:lnTo>
                  <a:lnTo>
                    <a:pt x="24" y="1744"/>
                  </a:lnTo>
                  <a:lnTo>
                    <a:pt x="0" y="1907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4">
              <a:extLst>
                <a:ext uri="{FF2B5EF4-FFF2-40B4-BE49-F238E27FC236}">
                  <a16:creationId xmlns:a16="http://schemas.microsoft.com/office/drawing/2014/main" id="{0EBC5315-E832-4C52-8FEC-7E51FA252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" y="3312"/>
              <a:ext cx="301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984" name="Line 25">
              <a:extLst>
                <a:ext uri="{FF2B5EF4-FFF2-40B4-BE49-F238E27FC236}">
                  <a16:creationId xmlns:a16="http://schemas.microsoft.com/office/drawing/2014/main" id="{D8DEC8CF-8C21-4653-BD61-BF988B9C7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7" y="1873"/>
              <a:ext cx="521" cy="9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6">
              <a:extLst>
                <a:ext uri="{FF2B5EF4-FFF2-40B4-BE49-F238E27FC236}">
                  <a16:creationId xmlns:a16="http://schemas.microsoft.com/office/drawing/2014/main" id="{1EB0D6D0-A59A-4BFD-A4F9-C91CDAA07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1" y="1879"/>
              <a:ext cx="137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7">
              <a:extLst>
                <a:ext uri="{FF2B5EF4-FFF2-40B4-BE49-F238E27FC236}">
                  <a16:creationId xmlns:a16="http://schemas.microsoft.com/office/drawing/2014/main" id="{7467FDCB-759E-4D90-BB42-F4B62C867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1873"/>
              <a:ext cx="233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8">
              <a:extLst>
                <a:ext uri="{FF2B5EF4-FFF2-40B4-BE49-F238E27FC236}">
                  <a16:creationId xmlns:a16="http://schemas.microsoft.com/office/drawing/2014/main" id="{799292B9-8B23-4986-836E-B61F57291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5" y="1879"/>
              <a:ext cx="233" cy="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9">
              <a:extLst>
                <a:ext uri="{FF2B5EF4-FFF2-40B4-BE49-F238E27FC236}">
                  <a16:creationId xmlns:a16="http://schemas.microsoft.com/office/drawing/2014/main" id="{6EA00751-7565-4672-A86F-FC597D975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9" y="1825"/>
              <a:ext cx="377" cy="8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30">
              <a:extLst>
                <a:ext uri="{FF2B5EF4-FFF2-40B4-BE49-F238E27FC236}">
                  <a16:creationId xmlns:a16="http://schemas.microsoft.com/office/drawing/2014/main" id="{23016047-461A-4B5E-AB0C-11FB24B60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1831"/>
              <a:ext cx="233" cy="11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1">
              <a:extLst>
                <a:ext uri="{FF2B5EF4-FFF2-40B4-BE49-F238E27FC236}">
                  <a16:creationId xmlns:a16="http://schemas.microsoft.com/office/drawing/2014/main" id="{26BA1E7A-A77D-4482-9E10-7F654310E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3" y="2641"/>
              <a:ext cx="233" cy="3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2">
              <a:extLst>
                <a:ext uri="{FF2B5EF4-FFF2-40B4-BE49-F238E27FC236}">
                  <a16:creationId xmlns:a16="http://schemas.microsoft.com/office/drawing/2014/main" id="{723A5874-CDC5-46C2-9AB0-289BA1ADD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2647"/>
              <a:ext cx="185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3">
              <a:extLst>
                <a:ext uri="{FF2B5EF4-FFF2-40B4-BE49-F238E27FC236}">
                  <a16:creationId xmlns:a16="http://schemas.microsoft.com/office/drawing/2014/main" id="{97528001-3891-4282-9E61-D50EDED40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5" y="1585"/>
              <a:ext cx="281" cy="12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Rectangle 18">
              <a:extLst>
                <a:ext uri="{FF2B5EF4-FFF2-40B4-BE49-F238E27FC236}">
                  <a16:creationId xmlns:a16="http://schemas.microsoft.com/office/drawing/2014/main" id="{F31C23DA-D263-49D7-92E8-C13F75753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3069"/>
              <a:ext cx="552" cy="2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5875" tIns="23813" rIns="15875" bIns="23813"/>
            <a:lstStyle>
              <a:lvl1pPr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17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450850" algn="l"/>
                  <a:tab pos="901700" algn="l"/>
                  <a:tab pos="135255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17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17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17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50850" algn="l"/>
                  <a:tab pos="901700" algn="l"/>
                  <a:tab pos="135255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Lower </a:t>
              </a:r>
            </a:p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Control </a:t>
              </a:r>
            </a:p>
            <a:p>
              <a:pPr>
                <a:lnSpc>
                  <a:spcPts val="21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Limit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E37E052-38AD-44DB-9ED1-8741DEC71B30}"/>
              </a:ext>
            </a:extLst>
          </p:cNvPr>
          <p:cNvSpPr/>
          <p:nvPr/>
        </p:nvSpPr>
        <p:spPr>
          <a:xfrm>
            <a:off x="7058818" y="2751138"/>
            <a:ext cx="276225" cy="212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5BE2DC-D5AB-41A7-884E-FD70FE5EA1BA}"/>
              </a:ext>
            </a:extLst>
          </p:cNvPr>
          <p:cNvSpPr/>
          <p:nvPr/>
        </p:nvSpPr>
        <p:spPr>
          <a:xfrm>
            <a:off x="7062302" y="3032367"/>
            <a:ext cx="679140" cy="228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00EEEB-E924-4BF8-B701-7FEC78F7BC78}"/>
              </a:ext>
            </a:extLst>
          </p:cNvPr>
          <p:cNvSpPr/>
          <p:nvPr/>
        </p:nvSpPr>
        <p:spPr>
          <a:xfrm>
            <a:off x="7065786" y="3313598"/>
            <a:ext cx="381969" cy="210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AD879B-9278-459B-83BA-658AA3394E77}"/>
              </a:ext>
            </a:extLst>
          </p:cNvPr>
          <p:cNvSpPr/>
          <p:nvPr/>
        </p:nvSpPr>
        <p:spPr>
          <a:xfrm>
            <a:off x="7069270" y="3594827"/>
            <a:ext cx="1340510" cy="228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583CF-0C2A-4D86-94AC-AD53F98A656E}"/>
              </a:ext>
            </a:extLst>
          </p:cNvPr>
          <p:cNvSpPr/>
          <p:nvPr/>
        </p:nvSpPr>
        <p:spPr>
          <a:xfrm>
            <a:off x="7058818" y="4014666"/>
            <a:ext cx="1340510" cy="228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77BD29-5E44-4344-919F-8783F74B768D}"/>
              </a:ext>
            </a:extLst>
          </p:cNvPr>
          <p:cNvSpPr/>
          <p:nvPr/>
        </p:nvSpPr>
        <p:spPr>
          <a:xfrm>
            <a:off x="7069270" y="4324952"/>
            <a:ext cx="356260" cy="223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3BF0A1-8995-4614-B011-FD51E80F4DB4}"/>
              </a:ext>
            </a:extLst>
          </p:cNvPr>
          <p:cNvSpPr/>
          <p:nvPr/>
        </p:nvSpPr>
        <p:spPr>
          <a:xfrm>
            <a:off x="7079721" y="4635238"/>
            <a:ext cx="544513" cy="24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CA4EF1-6BB1-4F32-AB9B-25BB1BB936FE}"/>
              </a:ext>
            </a:extLst>
          </p:cNvPr>
          <p:cNvSpPr/>
          <p:nvPr/>
        </p:nvSpPr>
        <p:spPr>
          <a:xfrm>
            <a:off x="7090172" y="4945524"/>
            <a:ext cx="244871" cy="24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CF647-6E89-4F40-A9F7-896FBB6AC134}"/>
              </a:ext>
            </a:extLst>
          </p:cNvPr>
          <p:cNvSpPr txBox="1"/>
          <p:nvPr/>
        </p:nvSpPr>
        <p:spPr>
          <a:xfrm>
            <a:off x="982133" y="3927717"/>
            <a:ext cx="7543800" cy="2906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FACT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limits are </a:t>
            </a:r>
            <a:r>
              <a:rPr 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influenced by goals, targets, customer requirements or performance specs.  In fact, you can be: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</a:rPr>
              <a:t>In control, but out of spec 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</a:rPr>
              <a:t>Out of control, but in spec</a:t>
            </a:r>
          </a:p>
        </p:txBody>
      </p:sp>
      <p:sp>
        <p:nvSpPr>
          <p:cNvPr id="43011" name="Rectangle 10">
            <a:extLst>
              <a:ext uri="{FF2B5EF4-FFF2-40B4-BE49-F238E27FC236}">
                <a16:creationId xmlns:a16="http://schemas.microsoft.com/office/drawing/2014/main" id="{D3EE7E0C-B31D-4120-8B87-538BB13B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9862"/>
            <a:ext cx="8229600" cy="1143000"/>
          </a:xfrm>
        </p:spPr>
        <p:txBody>
          <a:bodyPr/>
          <a:lstStyle/>
          <a:p>
            <a:r>
              <a:rPr lang="en-US" altLang="en-US" dirty="0"/>
              <a:t>Control Chart Limits</a:t>
            </a:r>
          </a:p>
        </p:txBody>
      </p:sp>
      <p:sp>
        <p:nvSpPr>
          <p:cNvPr id="43012" name="Rectangle 11">
            <a:extLst>
              <a:ext uri="{FF2B5EF4-FFF2-40B4-BE49-F238E27FC236}">
                <a16:creationId xmlns:a16="http://schemas.microsoft.com/office/drawing/2014/main" id="{CE360611-DEC0-4C02-83A5-1A428820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25" y="907774"/>
            <a:ext cx="7704667" cy="33328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Represent </a:t>
            </a:r>
            <a:r>
              <a:rPr lang="en-US" altLang="en-US" sz="2800" b="1" dirty="0"/>
              <a:t>common cause </a:t>
            </a:r>
            <a:r>
              <a:rPr lang="en-US" altLang="en-US" dirty="0"/>
              <a:t>variability</a:t>
            </a:r>
          </a:p>
          <a:p>
            <a:pPr lvl="1"/>
            <a:r>
              <a:rPr lang="en-US" altLang="en-US" dirty="0"/>
              <a:t> this is the best my process can do right now</a:t>
            </a:r>
          </a:p>
          <a:p>
            <a:pPr lvl="1"/>
            <a:r>
              <a:rPr lang="en-US" altLang="en-US" dirty="0"/>
              <a:t> this is where my process has been operating</a:t>
            </a:r>
          </a:p>
          <a:p>
            <a:pPr lvl="1"/>
            <a:r>
              <a:rPr lang="en-US" altLang="en-US" dirty="0"/>
              <a:t> this is where it will continue to operate unless changed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">
            <a:extLst>
              <a:ext uri="{FF2B5EF4-FFF2-40B4-BE49-F238E27FC236}">
                <a16:creationId xmlns:a16="http://schemas.microsoft.com/office/drawing/2014/main" id="{D3EE7E0C-B31D-4120-8B87-538BB13B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986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Illustrations </a:t>
            </a:r>
            <a:br>
              <a:rPr lang="en-US" altLang="en-US" dirty="0"/>
            </a:br>
            <a:r>
              <a:rPr lang="en-US" altLang="en-US" sz="2200" dirty="0"/>
              <a:t>(charts from www.MarkGraban.com)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03C7A-57C9-4E0F-A4DF-B85465FC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97" y="4408220"/>
            <a:ext cx="4076910" cy="2375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7A56E-0ED7-4A94-B473-EE33C9955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9336" y="1739234"/>
            <a:ext cx="1833563" cy="15527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72F8D2-4A64-4042-932D-7471576A841E}"/>
              </a:ext>
            </a:extLst>
          </p:cNvPr>
          <p:cNvGrpSpPr/>
          <p:nvPr/>
        </p:nvGrpSpPr>
        <p:grpSpPr>
          <a:xfrm>
            <a:off x="1129366" y="1766758"/>
            <a:ext cx="6624082" cy="2330570"/>
            <a:chOff x="1129366" y="1766758"/>
            <a:chExt cx="6624082" cy="23305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80D165-3492-4ED8-8CB8-50E226B8C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9366" y="1766758"/>
              <a:ext cx="4102311" cy="23305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346F3-FE76-48A2-9F04-1F977A91F37D}"/>
                </a:ext>
              </a:extLst>
            </p:cNvPr>
            <p:cNvSpPr txBox="1"/>
            <p:nvPr/>
          </p:nvSpPr>
          <p:spPr>
            <a:xfrm>
              <a:off x="6043917" y="2015628"/>
              <a:ext cx="17095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Shift level of performance, and reduce variation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C8D12F-2221-414D-BC36-DE2AF6D256BF}"/>
              </a:ext>
            </a:extLst>
          </p:cNvPr>
          <p:cNvGrpSpPr/>
          <p:nvPr/>
        </p:nvGrpSpPr>
        <p:grpSpPr>
          <a:xfrm>
            <a:off x="2768386" y="4899990"/>
            <a:ext cx="1709531" cy="1564667"/>
            <a:chOff x="2768386" y="4899990"/>
            <a:chExt cx="1709531" cy="1564667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88EDBB0-9B85-4446-A075-5AF7DBED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866484" y="4899990"/>
              <a:ext cx="1513336" cy="15646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E1FAF-FFFD-4527-AF96-287F04CA4654}"/>
                </a:ext>
              </a:extLst>
            </p:cNvPr>
            <p:cNvSpPr txBox="1"/>
            <p:nvPr/>
          </p:nvSpPr>
          <p:spPr>
            <a:xfrm>
              <a:off x="2768386" y="5149767"/>
              <a:ext cx="17095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Unpredictable how long you’ll stay green!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293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">
            <a:extLst>
              <a:ext uri="{FF2B5EF4-FFF2-40B4-BE49-F238E27FC236}">
                <a16:creationId xmlns:a16="http://schemas.microsoft.com/office/drawing/2014/main" id="{D3EE7E0C-B31D-4120-8B87-538BB13B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169862"/>
            <a:ext cx="8229600" cy="1549608"/>
          </a:xfrm>
        </p:spPr>
        <p:txBody>
          <a:bodyPr>
            <a:normAutofit/>
          </a:bodyPr>
          <a:lstStyle/>
          <a:p>
            <a:r>
              <a:rPr lang="en-US" altLang="en-US" dirty="0"/>
              <a:t>Estimating Common Cause </a:t>
            </a:r>
            <a:br>
              <a:rPr lang="en-US" altLang="en-US" dirty="0"/>
            </a:br>
            <a:r>
              <a:rPr lang="en-US" altLang="en-US" dirty="0"/>
              <a:t>Variability</a:t>
            </a:r>
          </a:p>
        </p:txBody>
      </p:sp>
      <p:grpSp>
        <p:nvGrpSpPr>
          <p:cNvPr id="7" name="Group 114">
            <a:extLst>
              <a:ext uri="{FF2B5EF4-FFF2-40B4-BE49-F238E27FC236}">
                <a16:creationId xmlns:a16="http://schemas.microsoft.com/office/drawing/2014/main" id="{1256C1F8-C6BC-4671-AD3B-D3412C7B6CD5}"/>
              </a:ext>
            </a:extLst>
          </p:cNvPr>
          <p:cNvGrpSpPr>
            <a:grpSpLocks/>
          </p:cNvGrpSpPr>
          <p:nvPr/>
        </p:nvGrpSpPr>
        <p:grpSpPr bwMode="auto">
          <a:xfrm>
            <a:off x="3607904" y="4475163"/>
            <a:ext cx="4004159" cy="2354678"/>
            <a:chOff x="2507" y="2256"/>
            <a:chExt cx="2683" cy="1742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67A25354-2D4A-490A-9152-A1799099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29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P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8E9CFD11-894E-4CE0-B72B-383502E53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2298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o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A1A8A748-CF3A-42AC-A454-7F97BDA8E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298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i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399ACD9E-9444-460A-AE82-79EC6DDB2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298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n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4FC05EFB-483E-4A74-A04B-EC24E3E7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2298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t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29B584E9-D8F9-453F-B86B-5F2AFA1F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29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V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11C4BA30-9627-43FC-9475-DA07119D9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" y="229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E3994AFD-1D4F-41D2-B467-91B49A92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298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l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82993D42-AF90-471A-9C13-79BB41E06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2298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u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8C5397D2-CCDD-423C-A9C0-951DA8AD9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229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EFE63E91-E62D-4FAB-AD66-252BF4180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2298"/>
              <a:ext cx="7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 b="1">
                  <a:solidFill>
                    <a:srgbClr val="000000"/>
                  </a:solidFill>
                  <a:cs typeface="Times New Roman" pitchFamily="18" charset="0"/>
                </a:rPr>
                <a:t>Moving Range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B92584E5-C907-43F7-A55C-471348EBF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51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416C3586-6BDB-4721-89FF-F3C087D6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515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10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980B18AD-0A96-4EC8-B8FB-4A5F748DE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916F5A5B-B8F6-4EA6-AF9D-DEF00B0B5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2729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id="{BF359B07-3E9F-4737-8365-A488E429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49E4120-0B5A-49FF-AB47-73F94F13B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0EF1A158-F85C-46BB-BBEC-285A28FB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729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8D4A4AAD-8975-45CC-ACF1-532F17DD8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729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5A45BD0B-D01C-4C07-8657-4991871D5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2729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921BAD81-FEA7-4AAC-9977-988DD4F0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48BAB1E0-BB8B-4A18-A762-349C56D48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0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FE38FC41-4D1E-47D0-9731-C878AA70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2729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id="{EA76BBED-678C-4330-8E68-5ADB8EDD6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2729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2" name="Rectangle 35">
              <a:extLst>
                <a:ext uri="{FF2B5EF4-FFF2-40B4-BE49-F238E27FC236}">
                  <a16:creationId xmlns:a16="http://schemas.microsoft.com/office/drawing/2014/main" id="{4BBD4D35-7735-4193-8542-CAD16BDA2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729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75E7DFB2-2ADF-488F-B2E3-A64C9316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27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F7521765-0A67-4274-AC9F-85A789AEA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5" name="Rectangle 38">
              <a:extLst>
                <a:ext uri="{FF2B5EF4-FFF2-40B4-BE49-F238E27FC236}">
                  <a16:creationId xmlns:a16="http://schemas.microsoft.com/office/drawing/2014/main" id="{4D346926-9209-4CC7-A0F0-3CC95DEA6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6" name="Rectangle 39">
              <a:extLst>
                <a:ext uri="{FF2B5EF4-FFF2-40B4-BE49-F238E27FC236}">
                  <a16:creationId xmlns:a16="http://schemas.microsoft.com/office/drawing/2014/main" id="{EFC50206-87DA-47F8-93CA-3963B2F1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F91B0AF4-E81A-427F-AA18-19AD6F45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D287C78C-3085-4A19-B796-89F7D4A42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93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C84706E2-68B9-4F78-B637-BCB0B347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2937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0" name="Rectangle 43">
              <a:extLst>
                <a:ext uri="{FF2B5EF4-FFF2-40B4-BE49-F238E27FC236}">
                  <a16:creationId xmlns:a16="http://schemas.microsoft.com/office/drawing/2014/main" id="{E7B1D345-6B41-45C5-AE29-628D1C42C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293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1" name="Rectangle 44">
              <a:extLst>
                <a:ext uri="{FF2B5EF4-FFF2-40B4-BE49-F238E27FC236}">
                  <a16:creationId xmlns:a16="http://schemas.microsoft.com/office/drawing/2014/main" id="{F973448A-DB59-4B0A-B003-B77F04D4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93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2" name="Rectangle 45">
              <a:extLst>
                <a:ext uri="{FF2B5EF4-FFF2-40B4-BE49-F238E27FC236}">
                  <a16:creationId xmlns:a16="http://schemas.microsoft.com/office/drawing/2014/main" id="{26A18298-CE2D-4832-ABD2-540994F32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3" name="Rectangle 46">
              <a:extLst>
                <a:ext uri="{FF2B5EF4-FFF2-40B4-BE49-F238E27FC236}">
                  <a16:creationId xmlns:a16="http://schemas.microsoft.com/office/drawing/2014/main" id="{90705818-187D-4E59-8A55-AC11B891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93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4" name="Rectangle 47">
              <a:extLst>
                <a:ext uri="{FF2B5EF4-FFF2-40B4-BE49-F238E27FC236}">
                  <a16:creationId xmlns:a16="http://schemas.microsoft.com/office/drawing/2014/main" id="{B78741E4-B1EC-4607-A8E3-BFB8555E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2937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0C5A6483-3CC2-4907-9025-477B695AD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293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02E40B30-00EE-4DEB-963A-4B99E7CF6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93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7" name="Rectangle 50">
              <a:extLst>
                <a:ext uri="{FF2B5EF4-FFF2-40B4-BE49-F238E27FC236}">
                  <a16:creationId xmlns:a16="http://schemas.microsoft.com/office/drawing/2014/main" id="{C96C49FA-B1E2-4F61-8997-9712A7AED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1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8" name="Rectangle 51">
              <a:extLst>
                <a:ext uri="{FF2B5EF4-FFF2-40B4-BE49-F238E27FC236}">
                  <a16:creationId xmlns:a16="http://schemas.microsoft.com/office/drawing/2014/main" id="{9C65CA53-C88F-49E3-BD0D-C2EA9DC6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151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13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49" name="Rectangle 52">
              <a:extLst>
                <a:ext uri="{FF2B5EF4-FFF2-40B4-BE49-F238E27FC236}">
                  <a16:creationId xmlns:a16="http://schemas.microsoft.com/office/drawing/2014/main" id="{191DD5B7-F520-4B2A-95E7-29E10173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" y="31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0" name="Rectangle 53">
              <a:extLst>
                <a:ext uri="{FF2B5EF4-FFF2-40B4-BE49-F238E27FC236}">
                  <a16:creationId xmlns:a16="http://schemas.microsoft.com/office/drawing/2014/main" id="{D7F64A6D-2467-49CB-AB64-673335D7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31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1" name="Rectangle 54">
              <a:extLst>
                <a:ext uri="{FF2B5EF4-FFF2-40B4-BE49-F238E27FC236}">
                  <a16:creationId xmlns:a16="http://schemas.microsoft.com/office/drawing/2014/main" id="{931B63D1-B4B1-4883-8336-1ECCBDDF7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31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2" name="Rectangle 55">
              <a:extLst>
                <a:ext uri="{FF2B5EF4-FFF2-40B4-BE49-F238E27FC236}">
                  <a16:creationId xmlns:a16="http://schemas.microsoft.com/office/drawing/2014/main" id="{09F27DDD-9CA1-4D83-AFE5-815621F3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" y="3151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3" name="Rectangle 56">
              <a:extLst>
                <a:ext uri="{FF2B5EF4-FFF2-40B4-BE49-F238E27FC236}">
                  <a16:creationId xmlns:a16="http://schemas.microsoft.com/office/drawing/2014/main" id="{10126E25-B122-49A2-8CDD-86D7E25A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31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412A1A0F-68E3-4849-A88D-F68CFDDB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31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5" name="Rectangle 58">
              <a:extLst>
                <a:ext uri="{FF2B5EF4-FFF2-40B4-BE49-F238E27FC236}">
                  <a16:creationId xmlns:a16="http://schemas.microsoft.com/office/drawing/2014/main" id="{F8C5A955-7095-4BFB-BEA7-C8C79446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31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8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74B38E7A-8CB0-4C26-883D-5716EC9F2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31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7" name="Rectangle 60">
              <a:extLst>
                <a:ext uri="{FF2B5EF4-FFF2-40B4-BE49-F238E27FC236}">
                  <a16:creationId xmlns:a16="http://schemas.microsoft.com/office/drawing/2014/main" id="{863885C1-41BF-4466-81F8-9433904B6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3151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8" name="Rectangle 61">
              <a:extLst>
                <a:ext uri="{FF2B5EF4-FFF2-40B4-BE49-F238E27FC236}">
                  <a16:creationId xmlns:a16="http://schemas.microsoft.com/office/drawing/2014/main" id="{AB25EAE7-07B7-41AA-B2DF-5D355EA12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3151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0C138F83-19AF-4ED3-A340-25794BF34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3151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0" name="Rectangle 63">
              <a:extLst>
                <a:ext uri="{FF2B5EF4-FFF2-40B4-BE49-F238E27FC236}">
                  <a16:creationId xmlns:a16="http://schemas.microsoft.com/office/drawing/2014/main" id="{4071E036-B6D7-4FC7-B7C8-C4F77C42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3A47073-36F3-429C-B4F4-D7398BEE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365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2" name="Rectangle 65">
              <a:extLst>
                <a:ext uri="{FF2B5EF4-FFF2-40B4-BE49-F238E27FC236}">
                  <a16:creationId xmlns:a16="http://schemas.microsoft.com/office/drawing/2014/main" id="{BE6C63E8-A79B-49CB-B85B-25D9BEC64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63A70CF9-7F62-49F7-9818-97CA11BC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4" name="Rectangle 67">
              <a:extLst>
                <a:ext uri="{FF2B5EF4-FFF2-40B4-BE49-F238E27FC236}">
                  <a16:creationId xmlns:a16="http://schemas.microsoft.com/office/drawing/2014/main" id="{9F858074-3911-476F-9F13-DB441610E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336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5" name="Rectangle 68">
              <a:extLst>
                <a:ext uri="{FF2B5EF4-FFF2-40B4-BE49-F238E27FC236}">
                  <a16:creationId xmlns:a16="http://schemas.microsoft.com/office/drawing/2014/main" id="{E2787AF5-C715-4489-BD4A-2FCECE3D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336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6" name="Rectangle 69">
              <a:extLst>
                <a:ext uri="{FF2B5EF4-FFF2-40B4-BE49-F238E27FC236}">
                  <a16:creationId xmlns:a16="http://schemas.microsoft.com/office/drawing/2014/main" id="{6385C0C3-7D0F-448A-B6D2-5C049F833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36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7" name="Rectangle 70">
              <a:extLst>
                <a:ext uri="{FF2B5EF4-FFF2-40B4-BE49-F238E27FC236}">
                  <a16:creationId xmlns:a16="http://schemas.microsoft.com/office/drawing/2014/main" id="{C74BADF0-27D3-4602-AFFB-6C1D901C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8" name="Rectangle 71">
              <a:extLst>
                <a:ext uri="{FF2B5EF4-FFF2-40B4-BE49-F238E27FC236}">
                  <a16:creationId xmlns:a16="http://schemas.microsoft.com/office/drawing/2014/main" id="{EFA944EB-16D8-46DE-8A86-41B61E08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69" name="Rectangle 72">
              <a:extLst>
                <a:ext uri="{FF2B5EF4-FFF2-40B4-BE49-F238E27FC236}">
                  <a16:creationId xmlns:a16="http://schemas.microsoft.com/office/drawing/2014/main" id="{82738338-80C9-4254-8A89-6E6578869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36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0" name="Rectangle 73">
              <a:extLst>
                <a:ext uri="{FF2B5EF4-FFF2-40B4-BE49-F238E27FC236}">
                  <a16:creationId xmlns:a16="http://schemas.microsoft.com/office/drawing/2014/main" id="{C9505061-E18E-4829-BC13-CA9D6CDFA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365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1" name="Rectangle 74">
              <a:extLst>
                <a:ext uri="{FF2B5EF4-FFF2-40B4-BE49-F238E27FC236}">
                  <a16:creationId xmlns:a16="http://schemas.microsoft.com/office/drawing/2014/main" id="{DBC15D78-22FC-40E8-83D2-F4A5C16AA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3365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2" name="Rectangle 75">
              <a:extLst>
                <a:ext uri="{FF2B5EF4-FFF2-40B4-BE49-F238E27FC236}">
                  <a16:creationId xmlns:a16="http://schemas.microsoft.com/office/drawing/2014/main" id="{91433577-1FA8-4BF3-A223-12930B03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3365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2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3" name="Rectangle 76">
              <a:extLst>
                <a:ext uri="{FF2B5EF4-FFF2-40B4-BE49-F238E27FC236}">
                  <a16:creationId xmlns:a16="http://schemas.microsoft.com/office/drawing/2014/main" id="{AEFECADA-229D-4DA6-BD22-AA398C815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6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4" name="Rectangle 77">
              <a:extLst>
                <a:ext uri="{FF2B5EF4-FFF2-40B4-BE49-F238E27FC236}">
                  <a16:creationId xmlns:a16="http://schemas.microsoft.com/office/drawing/2014/main" id="{BC1AA6CA-833B-41E4-BA96-5AD651BFE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" y="357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14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5" name="Rectangle 78">
              <a:extLst>
                <a:ext uri="{FF2B5EF4-FFF2-40B4-BE49-F238E27FC236}">
                  <a16:creationId xmlns:a16="http://schemas.microsoft.com/office/drawing/2014/main" id="{105F7065-F3C9-40DD-8A7F-4681DEAA0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6" name="Rectangle 79">
              <a:extLst>
                <a:ext uri="{FF2B5EF4-FFF2-40B4-BE49-F238E27FC236}">
                  <a16:creationId xmlns:a16="http://schemas.microsoft.com/office/drawing/2014/main" id="{2FC809AC-29DF-4977-8ACE-B776B0861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7" name="Rectangle 80">
              <a:extLst>
                <a:ext uri="{FF2B5EF4-FFF2-40B4-BE49-F238E27FC236}">
                  <a16:creationId xmlns:a16="http://schemas.microsoft.com/office/drawing/2014/main" id="{8C8A642C-D493-41EA-A7F2-6ACB053FF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3573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8" name="Rectangle 81">
              <a:extLst>
                <a:ext uri="{FF2B5EF4-FFF2-40B4-BE49-F238E27FC236}">
                  <a16:creationId xmlns:a16="http://schemas.microsoft.com/office/drawing/2014/main" id="{B6D5449E-48C3-426B-9DF5-8D64753A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3573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79" name="Rectangle 82">
              <a:extLst>
                <a:ext uri="{FF2B5EF4-FFF2-40B4-BE49-F238E27FC236}">
                  <a16:creationId xmlns:a16="http://schemas.microsoft.com/office/drawing/2014/main" id="{92221C76-4559-4A43-A501-574B5BA6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573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0" name="Rectangle 83">
              <a:extLst>
                <a:ext uri="{FF2B5EF4-FFF2-40B4-BE49-F238E27FC236}">
                  <a16:creationId xmlns:a16="http://schemas.microsoft.com/office/drawing/2014/main" id="{4AE7BA1C-49A1-4023-AEA4-EC15CC234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1" name="Rectangle 84">
              <a:extLst>
                <a:ext uri="{FF2B5EF4-FFF2-40B4-BE49-F238E27FC236}">
                  <a16:creationId xmlns:a16="http://schemas.microsoft.com/office/drawing/2014/main" id="{E1B652F7-FEE7-4CB8-A34C-2D9D6A0E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2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2" name="Rectangle 85">
              <a:extLst>
                <a:ext uri="{FF2B5EF4-FFF2-40B4-BE49-F238E27FC236}">
                  <a16:creationId xmlns:a16="http://schemas.microsoft.com/office/drawing/2014/main" id="{D7F12607-C2E9-4F35-8CF3-A4C042BA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573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3" name="Rectangle 86">
              <a:extLst>
                <a:ext uri="{FF2B5EF4-FFF2-40B4-BE49-F238E27FC236}">
                  <a16:creationId xmlns:a16="http://schemas.microsoft.com/office/drawing/2014/main" id="{6CC4B4D3-27DC-4965-9037-805A946CD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3573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4" name="Rectangle 87">
              <a:extLst>
                <a:ext uri="{FF2B5EF4-FFF2-40B4-BE49-F238E27FC236}">
                  <a16:creationId xmlns:a16="http://schemas.microsoft.com/office/drawing/2014/main" id="{B228C81A-386D-4C73-B727-739B4011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3573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5" name="Rectangle 88">
              <a:extLst>
                <a:ext uri="{FF2B5EF4-FFF2-40B4-BE49-F238E27FC236}">
                  <a16:creationId xmlns:a16="http://schemas.microsoft.com/office/drawing/2014/main" id="{17358C82-18D8-4106-8872-3DF174074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6" y="3573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6" name="Rectangle 89">
              <a:extLst>
                <a:ext uri="{FF2B5EF4-FFF2-40B4-BE49-F238E27FC236}">
                  <a16:creationId xmlns:a16="http://schemas.microsoft.com/office/drawing/2014/main" id="{693D37D0-88C5-41D4-83FD-F797EC0FF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7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7" name="Rectangle 90">
              <a:extLst>
                <a:ext uri="{FF2B5EF4-FFF2-40B4-BE49-F238E27FC236}">
                  <a16:creationId xmlns:a16="http://schemas.microsoft.com/office/drawing/2014/main" id="{B71689FD-FA69-40D0-B0E5-DCE2437F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8" name="Rectangle 91">
              <a:extLst>
                <a:ext uri="{FF2B5EF4-FFF2-40B4-BE49-F238E27FC236}">
                  <a16:creationId xmlns:a16="http://schemas.microsoft.com/office/drawing/2014/main" id="{FAF81278-D144-4A49-9506-5D1E9CD8F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89" name="Rectangle 92">
              <a:extLst>
                <a:ext uri="{FF2B5EF4-FFF2-40B4-BE49-F238E27FC236}">
                  <a16:creationId xmlns:a16="http://schemas.microsoft.com/office/drawing/2014/main" id="{981F818C-7DA7-4F0F-87A8-C8F2CB17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4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0" name="Rectangle 93">
              <a:extLst>
                <a:ext uri="{FF2B5EF4-FFF2-40B4-BE49-F238E27FC236}">
                  <a16:creationId xmlns:a16="http://schemas.microsoft.com/office/drawing/2014/main" id="{93D39D2C-70CA-4510-B8FB-4D7F919D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378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1" name="Rectangle 94">
              <a:extLst>
                <a:ext uri="{FF2B5EF4-FFF2-40B4-BE49-F238E27FC236}">
                  <a16:creationId xmlns:a16="http://schemas.microsoft.com/office/drawing/2014/main" id="{B703EBF6-3FFE-4FB0-980F-ABB13F10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787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-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2" name="Rectangle 95">
              <a:extLst>
                <a:ext uri="{FF2B5EF4-FFF2-40B4-BE49-F238E27FC236}">
                  <a16:creationId xmlns:a16="http://schemas.microsoft.com/office/drawing/2014/main" id="{24C09C75-736A-4528-B421-569248D4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78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3" name="Rectangle 96">
              <a:extLst>
                <a:ext uri="{FF2B5EF4-FFF2-40B4-BE49-F238E27FC236}">
                  <a16:creationId xmlns:a16="http://schemas.microsoft.com/office/drawing/2014/main" id="{F41CA014-7222-475D-B033-D70C78D1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4" name="Rectangle 97">
              <a:extLst>
                <a:ext uri="{FF2B5EF4-FFF2-40B4-BE49-F238E27FC236}">
                  <a16:creationId xmlns:a16="http://schemas.microsoft.com/office/drawing/2014/main" id="{84D215FE-98E5-4246-B481-38097BBD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378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5" name="Rectangle 98">
              <a:extLst>
                <a:ext uri="{FF2B5EF4-FFF2-40B4-BE49-F238E27FC236}">
                  <a16:creationId xmlns:a16="http://schemas.microsoft.com/office/drawing/2014/main" id="{00E8AC9A-C0EF-4459-BA0D-401E8B0A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3787"/>
              <a:ext cx="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=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6" name="Rectangle 99">
              <a:extLst>
                <a:ext uri="{FF2B5EF4-FFF2-40B4-BE49-F238E27FC236}">
                  <a16:creationId xmlns:a16="http://schemas.microsoft.com/office/drawing/2014/main" id="{E829D3F3-A3AC-4BF2-96D9-1B22B72AD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3787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7" name="Rectangle 100">
              <a:extLst>
                <a:ext uri="{FF2B5EF4-FFF2-40B4-BE49-F238E27FC236}">
                  <a16:creationId xmlns:a16="http://schemas.microsoft.com/office/drawing/2014/main" id="{779766BA-F60C-4536-AB09-E6F54D9EE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3787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cs typeface="Times New Roman" pitchFamily="18" charset="0"/>
                </a:rPr>
                <a:t>5</a:t>
              </a:r>
              <a:endParaRPr lang="en-US" sz="2400">
                <a:cs typeface="Times New Roman" pitchFamily="18" charset="0"/>
              </a:endParaRPr>
            </a:p>
          </p:txBody>
        </p:sp>
        <p:sp>
          <p:nvSpPr>
            <p:cNvPr id="98" name="Line 101">
              <a:extLst>
                <a:ext uri="{FF2B5EF4-FFF2-40B4-BE49-F238E27FC236}">
                  <a16:creationId xmlns:a16="http://schemas.microsoft.com/office/drawing/2014/main" id="{A305FE94-DFC2-40E5-94A8-1C9AEA459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256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2">
              <a:extLst>
                <a:ext uri="{FF2B5EF4-FFF2-40B4-BE49-F238E27FC236}">
                  <a16:creationId xmlns:a16="http://schemas.microsoft.com/office/drawing/2014/main" id="{F66340AF-FE39-4EE4-84B5-3ACAE13CA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470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3">
              <a:extLst>
                <a:ext uri="{FF2B5EF4-FFF2-40B4-BE49-F238E27FC236}">
                  <a16:creationId xmlns:a16="http://schemas.microsoft.com/office/drawing/2014/main" id="{773B0B21-58A3-4DA8-BCE9-F78C2F017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678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4">
              <a:extLst>
                <a:ext uri="{FF2B5EF4-FFF2-40B4-BE49-F238E27FC236}">
                  <a16:creationId xmlns:a16="http://schemas.microsoft.com/office/drawing/2014/main" id="{43D26336-0227-4A30-850D-329D2B501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892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5">
              <a:extLst>
                <a:ext uri="{FF2B5EF4-FFF2-40B4-BE49-F238E27FC236}">
                  <a16:creationId xmlns:a16="http://schemas.microsoft.com/office/drawing/2014/main" id="{AE1444D7-514D-4399-AB8A-B0D019036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3107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6">
              <a:extLst>
                <a:ext uri="{FF2B5EF4-FFF2-40B4-BE49-F238E27FC236}">
                  <a16:creationId xmlns:a16="http://schemas.microsoft.com/office/drawing/2014/main" id="{0B796D73-8846-4E37-A345-08F3CFE2F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3313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7">
              <a:extLst>
                <a:ext uri="{FF2B5EF4-FFF2-40B4-BE49-F238E27FC236}">
                  <a16:creationId xmlns:a16="http://schemas.microsoft.com/office/drawing/2014/main" id="{756395C5-BF52-4519-B363-C5333514F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3529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8">
              <a:extLst>
                <a:ext uri="{FF2B5EF4-FFF2-40B4-BE49-F238E27FC236}">
                  <a16:creationId xmlns:a16="http://schemas.microsoft.com/office/drawing/2014/main" id="{3D0C0EBE-78C8-4C37-925C-E57E87ADB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3743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9">
              <a:extLst>
                <a:ext uri="{FF2B5EF4-FFF2-40B4-BE49-F238E27FC236}">
                  <a16:creationId xmlns:a16="http://schemas.microsoft.com/office/drawing/2014/main" id="{35BFD58D-0936-4632-9C18-DD7688606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3997"/>
              <a:ext cx="268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0">
              <a:extLst>
                <a:ext uri="{FF2B5EF4-FFF2-40B4-BE49-F238E27FC236}">
                  <a16:creationId xmlns:a16="http://schemas.microsoft.com/office/drawing/2014/main" id="{FC85E851-8A34-4CA3-9285-5EB59538D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7" y="2256"/>
              <a:ext cx="1" cy="17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1">
              <a:extLst>
                <a:ext uri="{FF2B5EF4-FFF2-40B4-BE49-F238E27FC236}">
                  <a16:creationId xmlns:a16="http://schemas.microsoft.com/office/drawing/2014/main" id="{D539E5E1-D479-4C82-9FA4-EC1BD38F9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3" y="2256"/>
              <a:ext cx="1" cy="17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2">
              <a:extLst>
                <a:ext uri="{FF2B5EF4-FFF2-40B4-BE49-F238E27FC236}">
                  <a16:creationId xmlns:a16="http://schemas.microsoft.com/office/drawing/2014/main" id="{DA48D3A2-08E2-4DEF-A04A-BB981C4AA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256"/>
              <a:ext cx="1" cy="17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3">
              <a:extLst>
                <a:ext uri="{FF2B5EF4-FFF2-40B4-BE49-F238E27FC236}">
                  <a16:creationId xmlns:a16="http://schemas.microsoft.com/office/drawing/2014/main" id="{4AD0F5B5-0FB0-43B6-A0AE-5782B9AA7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9" y="2256"/>
              <a:ext cx="1" cy="17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Rectangle 9">
            <a:extLst>
              <a:ext uri="{FF2B5EF4-FFF2-40B4-BE49-F238E27FC236}">
                <a16:creationId xmlns:a16="http://schemas.microsoft.com/office/drawing/2014/main" id="{ADF7E3F6-41DE-435E-B3CD-9D51E0187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4475163"/>
            <a:ext cx="23177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algn="l"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450850" algn="l"/>
                <a:tab pos="901700" algn="l"/>
                <a:tab pos="1352550" algn="l"/>
              </a:tabLst>
            </a:pPr>
            <a:r>
              <a:rPr lang="en-US" sz="1800" b="1" dirty="0">
                <a:solidFill>
                  <a:srgbClr val="000000"/>
                </a:solidFill>
                <a:cs typeface="Times New Roman" pitchFamily="18" charset="0"/>
              </a:rPr>
              <a:t>For 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3DC3-766B-4696-820F-80B9CB39C241}"/>
              </a:ext>
            </a:extLst>
          </p:cNvPr>
          <p:cNvSpPr txBox="1"/>
          <p:nvPr/>
        </p:nvSpPr>
        <p:spPr>
          <a:xfrm>
            <a:off x="1017245" y="1940112"/>
            <a:ext cx="77741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individual data collected over time:</a:t>
            </a:r>
          </a:p>
          <a:p>
            <a:endParaRPr lang="en-US" sz="2400" dirty="0"/>
          </a:p>
          <a:p>
            <a:pPr marL="625475" indent="-277813">
              <a:buFont typeface="Arial" panose="020B0604020202020204" pitchFamily="34" charset="0"/>
              <a:buChar char="•"/>
            </a:pPr>
            <a:r>
              <a:rPr lang="en-US" sz="2200" dirty="0"/>
              <a:t>Calculate “moving ranges” between successive data points</a:t>
            </a:r>
          </a:p>
          <a:p>
            <a:pPr marL="625475" indent="-277813">
              <a:buFont typeface="Arial" panose="020B0604020202020204" pitchFamily="34" charset="0"/>
              <a:buChar char="•"/>
            </a:pPr>
            <a:r>
              <a:rPr lang="en-US" sz="2200" dirty="0"/>
              <a:t>Calculate Average moving range</a:t>
            </a:r>
          </a:p>
          <a:p>
            <a:pPr marL="625475" indent="-277813">
              <a:buFont typeface="Arial" panose="020B0604020202020204" pitchFamily="34" charset="0"/>
              <a:buChar char="•"/>
            </a:pPr>
            <a:r>
              <a:rPr lang="en-US" sz="2200" dirty="0"/>
              <a:t>Use Average moving range in calculation of </a:t>
            </a:r>
            <a:r>
              <a:rPr lang="en-US" sz="2200" b="1" dirty="0">
                <a:solidFill>
                  <a:schemeClr val="accent1"/>
                </a:solidFill>
              </a:rPr>
              <a:t>Upper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1"/>
                </a:solidFill>
              </a:rPr>
              <a:t>Lower Control Chart Limits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FF645-66F1-4FFA-9CD9-267305356410}"/>
              </a:ext>
            </a:extLst>
          </p:cNvPr>
          <p:cNvSpPr txBox="1"/>
          <p:nvPr/>
        </p:nvSpPr>
        <p:spPr>
          <a:xfrm>
            <a:off x="7761305" y="5332034"/>
            <a:ext cx="126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moving range = 3.2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321AC13-6C95-4615-A349-1E59BDFC9D52}"/>
              </a:ext>
            </a:extLst>
          </p:cNvPr>
          <p:cNvSpPr/>
          <p:nvPr/>
        </p:nvSpPr>
        <p:spPr>
          <a:xfrm>
            <a:off x="5424755" y="5684943"/>
            <a:ext cx="311339" cy="28926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47EC9A22-219A-4803-85CB-B8F6090B62E4}"/>
              </a:ext>
            </a:extLst>
          </p:cNvPr>
          <p:cNvSpPr/>
          <p:nvPr/>
        </p:nvSpPr>
        <p:spPr>
          <a:xfrm>
            <a:off x="7426499" y="5683233"/>
            <a:ext cx="311339" cy="28926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0780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4E2299E0-5F24-4C59-A5C5-568069A5D878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921500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F55F0C64-C038-4DBA-BFE7-61EFBF48AEE4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48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0963" name="Rectangle 34">
            <a:extLst>
              <a:ext uri="{FF2B5EF4-FFF2-40B4-BE49-F238E27FC236}">
                <a16:creationId xmlns:a16="http://schemas.microsoft.com/office/drawing/2014/main" id="{FF2A1BB1-B085-4E11-B837-0560D4E2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10" y="-228599"/>
            <a:ext cx="7704667" cy="1981200"/>
          </a:xfrm>
        </p:spPr>
        <p:txBody>
          <a:bodyPr/>
          <a:lstStyle/>
          <a:p>
            <a:r>
              <a:rPr lang="en-US" altLang="en-US" dirty="0"/>
              <a:t>The Moving Range (MR) Chart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43E80DE8-1F2E-4069-9E9F-D930B41B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6" y="5036102"/>
            <a:ext cx="6750049" cy="155464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>
            <a:lvl1pPr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1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0850" algn="l"/>
                <a:tab pos="901700" algn="l"/>
                <a:tab pos="13525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17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17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17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0850" algn="l"/>
                <a:tab pos="901700" algn="l"/>
                <a:tab pos="13525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MR Chart 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 first check for special cause variation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If special cause suggested, investigate; 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If none, proceed with building Control Chart for your data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6DC2BECE-7B31-4C20-A41D-277434C21117}"/>
              </a:ext>
            </a:extLst>
          </p:cNvPr>
          <p:cNvGraphicFramePr>
            <a:graphicFrameLocks/>
          </p:cNvGraphicFramePr>
          <p:nvPr/>
        </p:nvGraphicFramePr>
        <p:xfrm>
          <a:off x="1196975" y="2082800"/>
          <a:ext cx="675005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6159D3-2D06-49BC-8004-18FE23E86F1B}"/>
              </a:ext>
            </a:extLst>
          </p:cNvPr>
          <p:cNvSpPr txBox="1"/>
          <p:nvPr/>
        </p:nvSpPr>
        <p:spPr>
          <a:xfrm>
            <a:off x="7397437" y="3607906"/>
            <a:ext cx="16618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Average MR = 3.2</a:t>
            </a:r>
          </a:p>
        </p:txBody>
      </p:sp>
    </p:spTree>
    <p:extLst>
      <p:ext uri="{BB962C8B-B14F-4D97-AF65-F5344CB8AC3E}">
        <p14:creationId xmlns:p14="http://schemas.microsoft.com/office/powerpoint/2010/main" val="2505771696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68D6B28-2262-4CD3-9D6A-93725B84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11" y="-251684"/>
            <a:ext cx="7704667" cy="1981200"/>
          </a:xfrm>
        </p:spPr>
        <p:txBody>
          <a:bodyPr/>
          <a:lstStyle/>
          <a:p>
            <a:r>
              <a:rPr lang="en-US" altLang="en-US" dirty="0"/>
              <a:t>Let’s Try It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29A3955-12C4-48E0-9DD0-AD90B7A6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93624"/>
            <a:ext cx="7704667" cy="559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Create Control Chart for snowfall data</a:t>
            </a:r>
          </a:p>
          <a:p>
            <a:endParaRPr lang="en-US" altLang="en-US" dirty="0"/>
          </a:p>
          <a:p>
            <a:r>
              <a:rPr lang="en-US" altLang="en-US" sz="2200" dirty="0"/>
              <a:t>I do</a:t>
            </a:r>
          </a:p>
          <a:p>
            <a:r>
              <a:rPr lang="en-US" altLang="en-US" sz="2200" dirty="0"/>
              <a:t>You do</a:t>
            </a:r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B90F9A1-2C1C-4B15-9D90-1194AFA28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F7B625-A616-440C-93A0-D7F7DCAE03F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1EBFDB5-0216-4F31-9CCE-3EB1D4BF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168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Agenda:  Part 2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3BF87D2-2CDB-44DF-8F09-BE953E9A8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3548" y="1354688"/>
            <a:ext cx="8229600" cy="511861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Practical applications of…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/>
              <a:t>Statistical Thinking </a:t>
            </a:r>
            <a:r>
              <a:rPr lang="en-US" sz="2200" i="1" dirty="0"/>
              <a:t>(Part 1)</a:t>
            </a:r>
          </a:p>
          <a:p>
            <a:pPr marL="1719263" lvl="2" indent="-347663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i="1" dirty="0"/>
              <a:t>Review and reinforcement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200" dirty="0"/>
              <a:t>Control Charts </a:t>
            </a:r>
            <a:r>
              <a:rPr lang="en-US" sz="2200" i="1" dirty="0"/>
              <a:t>(NEW)</a:t>
            </a:r>
          </a:p>
          <a:p>
            <a:pPr marL="1719263" lvl="2" indent="-347663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i="1" dirty="0"/>
              <a:t>Purpose</a:t>
            </a:r>
          </a:p>
          <a:p>
            <a:pPr marL="1719263" lvl="2" indent="-347663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i="1" dirty="0"/>
              <a:t>Construction and  Interpretation </a:t>
            </a:r>
          </a:p>
          <a:p>
            <a:pPr marL="1719263" lvl="2" indent="-347663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i="1" dirty="0"/>
              <a:t>Practice (with template)</a:t>
            </a:r>
          </a:p>
          <a:p>
            <a:pPr marL="1719263" lvl="2" indent="-347663">
              <a:lnSpc>
                <a:spcPct val="150000"/>
              </a:lnSpc>
              <a:buSzPct val="100000"/>
              <a:buFont typeface="Courier New" panose="02070309020205020404" pitchFamily="49" charset="0"/>
              <a:buChar char="o"/>
              <a:defRPr/>
            </a:pPr>
            <a:endParaRPr lang="en-US" sz="2000" i="1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7A4B404-B693-4EEC-A303-F560D793A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0DEC9-92E5-455A-8558-77CC9614608E}" type="slidenum">
              <a:rPr lang="en-US" altLang="en-US" sz="1000" smtClean="0">
                <a:solidFill>
                  <a:srgbClr val="9899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868D6B28-2262-4CD3-9D6A-93725B84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11" y="-251684"/>
            <a:ext cx="7704667" cy="1981200"/>
          </a:xfrm>
        </p:spPr>
        <p:txBody>
          <a:bodyPr/>
          <a:lstStyle/>
          <a:p>
            <a:r>
              <a:rPr lang="en-US" altLang="en-US" dirty="0"/>
              <a:t>You Do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29A3955-12C4-48E0-9DD0-AD90B7A6B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193624"/>
            <a:ext cx="7704667" cy="333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Create Control Chart for snowfall data</a:t>
            </a:r>
          </a:p>
          <a:p>
            <a:endParaRPr lang="en-US" altLang="en-US" dirty="0"/>
          </a:p>
          <a:p>
            <a:r>
              <a:rPr lang="en-US" altLang="en-US" sz="2200" dirty="0"/>
              <a:t>Download template from GRQC website </a:t>
            </a:r>
            <a:r>
              <a:rPr lang="en-US" altLang="en-US" sz="22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www.grqc.org</a:t>
            </a:r>
            <a:endParaRPr lang="en-US" altLang="en-US" sz="2200" dirty="0">
              <a:solidFill>
                <a:schemeClr val="accent1"/>
              </a:solidFill>
            </a:endParaRPr>
          </a:p>
          <a:p>
            <a:endParaRPr lang="en-US" altLang="en-US" sz="2000" b="1" dirty="0">
              <a:solidFill>
                <a:srgbClr val="C00000"/>
              </a:solidFill>
            </a:endParaRPr>
          </a:p>
          <a:p>
            <a:r>
              <a:rPr lang="en-US" altLang="en-US" sz="2200" dirty="0"/>
              <a:t>Steps </a:t>
            </a:r>
            <a:r>
              <a:rPr lang="en-US" altLang="en-US" sz="2200" i="1" dirty="0"/>
              <a:t>(close Excel application first, if you have it open)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 Click </a:t>
            </a:r>
            <a:r>
              <a:rPr lang="en-US" altLang="en-US" b="1" dirty="0"/>
              <a:t>Resources</a:t>
            </a:r>
            <a:r>
              <a:rPr lang="en-US" altLang="en-US" dirty="0"/>
              <a:t> in header bar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Select </a:t>
            </a:r>
            <a:r>
              <a:rPr lang="en-US" altLang="en-US" b="1" dirty="0"/>
              <a:t>Tools and Templates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Search by keyword </a:t>
            </a:r>
            <a:r>
              <a:rPr lang="en-US" altLang="en-US" b="1" dirty="0"/>
              <a:t>“control”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Click on </a:t>
            </a:r>
            <a:r>
              <a:rPr lang="en-US" altLang="en-US" b="1" dirty="0"/>
              <a:t>Control Chart </a:t>
            </a:r>
            <a:r>
              <a:rPr lang="en-US" altLang="en-US" dirty="0"/>
              <a:t>to download template to your computer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Open up Control Chart file …. Click on </a:t>
            </a:r>
            <a:r>
              <a:rPr lang="en-US" altLang="en-US" b="1" dirty="0"/>
              <a:t>“Enable Editing”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b="1" dirty="0"/>
              <a:t>Copy/paste </a:t>
            </a:r>
            <a:r>
              <a:rPr lang="en-US" altLang="en-US" dirty="0"/>
              <a:t>snowfall data into template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B90F9A1-2C1C-4B15-9D90-1194AFA28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F7B625-A616-440C-93A0-D7F7DCAE03FB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13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>
            <a:extLst>
              <a:ext uri="{FF2B5EF4-FFF2-40B4-BE49-F238E27FC236}">
                <a16:creationId xmlns:a16="http://schemas.microsoft.com/office/drawing/2014/main" id="{172FDF66-A27E-415A-B1AC-02D15308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101"/>
            <a:ext cx="8229600" cy="1143000"/>
          </a:xfrm>
        </p:spPr>
        <p:txBody>
          <a:bodyPr/>
          <a:lstStyle/>
          <a:p>
            <a:r>
              <a:rPr lang="en-US" altLang="en-US" dirty="0"/>
              <a:t>Snowfall Data</a:t>
            </a:r>
          </a:p>
        </p:txBody>
      </p:sp>
      <p:sp>
        <p:nvSpPr>
          <p:cNvPr id="28675" name="Rectangle 111">
            <a:extLst>
              <a:ext uri="{FF2B5EF4-FFF2-40B4-BE49-F238E27FC236}">
                <a16:creationId xmlns:a16="http://schemas.microsoft.com/office/drawing/2014/main" id="{E7E25A37-36A9-4930-AEA3-19F47D4F73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58604" y="1616911"/>
            <a:ext cx="7745154" cy="838052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Where would you draw lines indicating “typical performance” for snowfall in Rochester?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73537873-84AF-4748-9DC1-C7FB793D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5358"/>
            <a:ext cx="91551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93A377-691E-4619-B545-5FED2DFBE3A7}"/>
              </a:ext>
            </a:extLst>
          </p:cNvPr>
          <p:cNvCxnSpPr/>
          <p:nvPr/>
        </p:nvCxnSpPr>
        <p:spPr>
          <a:xfrm>
            <a:off x="685800" y="3673553"/>
            <a:ext cx="8315325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1189CF-17E6-4960-9831-6CEDDC752F11}"/>
              </a:ext>
            </a:extLst>
          </p:cNvPr>
          <p:cNvCxnSpPr/>
          <p:nvPr/>
        </p:nvCxnSpPr>
        <p:spPr>
          <a:xfrm>
            <a:off x="676275" y="5730953"/>
            <a:ext cx="8315325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:a16="http://schemas.microsoft.com/office/drawing/2014/main" id="{E4D73771-6063-4196-BA22-3D586B07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715078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CC00"/>
                </a:solidFill>
              </a:rPr>
              <a:t>24.6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390A1B3-A6DC-4FD1-833D-DEA95D5B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666" y="3268662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CC00"/>
                </a:solidFill>
              </a:rPr>
              <a:t>173.9</a:t>
            </a:r>
          </a:p>
        </p:txBody>
      </p:sp>
    </p:spTree>
    <p:extLst>
      <p:ext uri="{BB962C8B-B14F-4D97-AF65-F5344CB8AC3E}">
        <p14:creationId xmlns:p14="http://schemas.microsoft.com/office/powerpoint/2010/main" val="354901562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>
            <a:extLst>
              <a:ext uri="{FF2B5EF4-FFF2-40B4-BE49-F238E27FC236}">
                <a16:creationId xmlns:a16="http://schemas.microsoft.com/office/drawing/2014/main" id="{172FDF66-A27E-415A-B1AC-02D15308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101"/>
            <a:ext cx="7513983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Other Examples </a:t>
            </a:r>
            <a:br>
              <a:rPr lang="en-US" altLang="en-US" dirty="0"/>
            </a:br>
            <a:r>
              <a:rPr lang="en-US" altLang="en-US" sz="2200" dirty="0"/>
              <a:t>(from www.MarkGraban.com)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695DF-D4A8-43D2-A35A-EBBF8EFF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485" y="1566469"/>
            <a:ext cx="4531811" cy="50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7091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>
            <a:extLst>
              <a:ext uri="{FF2B5EF4-FFF2-40B4-BE49-F238E27FC236}">
                <a16:creationId xmlns:a16="http://schemas.microsoft.com/office/drawing/2014/main" id="{172FDF66-A27E-415A-B1AC-02D15308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101"/>
            <a:ext cx="7513983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Other Examples </a:t>
            </a:r>
            <a:br>
              <a:rPr lang="en-US" altLang="en-US" dirty="0"/>
            </a:br>
            <a:r>
              <a:rPr lang="en-US" altLang="en-US" sz="2200" dirty="0"/>
              <a:t>(from www.MarkGraban.com)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1DD55-F1AA-4625-A9E0-F8976F3B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88" y="1679712"/>
            <a:ext cx="4584168" cy="50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8124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0">
            <a:extLst>
              <a:ext uri="{FF2B5EF4-FFF2-40B4-BE49-F238E27FC236}">
                <a16:creationId xmlns:a16="http://schemas.microsoft.com/office/drawing/2014/main" id="{172FDF66-A27E-415A-B1AC-02D15308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101"/>
            <a:ext cx="7513983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Other Examples </a:t>
            </a:r>
            <a:br>
              <a:rPr lang="en-US" altLang="en-US" dirty="0"/>
            </a:br>
            <a:r>
              <a:rPr lang="en-US" altLang="en-US" sz="2200" dirty="0"/>
              <a:t>(from www.MarkGraban.com)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C565B-C97C-4AF1-A1EA-0A0A20BE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69" y="1521397"/>
            <a:ext cx="4761644" cy="51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9377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7">
            <a:extLst>
              <a:ext uri="{FF2B5EF4-FFF2-40B4-BE49-F238E27FC236}">
                <a16:creationId xmlns:a16="http://schemas.microsoft.com/office/drawing/2014/main" id="{1967E6C8-9A18-4E4A-8747-E25BF39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-132864"/>
            <a:ext cx="7704667" cy="1981200"/>
          </a:xfrm>
        </p:spPr>
        <p:txBody>
          <a:bodyPr/>
          <a:lstStyle/>
          <a:p>
            <a:r>
              <a:rPr lang="en-US" altLang="en-US" dirty="0"/>
              <a:t>What We’ve Covered &gt; 80%</a:t>
            </a:r>
          </a:p>
        </p:txBody>
      </p:sp>
      <p:sp>
        <p:nvSpPr>
          <p:cNvPr id="49156" name="Rectangle 8">
            <a:extLst>
              <a:ext uri="{FF2B5EF4-FFF2-40B4-BE49-F238E27FC236}">
                <a16:creationId xmlns:a16="http://schemas.microsoft.com/office/drawing/2014/main" id="{79551DCC-F0A5-4628-A2EF-FF6BDBCC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40224"/>
            <a:ext cx="7921487" cy="4525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/>
              <a:t>1.  Out of Control Signals</a:t>
            </a:r>
          </a:p>
          <a:p>
            <a:pPr lvl="1">
              <a:spcBef>
                <a:spcPts val="1800"/>
              </a:spcBef>
            </a:pPr>
            <a:r>
              <a:rPr lang="en-US" altLang="en-US" sz="2200" dirty="0"/>
              <a:t>Exceeding 3</a:t>
            </a:r>
            <a:r>
              <a:rPr lang="en-US" altLang="en-US" sz="2200" dirty="0">
                <a:latin typeface="Symbol" panose="05050102010706020507" pitchFamily="18" charset="2"/>
              </a:rPr>
              <a:t>s</a:t>
            </a:r>
            <a:r>
              <a:rPr lang="en-US" altLang="en-US" sz="2200" dirty="0"/>
              <a:t> limits is one indication of the presence of special causes</a:t>
            </a:r>
          </a:p>
          <a:p>
            <a:pPr lvl="1">
              <a:spcBef>
                <a:spcPts val="1800"/>
              </a:spcBef>
            </a:pPr>
            <a:r>
              <a:rPr lang="en-US" altLang="en-US" sz="2200" dirty="0"/>
              <a:t>There are actually 8 established “Rules” for detecting special (Western Electric Rules)</a:t>
            </a:r>
          </a:p>
          <a:p>
            <a:pPr marL="0" indent="0">
              <a:buNone/>
            </a:pPr>
            <a:endParaRPr lang="en-US" altLang="en-US" sz="2200" b="1" dirty="0"/>
          </a:p>
          <a:p>
            <a:pPr marL="0" indent="0">
              <a:buNone/>
            </a:pPr>
            <a:r>
              <a:rPr lang="en-US" altLang="en-US" b="1" dirty="0"/>
              <a:t>2.  Type of Data</a:t>
            </a:r>
          </a:p>
          <a:p>
            <a:pPr lvl="1"/>
            <a:r>
              <a:rPr lang="en-US" altLang="en-US" sz="2200" dirty="0"/>
              <a:t>Variable</a:t>
            </a:r>
          </a:p>
          <a:p>
            <a:pPr lvl="1"/>
            <a:r>
              <a:rPr lang="en-US" altLang="en-US" sz="2200" dirty="0"/>
              <a:t>Attribute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AFE405-9008-4DC9-BAD6-41EC8FC39FA8}"/>
              </a:ext>
            </a:extLst>
          </p:cNvPr>
          <p:cNvGrpSpPr/>
          <p:nvPr/>
        </p:nvGrpSpPr>
        <p:grpSpPr>
          <a:xfrm>
            <a:off x="6977270" y="4224131"/>
            <a:ext cx="2166730" cy="2633870"/>
            <a:chOff x="7691386" y="0"/>
            <a:chExt cx="1452614" cy="20033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10DE54-7B5B-49B9-B2D8-76A3D56D7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691386" y="0"/>
              <a:ext cx="1452614" cy="2003397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6093BD5-0D32-452B-87E4-6494BA0D0B3C}"/>
                </a:ext>
              </a:extLst>
            </p:cNvPr>
            <p:cNvSpPr/>
            <p:nvPr/>
          </p:nvSpPr>
          <p:spPr>
            <a:xfrm>
              <a:off x="8030817" y="387626"/>
              <a:ext cx="655983" cy="62616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See Appendix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1526C5E6-C9D7-47BA-BEE2-851366A8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-166034"/>
            <a:ext cx="7704667" cy="1981200"/>
          </a:xfrm>
        </p:spPr>
        <p:txBody>
          <a:bodyPr/>
          <a:lstStyle/>
          <a:p>
            <a:r>
              <a:rPr lang="en-US" altLang="en-US" dirty="0"/>
              <a:t>Now, You Try It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6C832B5-D57C-4D0E-81EA-E72D658D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559" y="2198242"/>
            <a:ext cx="8102232" cy="3368064"/>
          </a:xfrm>
        </p:spPr>
        <p:txBody>
          <a:bodyPr>
            <a:noAutofit/>
          </a:bodyPr>
          <a:lstStyle/>
          <a:p>
            <a:r>
              <a:rPr lang="en-US" altLang="en-US" sz="2200" b="1" dirty="0">
                <a:solidFill>
                  <a:srgbClr val="C00000"/>
                </a:solidFill>
              </a:rPr>
              <a:t>Create control chart for your process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solidFill>
                  <a:srgbClr val="C00000"/>
                </a:solidFill>
              </a:rPr>
              <a:t>Copy/paste your data into Control Chart template</a:t>
            </a:r>
          </a:p>
          <a:p>
            <a:endParaRPr lang="en-US" altLang="en-US" sz="2200" dirty="0"/>
          </a:p>
          <a:p>
            <a:r>
              <a:rPr lang="en-US" altLang="en-US" sz="2200" dirty="0"/>
              <a:t>How did it go?  What do you see?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2200" dirty="0"/>
              <a:t>An “in control” process … only common cause variation?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2200" dirty="0"/>
              <a:t>An “out of control” process … evidence of special cause variation?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-US" altLang="en-US" sz="2200" dirty="0"/>
              <a:t>Something else</a:t>
            </a:r>
          </a:p>
          <a:p>
            <a:endParaRPr lang="en-US" altLang="en-US" sz="2200" dirty="0"/>
          </a:p>
          <a:p>
            <a:r>
              <a:rPr lang="en-US" altLang="en-US" sz="2200" b="1" dirty="0"/>
              <a:t>Raise hand to share or ask questions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C6CAD55A-BDB2-4E4C-AF7B-C25DA1EB7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D2B82C-934E-4665-ACD9-F89BEB3515F0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E7545099-0D58-4669-8E8A-4DC6373C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4438"/>
            <a:ext cx="263683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>
            <a:extLst>
              <a:ext uri="{FF2B5EF4-FFF2-40B4-BE49-F238E27FC236}">
                <a16:creationId xmlns:a16="http://schemas.microsoft.com/office/drawing/2014/main" id="{F9D785E9-2B2C-405E-B9DB-FB455106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42" y="0"/>
            <a:ext cx="7704667" cy="1752599"/>
          </a:xfrm>
        </p:spPr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Where to Learn More</a:t>
            </a:r>
            <a:endParaRPr lang="en-US" altLang="en-US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87D8A47-77E5-428E-9494-55569DD49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976" y="1591621"/>
            <a:ext cx="7704667" cy="4461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Monroe Community College (MCC)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www.workforceforward.com</a:t>
            </a:r>
            <a:endParaRPr lang="en-US" altLang="en-US" sz="2000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Jim </a:t>
            </a:r>
            <a:r>
              <a:rPr lang="en-US" altLang="en-US" sz="2000" dirty="0" err="1">
                <a:latin typeface="+mn-lt"/>
              </a:rPr>
              <a:t>Gertner</a:t>
            </a:r>
            <a:r>
              <a:rPr lang="en-US" altLang="en-US" sz="2000" dirty="0">
                <a:latin typeface="+mn-lt"/>
              </a:rPr>
              <a:t>, MCC Director, Workforce Projects and Operations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Mobile: (585) 953-2670   </a:t>
            </a:r>
            <a:r>
              <a:rPr lang="en-US" altLang="en-US" sz="20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jgertner1@monroecc.edu</a:t>
            </a:r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100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+mn-lt"/>
              </a:rPr>
              <a:t>Rochester Institute of Technology (RIT)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www.rit.edu/kgcoe/cqas</a:t>
            </a:r>
            <a:endParaRPr lang="en-US" altLang="en-US" sz="2000" dirty="0">
              <a:latin typeface="+mn-lt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latin typeface="+mn-lt"/>
              </a:rPr>
              <a:t>Margi Ochs, Instructor, Saunders College of Business, Master Black Belt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000" dirty="0">
                <a:latin typeface="+mn-lt"/>
              </a:rPr>
              <a:t>Mobile: (585) 261-8046  </a:t>
            </a:r>
            <a:r>
              <a:rPr lang="en-US" sz="20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mmobbu@rit.edu</a:t>
            </a:r>
            <a:endParaRPr lang="en-US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>
            <a:extLst>
              <a:ext uri="{FF2B5EF4-FFF2-40B4-BE49-F238E27FC236}">
                <a16:creationId xmlns:a16="http://schemas.microsoft.com/office/drawing/2014/main" id="{8E1895D1-6BAF-40DE-A0DF-9D292642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" y="271668"/>
            <a:ext cx="8229600" cy="1143000"/>
          </a:xfrm>
        </p:spPr>
        <p:txBody>
          <a:bodyPr/>
          <a:lstStyle/>
          <a:p>
            <a:r>
              <a:rPr lang="en-US" altLang="en-US" dirty="0"/>
              <a:t>Where to Learn More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4AD77CFF-8E7D-4A76-8C9B-C5AD4FCD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126434"/>
            <a:ext cx="7704667" cy="3793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C00000"/>
                </a:solidFill>
              </a:rPr>
              <a:t>“</a:t>
            </a:r>
            <a:r>
              <a:rPr lang="en-US" altLang="en-US" sz="2200" b="1" dirty="0">
                <a:solidFill>
                  <a:srgbClr val="C00000"/>
                </a:solidFill>
              </a:rPr>
              <a:t>Understanding Variation – The Key to Managing Chaos,</a:t>
            </a:r>
            <a:r>
              <a:rPr lang="en-US" altLang="en-US" sz="2200" dirty="0">
                <a:solidFill>
                  <a:srgbClr val="C00000"/>
                </a:solidFill>
              </a:rPr>
              <a:t>” </a:t>
            </a:r>
            <a:r>
              <a:rPr lang="en-US" altLang="en-US" sz="2200" dirty="0"/>
              <a:t>Wheeler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 dirty="0">
                <a:solidFill>
                  <a:srgbClr val="C00000"/>
                </a:solidFill>
              </a:rPr>
              <a:t>“</a:t>
            </a:r>
            <a:r>
              <a:rPr lang="en-US" altLang="en-US" sz="2200" b="1" dirty="0">
                <a:solidFill>
                  <a:srgbClr val="C00000"/>
                </a:solidFill>
              </a:rPr>
              <a:t>Understanding Statistical Process Control,</a:t>
            </a:r>
            <a:r>
              <a:rPr lang="en-US" altLang="en-US" sz="2200" dirty="0">
                <a:solidFill>
                  <a:srgbClr val="C00000"/>
                </a:solidFill>
              </a:rPr>
              <a:t>” </a:t>
            </a:r>
            <a:r>
              <a:rPr lang="en-US" altLang="en-US" sz="2200" dirty="0"/>
              <a:t>Wheeler and Chambers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200" dirty="0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1EBFDB5-0216-4F31-9CCE-3EB1D4BF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29559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3BF87D2-2CDB-44DF-8F09-BE953E9A8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41783" y="61954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Statistical Thinking </a:t>
            </a:r>
            <a:r>
              <a:rPr lang="en-US" i="1" dirty="0"/>
              <a:t>(Part 1)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Control Charts </a:t>
            </a:r>
            <a:r>
              <a:rPr lang="en-US" i="1" dirty="0"/>
              <a:t>(NEW)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400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7A4B404-B693-4EEC-A303-F560D793A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0DEC9-92E5-455A-8558-77CC9614608E}" type="slidenum">
              <a:rPr lang="en-US" altLang="en-US" sz="1000" smtClean="0">
                <a:solidFill>
                  <a:srgbClr val="98996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1BE7A-49F9-4E91-8CD8-EF9514DC4480}"/>
              </a:ext>
            </a:extLst>
          </p:cNvPr>
          <p:cNvSpPr txBox="1"/>
          <p:nvPr/>
        </p:nvSpPr>
        <p:spPr>
          <a:xfrm>
            <a:off x="1426491" y="4358165"/>
            <a:ext cx="6291019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presentation is posted on GRQC website </a:t>
            </a: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www.grqc.og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under Resources &gt;&gt; Event Presentations </a:t>
            </a:r>
          </a:p>
        </p:txBody>
      </p:sp>
    </p:spTree>
    <p:extLst>
      <p:ext uri="{BB962C8B-B14F-4D97-AF65-F5344CB8AC3E}">
        <p14:creationId xmlns:p14="http://schemas.microsoft.com/office/powerpoint/2010/main" val="19504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FC299E4B-2CEE-4E6B-BF36-F7DFCCC5FF86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C96A75-CDAD-4449-B91E-900746DB038B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F79CCF4-E228-4E0E-9D18-A4FC9312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4FBB72-8BE9-47C9-BA46-86B4813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36242621-605E-4A61-B929-39F5F4FBC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770C807-961A-4D92-94C0-EA72F4CDD1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5934" y="1750502"/>
            <a:ext cx="7704666" cy="3356995"/>
          </a:xfrm>
        </p:spPr>
        <p:txBody>
          <a:bodyPr lIns="88900" tIns="44450" rIns="88900" bIns="44450">
            <a:normAutofit fontScale="77500" lnSpcReduction="20000"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b="1" dirty="0"/>
              <a:t>What Is Statistical Thinking?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An habitual way of looking at work that: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all activities are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that processes have inherent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buSzPct val="60000"/>
            </a:pPr>
            <a:r>
              <a:rPr lang="en-US" altLang="en-US" sz="2800" dirty="0"/>
              <a:t>Uses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</a:t>
            </a:r>
            <a:r>
              <a:rPr lang="en-US" altLang="en-US" sz="2800" dirty="0"/>
              <a:t>_ to understand variation and drive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_________ _______</a:t>
            </a:r>
            <a:r>
              <a:rPr lang="en-US" altLang="en-US" sz="2800" dirty="0"/>
              <a:t>_ to improve these processes.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7CDE8BFB-6159-442A-A799-80F93760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Questions and Thoughts</a:t>
            </a:r>
          </a:p>
        </p:txBody>
      </p:sp>
      <p:sp>
        <p:nvSpPr>
          <p:cNvPr id="91139" name="Slide Number Placeholder 2">
            <a:extLst>
              <a:ext uri="{FF2B5EF4-FFF2-40B4-BE49-F238E27FC236}">
                <a16:creationId xmlns:a16="http://schemas.microsoft.com/office/drawing/2014/main" id="{71D5E2EA-B7DE-47A6-8DA1-3E88292CB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3404B-55D0-4DC3-8093-B38AE87E17C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9DBB12E-1C42-4A96-AFF6-4F1396EB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95644"/>
            <a:ext cx="8382000" cy="33590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Before we finish with a quick evaluation…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What questions or thoughts do you have?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Please raise hand and unmute yourself…interaction is great for learning!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BB6B59-B5E7-4996-B975-4F7BEC77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76" y="5425507"/>
            <a:ext cx="17653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7CDE8BFB-6159-442A-A799-80F93760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/>
          <a:lstStyle/>
          <a:p>
            <a:r>
              <a:rPr lang="en-US" altLang="en-US" dirty="0"/>
              <a:t>Quick Evaluation</a:t>
            </a:r>
          </a:p>
        </p:txBody>
      </p:sp>
      <p:sp>
        <p:nvSpPr>
          <p:cNvPr id="91139" name="Slide Number Placeholder 2">
            <a:extLst>
              <a:ext uri="{FF2B5EF4-FFF2-40B4-BE49-F238E27FC236}">
                <a16:creationId xmlns:a16="http://schemas.microsoft.com/office/drawing/2014/main" id="{71D5E2EA-B7DE-47A6-8DA1-3E88292CB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3404B-55D0-4DC3-8093-B38AE87E17C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9DBB12E-1C42-4A96-AFF6-4F1396EB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95644"/>
            <a:ext cx="7596809" cy="3913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Please </a:t>
            </a:r>
            <a:r>
              <a:rPr lang="en-US" altLang="en-US" sz="2400" b="1" dirty="0">
                <a:solidFill>
                  <a:srgbClr val="C00000"/>
                </a:solidFill>
              </a:rPr>
              <a:t>click the link </a:t>
            </a:r>
            <a:r>
              <a:rPr lang="en-US" altLang="en-US" sz="2400" dirty="0">
                <a:solidFill>
                  <a:srgbClr val="000000"/>
                </a:solidFill>
              </a:rPr>
              <a:t>sent through Chat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Please take about 3 minutes to provide your thoughts about today’s session and future topics of interest….it will help us plan events most useful to you.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Thank you!!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DD582-9498-4FC7-B6A8-35ED82107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2227" y="4624751"/>
            <a:ext cx="1950720" cy="1463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E78A-C73E-4698-BB0C-F11CA5EB444A}"/>
              </a:ext>
            </a:extLst>
          </p:cNvPr>
          <p:cNvSpPr txBox="1"/>
          <p:nvPr/>
        </p:nvSpPr>
        <p:spPr>
          <a:xfrm>
            <a:off x="5732227" y="5903125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3" tooltip="https://commons.wikimedia.org/wiki/File:Performance-Evaluation-Process-z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04835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DE1A318-6829-4E47-AA30-90A0FBF9A8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4827" y="1805609"/>
            <a:ext cx="9296400" cy="2895600"/>
          </a:xfrm>
        </p:spPr>
        <p:txBody>
          <a:bodyPr/>
          <a:lstStyle/>
          <a:p>
            <a:pPr marL="168275" indent="-168275" algn="l" eaLnBrk="1" hangingPunct="1">
              <a:lnSpc>
                <a:spcPct val="150000"/>
              </a:lnSpc>
              <a:tabLst>
                <a:tab pos="739775" algn="l"/>
              </a:tabLst>
            </a:pPr>
            <a:r>
              <a:rPr lang="en-US" altLang="en-US" sz="3600" b="1" dirty="0">
                <a:solidFill>
                  <a:srgbClr val="C00000"/>
                </a:solidFill>
              </a:rPr>
              <a:t>				                 APPENDIX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64D87A5-AD9E-4A0A-977F-6801A2BE48EB}"/>
              </a:ext>
            </a:extLst>
          </p:cNvPr>
          <p:cNvSpPr txBox="1">
            <a:spLocks noGrp="1"/>
          </p:cNvSpPr>
          <p:nvPr/>
        </p:nvSpPr>
        <p:spPr bwMode="auto">
          <a:xfrm>
            <a:off x="4113213" y="6845300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fld id="{AB14839B-D3B1-44DE-84FE-AB72C065FC00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03" name="Rectangle 22">
            <a:extLst>
              <a:ext uri="{FF2B5EF4-FFF2-40B4-BE49-F238E27FC236}">
                <a16:creationId xmlns:a16="http://schemas.microsoft.com/office/drawing/2014/main" id="{6CB1F9F9-6920-4706-929D-FF62E4CC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Western Electric Rules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6087826-29A4-4320-BF3B-D11DDDFDC37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0600" y="1409700"/>
            <a:ext cx="7543800" cy="685800"/>
          </a:xfrm>
        </p:spPr>
        <p:txBody>
          <a:bodyPr lIns="92075" tIns="47625" rIns="92075" bIns="47625"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200" dirty="0"/>
              <a:t>Divide Control Chart into “Zones:”  A, B and C</a:t>
            </a:r>
          </a:p>
        </p:txBody>
      </p:sp>
      <p:sp>
        <p:nvSpPr>
          <p:cNvPr id="51205" name="Line 4">
            <a:extLst>
              <a:ext uri="{FF2B5EF4-FFF2-40B4-BE49-F238E27FC236}">
                <a16:creationId xmlns:a16="http://schemas.microsoft.com/office/drawing/2014/main" id="{E67FA661-5C0D-46DF-924B-5385B1D91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379663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5">
            <a:extLst>
              <a:ext uri="{FF2B5EF4-FFF2-40B4-BE49-F238E27FC236}">
                <a16:creationId xmlns:a16="http://schemas.microsoft.com/office/drawing/2014/main" id="{3E2F6C99-F9D7-4E65-9ED9-29ED66728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360863"/>
            <a:ext cx="624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Line 6">
            <a:extLst>
              <a:ext uri="{FF2B5EF4-FFF2-40B4-BE49-F238E27FC236}">
                <a16:creationId xmlns:a16="http://schemas.microsoft.com/office/drawing/2014/main" id="{D28397BD-8F1C-46E7-822A-3B1F4874B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532063"/>
            <a:ext cx="6248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7">
            <a:extLst>
              <a:ext uri="{FF2B5EF4-FFF2-40B4-BE49-F238E27FC236}">
                <a16:creationId xmlns:a16="http://schemas.microsoft.com/office/drawing/2014/main" id="{8CDA86A4-B3E5-499F-A0BA-A7893D03E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580063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8">
            <a:extLst>
              <a:ext uri="{FF2B5EF4-FFF2-40B4-BE49-F238E27FC236}">
                <a16:creationId xmlns:a16="http://schemas.microsoft.com/office/drawing/2014/main" id="{689D7857-A564-4F90-80D3-BBA44EC9F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970463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Line 9">
            <a:extLst>
              <a:ext uri="{FF2B5EF4-FFF2-40B4-BE49-F238E27FC236}">
                <a16:creationId xmlns:a16="http://schemas.microsoft.com/office/drawing/2014/main" id="{AF73EB31-CB46-48FD-8F54-945B66EBE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51263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700E1B58-1B0C-4B6C-B482-B35B84508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141663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BA6A320-39DF-4684-8C28-01C7EC397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189663"/>
            <a:ext cx="6248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Rectangle 12">
            <a:extLst>
              <a:ext uri="{FF2B5EF4-FFF2-40B4-BE49-F238E27FC236}">
                <a16:creationId xmlns:a16="http://schemas.microsoft.com/office/drawing/2014/main" id="{78768AF3-9CBE-4189-A062-A992526FD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303463"/>
            <a:ext cx="106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Upper Control Limit</a:t>
            </a:r>
          </a:p>
        </p:txBody>
      </p:sp>
      <p:sp>
        <p:nvSpPr>
          <p:cNvPr id="51214" name="Rectangle 13">
            <a:extLst>
              <a:ext uri="{FF2B5EF4-FFF2-40B4-BE49-F238E27FC236}">
                <a16:creationId xmlns:a16="http://schemas.microsoft.com/office/drawing/2014/main" id="{15A6F9E3-773B-4217-A523-03E0DC0A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61063"/>
            <a:ext cx="106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Lower Control Limit</a:t>
            </a:r>
          </a:p>
        </p:txBody>
      </p:sp>
      <p:sp>
        <p:nvSpPr>
          <p:cNvPr id="51215" name="Rectangle 14">
            <a:extLst>
              <a:ext uri="{FF2B5EF4-FFF2-40B4-BE49-F238E27FC236}">
                <a16:creationId xmlns:a16="http://schemas.microsoft.com/office/drawing/2014/main" id="{3C593F4C-BBD2-4484-B3E6-4C9F76FB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Average</a:t>
            </a:r>
          </a:p>
        </p:txBody>
      </p:sp>
      <p:sp>
        <p:nvSpPr>
          <p:cNvPr id="51216" name="Rectangle 15">
            <a:extLst>
              <a:ext uri="{FF2B5EF4-FFF2-40B4-BE49-F238E27FC236}">
                <a16:creationId xmlns:a16="http://schemas.microsoft.com/office/drawing/2014/main" id="{30DC9AE4-DD2F-4B34-B065-CB6C95E2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27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217" name="Rectangle 16">
            <a:extLst>
              <a:ext uri="{FF2B5EF4-FFF2-40B4-BE49-F238E27FC236}">
                <a16:creationId xmlns:a16="http://schemas.microsoft.com/office/drawing/2014/main" id="{7FD2B084-6081-4F64-9F66-2091C087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13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218" name="Rectangle 17">
            <a:extLst>
              <a:ext uri="{FF2B5EF4-FFF2-40B4-BE49-F238E27FC236}">
                <a16:creationId xmlns:a16="http://schemas.microsoft.com/office/drawing/2014/main" id="{5E55BE67-1544-49A5-81EA-922E4B165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46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19" name="Rectangle 18">
            <a:extLst>
              <a:ext uri="{FF2B5EF4-FFF2-40B4-BE49-F238E27FC236}">
                <a16:creationId xmlns:a16="http://schemas.microsoft.com/office/drawing/2014/main" id="{3376F3A2-A865-4DBD-A929-DEB87326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17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20" name="Rectangle 19">
            <a:extLst>
              <a:ext uri="{FF2B5EF4-FFF2-40B4-BE49-F238E27FC236}">
                <a16:creationId xmlns:a16="http://schemas.microsoft.com/office/drawing/2014/main" id="{00F68FF3-4086-4543-9770-57DD3FFD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656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21" name="Rectangle 20">
            <a:extLst>
              <a:ext uri="{FF2B5EF4-FFF2-40B4-BE49-F238E27FC236}">
                <a16:creationId xmlns:a16="http://schemas.microsoft.com/office/drawing/2014/main" id="{8C891C11-AC47-4C3B-8BDB-AE21B4290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608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CBD46F73-77C2-4222-944B-5DC9BF45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Rectangle 8">
            <a:extLst>
              <a:ext uri="{FF2B5EF4-FFF2-40B4-BE49-F238E27FC236}">
                <a16:creationId xmlns:a16="http://schemas.microsoft.com/office/drawing/2014/main" id="{DC9FFF49-0348-4E32-B825-FB0A8A00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Western Electric Rules</a:t>
            </a:r>
          </a:p>
        </p:txBody>
      </p:sp>
      <p:sp>
        <p:nvSpPr>
          <p:cNvPr id="9222" name="Rectangle 9">
            <a:extLst>
              <a:ext uri="{FF2B5EF4-FFF2-40B4-BE49-F238E27FC236}">
                <a16:creationId xmlns:a16="http://schemas.microsoft.com/office/drawing/2014/main" id="{E9027BE3-9BDA-41FA-B344-48A83240F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1221" y="2104698"/>
            <a:ext cx="7555580" cy="33328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000" b="1" dirty="0"/>
              <a:t>Guidelines to test for Special Causes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One or more points beyond the upper or lower control limit.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Nine consecutive points on one side of the average.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Six consecutive points increasing or decreasing.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Fourteen consecutive points alternating up and down.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Two out of three consecutive points on the same side of the average in Zone A or beyond.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Four out of five consecutive points on the same side of the average in Zone B or beyond.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Fifteen points in a row in Zone C, above and below the average.</a:t>
            </a:r>
          </a:p>
          <a:p>
            <a:pPr marL="457200" indent="-457200"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1800" dirty="0"/>
              <a:t>Eight points in a row on both sides of the average with none in Zone C.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 txBox="1">
            <a:spLocks noGrp="1"/>
          </p:cNvSpPr>
          <p:nvPr/>
        </p:nvSpPr>
        <p:spPr bwMode="auto">
          <a:xfrm>
            <a:off x="4113213" y="6446838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E4A94A87-E146-4A62-B671-880642AC90AF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65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484" name="Rectangle 228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684212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Variable Control Charts</a:t>
            </a:r>
          </a:p>
        </p:txBody>
      </p:sp>
      <p:sp>
        <p:nvSpPr>
          <p:cNvPr id="13521" name="Rectangle 209"/>
          <p:cNvSpPr>
            <a:spLocks noChangeArrowheads="1"/>
          </p:cNvSpPr>
          <p:nvPr/>
        </p:nvSpPr>
        <p:spPr bwMode="auto">
          <a:xfrm>
            <a:off x="1202630" y="5187950"/>
            <a:ext cx="7566025" cy="9159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61645" dir="2700000" algn="ctr" rotWithShape="0">
              <a:srgbClr val="000000"/>
            </a:outerShdw>
          </a:effectLst>
        </p:spPr>
        <p:txBody>
          <a:bodyPr wrap="none" lIns="19050" tIns="26988" rIns="19050" bIns="26988"/>
          <a:lstStyle/>
          <a:p>
            <a:pPr defTabSz="901700">
              <a:lnSpc>
                <a:spcPts val="3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X-MR (or X-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BarR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) charts should always be used in pairs.</a:t>
            </a:r>
          </a:p>
          <a:p>
            <a:pPr defTabSz="901700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tabLst>
                <a:tab pos="450850" algn="l"/>
                <a:tab pos="901700" algn="l"/>
                <a:tab pos="135255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One for the mean, one for the spread.</a:t>
            </a:r>
          </a:p>
        </p:txBody>
      </p:sp>
      <p:grpSp>
        <p:nvGrpSpPr>
          <p:cNvPr id="20487" name="Group 211"/>
          <p:cNvGrpSpPr>
            <a:grpSpLocks/>
          </p:cNvGrpSpPr>
          <p:nvPr/>
        </p:nvGrpSpPr>
        <p:grpSpPr bwMode="auto">
          <a:xfrm>
            <a:off x="1109864" y="1328529"/>
            <a:ext cx="7772400" cy="3657600"/>
            <a:chOff x="336" y="816"/>
            <a:chExt cx="4896" cy="2304"/>
          </a:xfrm>
        </p:grpSpPr>
        <p:sp>
          <p:nvSpPr>
            <p:cNvPr id="20488" name="Rectangle 212"/>
            <p:cNvSpPr>
              <a:spLocks noChangeArrowheads="1"/>
            </p:cNvSpPr>
            <p:nvPr/>
          </p:nvSpPr>
          <p:spPr bwMode="auto">
            <a:xfrm>
              <a:off x="1968" y="816"/>
              <a:ext cx="3264" cy="230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9" name="Rectangle 213"/>
            <p:cNvSpPr>
              <a:spLocks noChangeArrowheads="1"/>
            </p:cNvSpPr>
            <p:nvPr/>
          </p:nvSpPr>
          <p:spPr bwMode="auto">
            <a:xfrm>
              <a:off x="336" y="1680"/>
              <a:ext cx="4896" cy="14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0" name="Line 214"/>
            <p:cNvSpPr>
              <a:spLocks noChangeShapeType="1"/>
            </p:cNvSpPr>
            <p:nvPr/>
          </p:nvSpPr>
          <p:spPr bwMode="auto">
            <a:xfrm>
              <a:off x="3600" y="1152"/>
              <a:ext cx="0" cy="19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215"/>
            <p:cNvSpPr>
              <a:spLocks noChangeShapeType="1"/>
            </p:cNvSpPr>
            <p:nvPr/>
          </p:nvSpPr>
          <p:spPr bwMode="auto">
            <a:xfrm>
              <a:off x="1968" y="1152"/>
              <a:ext cx="32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16"/>
            <p:cNvSpPr>
              <a:spLocks noChangeShapeType="1"/>
            </p:cNvSpPr>
            <p:nvPr/>
          </p:nvSpPr>
          <p:spPr bwMode="auto">
            <a:xfrm>
              <a:off x="1008" y="1680"/>
              <a:ext cx="0" cy="14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Text Box 217"/>
            <p:cNvSpPr txBox="1">
              <a:spLocks noChangeArrowheads="1"/>
            </p:cNvSpPr>
            <p:nvPr/>
          </p:nvSpPr>
          <p:spPr bwMode="auto">
            <a:xfrm>
              <a:off x="336" y="1939"/>
              <a:ext cx="624" cy="7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400" b="1">
                  <a:cs typeface="Times New Roman" pitchFamily="18" charset="0"/>
                </a:rPr>
                <a:t>Type of Data</a:t>
              </a:r>
            </a:p>
          </p:txBody>
        </p:sp>
        <p:sp>
          <p:nvSpPr>
            <p:cNvPr id="20494" name="Line 218"/>
            <p:cNvSpPr>
              <a:spLocks noChangeShapeType="1"/>
            </p:cNvSpPr>
            <p:nvPr/>
          </p:nvSpPr>
          <p:spPr bwMode="auto">
            <a:xfrm>
              <a:off x="1008" y="2400"/>
              <a:ext cx="4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219"/>
            <p:cNvSpPr txBox="1">
              <a:spLocks noChangeArrowheads="1"/>
            </p:cNvSpPr>
            <p:nvPr/>
          </p:nvSpPr>
          <p:spPr bwMode="auto">
            <a:xfrm>
              <a:off x="2833" y="841"/>
              <a:ext cx="135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2400" b="1">
                  <a:cs typeface="Times New Roman" pitchFamily="18" charset="0"/>
                </a:rPr>
                <a:t>Type of Chart</a:t>
              </a:r>
            </a:p>
          </p:txBody>
        </p:sp>
        <p:sp>
          <p:nvSpPr>
            <p:cNvPr id="20496" name="Text Box 220"/>
            <p:cNvSpPr txBox="1">
              <a:spLocks noChangeArrowheads="1"/>
            </p:cNvSpPr>
            <p:nvPr/>
          </p:nvSpPr>
          <p:spPr bwMode="auto">
            <a:xfrm>
              <a:off x="1056" y="1717"/>
              <a:ext cx="864" cy="63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dirty="0">
                  <a:cs typeface="Times New Roman" pitchFamily="18" charset="0"/>
                </a:rPr>
                <a:t>Single Data Points</a:t>
              </a:r>
            </a:p>
          </p:txBody>
        </p:sp>
        <p:sp>
          <p:nvSpPr>
            <p:cNvPr id="20497" name="Text Box 221"/>
            <p:cNvSpPr txBox="1">
              <a:spLocks noChangeArrowheads="1"/>
            </p:cNvSpPr>
            <p:nvPr/>
          </p:nvSpPr>
          <p:spPr bwMode="auto">
            <a:xfrm>
              <a:off x="993" y="2448"/>
              <a:ext cx="1008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cs typeface="Times New Roman" pitchFamily="18" charset="0"/>
                </a:rPr>
                <a:t>Multiple Points (Subgroups)</a:t>
              </a:r>
            </a:p>
          </p:txBody>
        </p:sp>
        <p:sp>
          <p:nvSpPr>
            <p:cNvPr id="20498" name="Text Box 222"/>
            <p:cNvSpPr txBox="1">
              <a:spLocks noChangeArrowheads="1"/>
            </p:cNvSpPr>
            <p:nvPr/>
          </p:nvSpPr>
          <p:spPr bwMode="auto">
            <a:xfrm>
              <a:off x="2157" y="1296"/>
              <a:ext cx="122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>
                  <a:cs typeface="Times New Roman" pitchFamily="18" charset="0"/>
                </a:rPr>
                <a:t>Center or Mean</a:t>
              </a:r>
            </a:p>
          </p:txBody>
        </p:sp>
        <p:sp>
          <p:nvSpPr>
            <p:cNvPr id="20499" name="Text Box 223"/>
            <p:cNvSpPr txBox="1">
              <a:spLocks noChangeArrowheads="1"/>
            </p:cNvSpPr>
            <p:nvPr/>
          </p:nvSpPr>
          <p:spPr bwMode="auto">
            <a:xfrm>
              <a:off x="3696" y="1302"/>
              <a:ext cx="139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dirty="0">
                  <a:cs typeface="Times New Roman" pitchFamily="18" charset="0"/>
                </a:rPr>
                <a:t>Spread or Variability</a:t>
              </a:r>
            </a:p>
          </p:txBody>
        </p:sp>
        <p:sp>
          <p:nvSpPr>
            <p:cNvPr id="20500" name="Text Box 224"/>
            <p:cNvSpPr txBox="1">
              <a:spLocks noChangeArrowheads="1"/>
            </p:cNvSpPr>
            <p:nvPr/>
          </p:nvSpPr>
          <p:spPr bwMode="auto">
            <a:xfrm>
              <a:off x="1992" y="1788"/>
              <a:ext cx="1451" cy="49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b="1" dirty="0">
                  <a:cs typeface="Times New Roman" pitchFamily="18" charset="0"/>
                </a:rPr>
                <a:t>X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 dirty="0">
                  <a:cs typeface="Times New Roman" pitchFamily="18" charset="0"/>
                </a:rPr>
                <a:t>Plot single data values</a:t>
              </a:r>
            </a:p>
          </p:txBody>
        </p:sp>
        <p:sp>
          <p:nvSpPr>
            <p:cNvPr id="20501" name="Text Box 225"/>
            <p:cNvSpPr txBox="1">
              <a:spLocks noChangeArrowheads="1"/>
            </p:cNvSpPr>
            <p:nvPr/>
          </p:nvSpPr>
          <p:spPr bwMode="auto">
            <a:xfrm>
              <a:off x="3648" y="1701"/>
              <a:ext cx="1536" cy="664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b="1" dirty="0">
                  <a:cs typeface="Times New Roman" pitchFamily="18" charset="0"/>
                </a:rPr>
                <a:t>Moving Range (MR) 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 dirty="0">
                  <a:cs typeface="Times New Roman" pitchFamily="18" charset="0"/>
                </a:rPr>
                <a:t>Plot differences between points</a:t>
              </a:r>
            </a:p>
          </p:txBody>
        </p:sp>
        <p:sp>
          <p:nvSpPr>
            <p:cNvPr id="20502" name="Text Box 226"/>
            <p:cNvSpPr txBox="1">
              <a:spLocks noChangeArrowheads="1"/>
            </p:cNvSpPr>
            <p:nvPr/>
          </p:nvSpPr>
          <p:spPr bwMode="auto">
            <a:xfrm>
              <a:off x="2002" y="2433"/>
              <a:ext cx="1536" cy="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b="1" dirty="0">
                  <a:cs typeface="Times New Roman" pitchFamily="18" charset="0"/>
                </a:rPr>
                <a:t>X-Bar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 dirty="0">
                  <a:cs typeface="Times New Roman" pitchFamily="18" charset="0"/>
                </a:rPr>
                <a:t>Plot average of data values</a:t>
              </a:r>
            </a:p>
          </p:txBody>
        </p:sp>
        <p:sp>
          <p:nvSpPr>
            <p:cNvPr id="20503" name="Text Box 227"/>
            <p:cNvSpPr txBox="1">
              <a:spLocks noChangeArrowheads="1"/>
            </p:cNvSpPr>
            <p:nvPr/>
          </p:nvSpPr>
          <p:spPr bwMode="auto">
            <a:xfrm>
              <a:off x="3648" y="2434"/>
              <a:ext cx="1536" cy="66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1800" b="1">
                  <a:cs typeface="Times New Roman" pitchFamily="18" charset="0"/>
                </a:rPr>
                <a:t>Range (R) 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sz="1800">
                  <a:cs typeface="Times New Roman" pitchFamily="18" charset="0"/>
                </a:rPr>
                <a:t>Plot range of data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070831"/>
      </p:ext>
    </p:extLst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 txBox="1">
            <a:spLocks noGrp="1"/>
          </p:cNvSpPr>
          <p:nvPr/>
        </p:nvSpPr>
        <p:spPr bwMode="auto">
          <a:xfrm>
            <a:off x="4113213" y="6446838"/>
            <a:ext cx="9175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AD6D72E-22B8-4FC2-8388-73C3117940E5}" type="slidenum">
              <a:rPr lang="en-US" sz="1200">
                <a:solidFill>
                  <a:schemeClr val="bg2"/>
                </a:solidFill>
                <a:latin typeface="+mn-lt"/>
                <a:cs typeface="Times New Roman" pitchFamily="18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66</a:t>
            </a:fld>
            <a:endParaRPr lang="en-US" sz="1200">
              <a:solidFill>
                <a:schemeClr val="bg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6564" name="Rectangle 29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630236"/>
          </a:xfrm>
        </p:spPr>
        <p:txBody>
          <a:bodyPr>
            <a:normAutofit fontScale="90000"/>
          </a:bodyPr>
          <a:lstStyle/>
          <a:p>
            <a:r>
              <a:rPr lang="en-US"/>
              <a:t>Types of Attribute Control Charts</a:t>
            </a:r>
          </a:p>
        </p:txBody>
      </p:sp>
      <p:graphicFrame>
        <p:nvGraphicFramePr>
          <p:cNvPr id="15056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16633"/>
              </p:ext>
            </p:extLst>
          </p:nvPr>
        </p:nvGraphicFramePr>
        <p:xfrm>
          <a:off x="982132" y="1676450"/>
          <a:ext cx="7704668" cy="3230880"/>
        </p:xfrm>
        <a:graphic>
          <a:graphicData uri="http://schemas.openxmlformats.org/drawingml/2006/table">
            <a:tbl>
              <a:tblPr/>
              <a:tblGrid>
                <a:gridCol w="205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Sample Size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Nonconforming Units - Defectives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Nonconformities - Defects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(Total defective)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(Total defects)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(Proportion defective)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50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(Defects/unit =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dpu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990599" y="5496343"/>
            <a:ext cx="7964557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C0000"/>
              </a:buClr>
              <a:buSzPct val="58000"/>
              <a:buFontTx/>
              <a:buNone/>
              <a:defRPr/>
            </a:pP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Note: The above charts will have wide limits for small sample sizes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2DA7D-016B-42C8-9C64-F12B409885F1}"/>
              </a:ext>
            </a:extLst>
          </p:cNvPr>
          <p:cNvSpPr txBox="1"/>
          <p:nvPr/>
        </p:nvSpPr>
        <p:spPr>
          <a:xfrm>
            <a:off x="3442641" y="3013501"/>
            <a:ext cx="29623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096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FC299E4B-2CEE-4E6B-BF36-F7DFCCC5FF86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C96A75-CDAD-4449-B91E-900746DB038B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F79CCF4-E228-4E0E-9D18-A4FC9312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4FBB72-8BE9-47C9-BA46-86B4813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36242621-605E-4A61-B929-39F5F4FBC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770C807-961A-4D92-94C0-EA72F4CDD1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5934" y="1750502"/>
            <a:ext cx="7704666" cy="3356995"/>
          </a:xfrm>
        </p:spPr>
        <p:txBody>
          <a:bodyPr lIns="88900" tIns="44450" rIns="88900" bIns="44450">
            <a:normAutofit fontScale="77500" lnSpcReduction="20000"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b="1" dirty="0"/>
              <a:t>What Is Statistical Thinking?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An habitual way of looking at work that: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all activities are _</a:t>
            </a:r>
            <a:r>
              <a:rPr lang="en-US" altLang="en-US" sz="2800" b="1" i="1" dirty="0">
                <a:solidFill>
                  <a:srgbClr val="C00000"/>
                </a:solidFill>
              </a:rPr>
              <a:t>processes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that processes have inherent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buSzPct val="60000"/>
            </a:pPr>
            <a:r>
              <a:rPr lang="en-US" altLang="en-US" sz="2800" dirty="0"/>
              <a:t>Uses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</a:t>
            </a:r>
            <a:r>
              <a:rPr lang="en-US" altLang="en-US" sz="2800" dirty="0"/>
              <a:t>_ to understand variation and drive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_________ _______</a:t>
            </a:r>
            <a:r>
              <a:rPr lang="en-US" altLang="en-US" sz="2800" dirty="0"/>
              <a:t>_ to improve these processes.</a:t>
            </a:r>
          </a:p>
        </p:txBody>
      </p:sp>
    </p:spTree>
    <p:extLst>
      <p:ext uri="{BB962C8B-B14F-4D97-AF65-F5344CB8AC3E}">
        <p14:creationId xmlns:p14="http://schemas.microsoft.com/office/powerpoint/2010/main" val="392464016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FC299E4B-2CEE-4E6B-BF36-F7DFCCC5FF86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C96A75-CDAD-4449-B91E-900746DB038B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F79CCF4-E228-4E0E-9D18-A4FC9312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4FBB72-8BE9-47C9-BA46-86B4813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36242621-605E-4A61-B929-39F5F4FBC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770C807-961A-4D92-94C0-EA72F4CDD1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5934" y="1750502"/>
            <a:ext cx="7704666" cy="3356995"/>
          </a:xfrm>
        </p:spPr>
        <p:txBody>
          <a:bodyPr lIns="88900" tIns="44450" rIns="88900" bIns="44450">
            <a:normAutofit fontScale="77500" lnSpcReduction="20000"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b="1" dirty="0"/>
              <a:t>What Is Statistical Thinking?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An habitual way of looking at work that: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all activities are _</a:t>
            </a:r>
            <a:r>
              <a:rPr lang="en-US" altLang="en-US" sz="2800" b="1" i="1" dirty="0">
                <a:solidFill>
                  <a:srgbClr val="C00000"/>
                </a:solidFill>
              </a:rPr>
              <a:t>processes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that processes have inherent _</a:t>
            </a:r>
            <a:r>
              <a:rPr lang="en-US" altLang="en-US" sz="2800" b="1" i="1" dirty="0">
                <a:solidFill>
                  <a:srgbClr val="C00000"/>
                </a:solidFill>
              </a:rPr>
              <a:t>variation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buSzPct val="60000"/>
            </a:pPr>
            <a:r>
              <a:rPr lang="en-US" altLang="en-US" sz="2800" dirty="0"/>
              <a:t>Uses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</a:t>
            </a:r>
            <a:r>
              <a:rPr lang="en-US" altLang="en-US" sz="2800" dirty="0"/>
              <a:t>_ to understand variation and drive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_________ _______</a:t>
            </a:r>
            <a:r>
              <a:rPr lang="en-US" altLang="en-US" sz="2800" dirty="0"/>
              <a:t>_ to improve these processes.</a:t>
            </a:r>
          </a:p>
        </p:txBody>
      </p:sp>
    </p:spTree>
    <p:extLst>
      <p:ext uri="{BB962C8B-B14F-4D97-AF65-F5344CB8AC3E}">
        <p14:creationId xmlns:p14="http://schemas.microsoft.com/office/powerpoint/2010/main" val="36965485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FC299E4B-2CEE-4E6B-BF36-F7DFCCC5FF86}"/>
              </a:ext>
            </a:extLst>
          </p:cNvPr>
          <p:cNvSpPr txBox="1">
            <a:spLocks noGrp="1"/>
          </p:cNvSpPr>
          <p:nvPr/>
        </p:nvSpPr>
        <p:spPr bwMode="auto">
          <a:xfrm>
            <a:off x="8382000" y="6324600"/>
            <a:ext cx="457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C96A75-CDAD-4449-B91E-900746DB038B}" type="slidenum">
              <a:rPr lang="en-US" altLang="en-US" sz="1000" b="1">
                <a:solidFill>
                  <a:srgbClr val="989966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b="1">
              <a:solidFill>
                <a:srgbClr val="989966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F79CCF4-E228-4E0E-9D18-A4FC9312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6246813"/>
            <a:ext cx="1882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24FBB72-8BE9-47C9-BA46-86B4813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6246813"/>
            <a:ext cx="29114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5" name="Rectangle 4">
            <a:extLst>
              <a:ext uri="{FF2B5EF4-FFF2-40B4-BE49-F238E27FC236}">
                <a16:creationId xmlns:a16="http://schemas.microsoft.com/office/drawing/2014/main" id="{36242621-605E-4A61-B929-39F5F4FBCC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0600" y="338138"/>
            <a:ext cx="7835900" cy="652462"/>
          </a:xfrm>
        </p:spPr>
        <p:txBody>
          <a:bodyPr lIns="88900" tIns="44450" rIns="88900" bIns="4445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en-US" sz="4400" dirty="0">
                <a:latin typeface="Calibri" panose="020F0502020204030204" pitchFamily="34" charset="0"/>
                <a:ea typeface="+mn-ea"/>
                <a:cs typeface="+mn-cs"/>
              </a:rPr>
              <a:t>Recall from Part 1</a:t>
            </a:r>
          </a:p>
        </p:txBody>
      </p:sp>
      <p:sp>
        <p:nvSpPr>
          <p:cNvPr id="87046" name="Rectangle 5">
            <a:extLst>
              <a:ext uri="{FF2B5EF4-FFF2-40B4-BE49-F238E27FC236}">
                <a16:creationId xmlns:a16="http://schemas.microsoft.com/office/drawing/2014/main" id="{2770C807-961A-4D92-94C0-EA72F4CDD1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5934" y="1750502"/>
            <a:ext cx="7704666" cy="3356995"/>
          </a:xfrm>
        </p:spPr>
        <p:txBody>
          <a:bodyPr lIns="88900" tIns="44450" rIns="88900" bIns="44450">
            <a:normAutofit fontScale="77500" lnSpcReduction="20000"/>
          </a:bodyPr>
          <a:lstStyle/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b="1" dirty="0"/>
              <a:t>What Is Statistical Thinking?</a:t>
            </a:r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eaLnBrk="1" hangingPunct="1">
              <a:lnSpc>
                <a:spcPct val="75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An habitual way of looking at work that: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all activities are _</a:t>
            </a:r>
            <a:r>
              <a:rPr lang="en-US" altLang="en-US" sz="2800" b="1" i="1" dirty="0">
                <a:solidFill>
                  <a:srgbClr val="C00000"/>
                </a:solidFill>
              </a:rPr>
              <a:t>processes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lnSpc>
                <a:spcPct val="75000"/>
              </a:lnSpc>
              <a:buSzPct val="60000"/>
            </a:pPr>
            <a:r>
              <a:rPr lang="en-US" altLang="en-US" sz="2800" dirty="0"/>
              <a:t>Recognizes that processes have inherent _</a:t>
            </a:r>
            <a:r>
              <a:rPr lang="en-US" altLang="en-US" sz="2800" b="1" i="1" dirty="0">
                <a:solidFill>
                  <a:srgbClr val="C00000"/>
                </a:solidFill>
              </a:rPr>
              <a:t>variation</a:t>
            </a:r>
            <a:r>
              <a:rPr lang="en-US" altLang="en-US" sz="2800" dirty="0"/>
              <a:t>_.</a:t>
            </a:r>
          </a:p>
          <a:p>
            <a:pPr eaLnBrk="1" hangingPunct="1">
              <a:lnSpc>
                <a:spcPct val="75000"/>
              </a:lnSpc>
              <a:buSzPct val="60000"/>
            </a:pPr>
            <a:endParaRPr lang="en-US" altLang="en-US" sz="2800" dirty="0"/>
          </a:p>
          <a:p>
            <a:pPr eaLnBrk="1" hangingPunct="1">
              <a:buSzPct val="60000"/>
            </a:pPr>
            <a:r>
              <a:rPr lang="en-US" altLang="en-US" sz="2800" dirty="0"/>
              <a:t>Uses _</a:t>
            </a:r>
            <a:r>
              <a:rPr lang="en-US" altLang="en-US" sz="2800" b="1" i="1" dirty="0">
                <a:solidFill>
                  <a:srgbClr val="C00000"/>
                </a:solidFill>
              </a:rPr>
              <a:t>data_</a:t>
            </a:r>
            <a:r>
              <a:rPr lang="en-US" altLang="en-US" sz="2800" dirty="0"/>
              <a:t>_ to understand variation and drive _</a:t>
            </a:r>
            <a:r>
              <a:rPr lang="en-US" altLang="en-US" sz="2800" b="1" i="1" dirty="0">
                <a:solidFill>
                  <a:srgbClr val="C00000"/>
                </a:solidFill>
              </a:rPr>
              <a:t>_________ _______</a:t>
            </a:r>
            <a:r>
              <a:rPr lang="en-US" altLang="en-US" sz="2800" dirty="0"/>
              <a:t>_ to improve these processes.</a:t>
            </a:r>
          </a:p>
        </p:txBody>
      </p:sp>
    </p:spTree>
    <p:extLst>
      <p:ext uri="{BB962C8B-B14F-4D97-AF65-F5344CB8AC3E}">
        <p14:creationId xmlns:p14="http://schemas.microsoft.com/office/powerpoint/2010/main" val="3348860816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1670</TotalTime>
  <Words>3254</Words>
  <Application>Microsoft Office PowerPoint</Application>
  <PresentationFormat>On-screen Show (4:3)</PresentationFormat>
  <Paragraphs>876</Paragraphs>
  <Slides>67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Corbel</vt:lpstr>
      <vt:lpstr>Courier New</vt:lpstr>
      <vt:lpstr>Helvetica</vt:lpstr>
      <vt:lpstr>Symbol</vt:lpstr>
      <vt:lpstr>Times New Roman</vt:lpstr>
      <vt:lpstr>Wingdings</vt:lpstr>
      <vt:lpstr>Parallax</vt:lpstr>
      <vt:lpstr>Office Theme</vt:lpstr>
      <vt:lpstr>Welcome!  The webinar will begin shortly</vt:lpstr>
      <vt:lpstr>Making Effective Decisions in the Face of Uncertainty:  Part 2 (or, “It doesn’t snow around here like it used to!”)</vt:lpstr>
      <vt:lpstr>Presented by</vt:lpstr>
      <vt:lpstr>How to Engage</vt:lpstr>
      <vt:lpstr>Agenda:  Part 2</vt:lpstr>
      <vt:lpstr>Recall from Part 1</vt:lpstr>
      <vt:lpstr>Recall from Part 1</vt:lpstr>
      <vt:lpstr>Recall from Part 1</vt:lpstr>
      <vt:lpstr>Recall from Part 1</vt:lpstr>
      <vt:lpstr>Recall from Part 1</vt:lpstr>
      <vt:lpstr>Recall from Part 1</vt:lpstr>
      <vt:lpstr>Recall from Part 1</vt:lpstr>
      <vt:lpstr>Recall from Part 1</vt:lpstr>
      <vt:lpstr>Recall from Part 1</vt:lpstr>
      <vt:lpstr>Recall from Part 1</vt:lpstr>
      <vt:lpstr>What Should We Do?</vt:lpstr>
      <vt:lpstr>What Should We Do?</vt:lpstr>
      <vt:lpstr>Example 1:  Case 1</vt:lpstr>
      <vt:lpstr>PowerPoint Presentation</vt:lpstr>
      <vt:lpstr>PowerPoint Presentation</vt:lpstr>
      <vt:lpstr>Example 1:  Case 2</vt:lpstr>
      <vt:lpstr>PowerPoint Presentation</vt:lpstr>
      <vt:lpstr>PowerPoint Presentation</vt:lpstr>
      <vt:lpstr>Example 2:  M.P.G. Data</vt:lpstr>
      <vt:lpstr>M.P.G. Data - Case 1</vt:lpstr>
      <vt:lpstr>M.P.G. Data - Case 2</vt:lpstr>
      <vt:lpstr>M.P.G. Data - Case 3</vt:lpstr>
      <vt:lpstr>M.P.G. Data - Case 4</vt:lpstr>
      <vt:lpstr>What Should We Do?</vt:lpstr>
      <vt:lpstr>Example 3:  Recall Snowfall Data</vt:lpstr>
      <vt:lpstr>Where to Draw the Lines?</vt:lpstr>
      <vt:lpstr>Elements of a Control Chart</vt:lpstr>
      <vt:lpstr>State of Statistical Control</vt:lpstr>
      <vt:lpstr>State of Statistical Control</vt:lpstr>
      <vt:lpstr>State of Statistical Control</vt:lpstr>
      <vt:lpstr>How to Respond?</vt:lpstr>
      <vt:lpstr>How to Respond?</vt:lpstr>
      <vt:lpstr>How to Respond?</vt:lpstr>
      <vt:lpstr>How to Respond?</vt:lpstr>
      <vt:lpstr>How to Respond?</vt:lpstr>
      <vt:lpstr>How to Respond?</vt:lpstr>
      <vt:lpstr>How to Respond?</vt:lpstr>
      <vt:lpstr>Control Chart Limits</vt:lpstr>
      <vt:lpstr>Control Chart Limits</vt:lpstr>
      <vt:lpstr>Control Chart Limits</vt:lpstr>
      <vt:lpstr>Illustrations  (charts from www.MarkGraban.com)</vt:lpstr>
      <vt:lpstr>Estimating Common Cause  Variability</vt:lpstr>
      <vt:lpstr>The Moving Range (MR) Chart</vt:lpstr>
      <vt:lpstr>Let’s Try It</vt:lpstr>
      <vt:lpstr>You Do</vt:lpstr>
      <vt:lpstr>Snowfall Data</vt:lpstr>
      <vt:lpstr>Other Examples  (from www.MarkGraban.com)</vt:lpstr>
      <vt:lpstr>Other Examples  (from www.MarkGraban.com)</vt:lpstr>
      <vt:lpstr>Other Examples  (from www.MarkGraban.com)</vt:lpstr>
      <vt:lpstr>What We’ve Covered &gt; 80%</vt:lpstr>
      <vt:lpstr>Now, You Try It</vt:lpstr>
      <vt:lpstr>Where to Learn More</vt:lpstr>
      <vt:lpstr>Where to Learn More</vt:lpstr>
      <vt:lpstr>Summary</vt:lpstr>
      <vt:lpstr>Questions and Thoughts</vt:lpstr>
      <vt:lpstr>Quick Evaluation</vt:lpstr>
      <vt:lpstr>                     APPENDIX</vt:lpstr>
      <vt:lpstr>Western Electric Rules</vt:lpstr>
      <vt:lpstr>Western Electric Rules</vt:lpstr>
      <vt:lpstr>Types of Variable Control Charts</vt:lpstr>
      <vt:lpstr>Types of Attribute Control Charts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WalkOn Consulting</dc:title>
  <dc:creator>Terrance Callanan</dc:creator>
  <cp:lastModifiedBy>Terrance Callanan</cp:lastModifiedBy>
  <cp:revision>199</cp:revision>
  <dcterms:created xsi:type="dcterms:W3CDTF">2020-03-24T13:09:33Z</dcterms:created>
  <dcterms:modified xsi:type="dcterms:W3CDTF">2021-02-21T16:06:29Z</dcterms:modified>
</cp:coreProperties>
</file>