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15" r:id="rId2"/>
  </p:sldMasterIdLst>
  <p:notesMasterIdLst>
    <p:notesMasterId r:id="rId62"/>
  </p:notesMasterIdLst>
  <p:sldIdLst>
    <p:sldId id="3296" r:id="rId3"/>
    <p:sldId id="256" r:id="rId4"/>
    <p:sldId id="3063" r:id="rId5"/>
    <p:sldId id="3144" r:id="rId6"/>
    <p:sldId id="3152" r:id="rId7"/>
    <p:sldId id="3280" r:id="rId8"/>
    <p:sldId id="3062" r:id="rId9"/>
    <p:sldId id="3166" r:id="rId10"/>
    <p:sldId id="2897" r:id="rId11"/>
    <p:sldId id="2898" r:id="rId12"/>
    <p:sldId id="3064" r:id="rId13"/>
    <p:sldId id="2899" r:id="rId14"/>
    <p:sldId id="3185" r:id="rId15"/>
    <p:sldId id="2900" r:id="rId16"/>
    <p:sldId id="3293" r:id="rId17"/>
    <p:sldId id="2901" r:id="rId18"/>
    <p:sldId id="2902" r:id="rId19"/>
    <p:sldId id="3065" r:id="rId20"/>
    <p:sldId id="2903" r:id="rId21"/>
    <p:sldId id="2917" r:id="rId22"/>
    <p:sldId id="3067" r:id="rId23"/>
    <p:sldId id="3068" r:id="rId24"/>
    <p:sldId id="418" r:id="rId25"/>
    <p:sldId id="3297" r:id="rId26"/>
    <p:sldId id="1789" r:id="rId27"/>
    <p:sldId id="3066" r:id="rId28"/>
    <p:sldId id="417" r:id="rId29"/>
    <p:sldId id="3298" r:id="rId30"/>
    <p:sldId id="2905" r:id="rId31"/>
    <p:sldId id="2906" r:id="rId32"/>
    <p:sldId id="2907" r:id="rId33"/>
    <p:sldId id="3186" r:id="rId34"/>
    <p:sldId id="3294" r:id="rId35"/>
    <p:sldId id="2908" r:id="rId36"/>
    <p:sldId id="3305" r:id="rId37"/>
    <p:sldId id="2909" r:id="rId38"/>
    <p:sldId id="2910" r:id="rId39"/>
    <p:sldId id="3283" r:id="rId40"/>
    <p:sldId id="3190" r:id="rId41"/>
    <p:sldId id="2911" r:id="rId42"/>
    <p:sldId id="2912" r:id="rId43"/>
    <p:sldId id="3188" r:id="rId44"/>
    <p:sldId id="2913" r:id="rId45"/>
    <p:sldId id="2914" r:id="rId46"/>
    <p:sldId id="2915" r:id="rId47"/>
    <p:sldId id="3295" r:id="rId48"/>
    <p:sldId id="2918" r:id="rId49"/>
    <p:sldId id="3299" r:id="rId50"/>
    <p:sldId id="3306" r:id="rId51"/>
    <p:sldId id="3304" r:id="rId52"/>
    <p:sldId id="3303" r:id="rId53"/>
    <p:sldId id="3279" r:id="rId54"/>
    <p:sldId id="424" r:id="rId55"/>
    <p:sldId id="3301" r:id="rId56"/>
    <p:sldId id="3282" r:id="rId57"/>
    <p:sldId id="3307" r:id="rId58"/>
    <p:sldId id="3308" r:id="rId59"/>
    <p:sldId id="259" r:id="rId60"/>
    <p:sldId id="3302" r:id="rId6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76C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1350" y="54"/>
      </p:cViewPr>
      <p:guideLst/>
    </p:cSldViewPr>
  </p:slideViewPr>
  <p:notesTextViewPr>
    <p:cViewPr>
      <p:scale>
        <a:sx n="1" d="1"/>
        <a:sy n="1" d="1"/>
      </p:scale>
      <p:origin x="0" y="0"/>
    </p:cViewPr>
  </p:notesTextViewPr>
  <p:sorterViewPr>
    <p:cViewPr varScale="1">
      <p:scale>
        <a:sx n="100" d="100"/>
        <a:sy n="100" d="100"/>
      </p:scale>
      <p:origin x="0" y="-180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D6697F6-1FB0-4995-ABBD-D8C5B1B0ED77}" type="datetimeFigureOut">
              <a:rPr lang="en-US" smtClean="0"/>
              <a:t>2/3/2021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39DDE25A-2BA3-4366-B282-1F8FE9A0CAE1}" type="slidenum">
              <a:rPr lang="en-US" smtClean="0"/>
              <a:t>‹#›</a:t>
            </a:fld>
            <a:endParaRPr lang="en-US"/>
          </a:p>
        </p:txBody>
      </p:sp>
    </p:spTree>
    <p:extLst>
      <p:ext uri="{BB962C8B-B14F-4D97-AF65-F5344CB8AC3E}">
        <p14:creationId xmlns:p14="http://schemas.microsoft.com/office/powerpoint/2010/main" val="239109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FB38157-60CA-469B-9311-62A4A15CD3AF}"/>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DD21975D-ECF0-4988-B379-EFF3C522BD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148" name="Slide Number Placeholder 3">
            <a:extLst>
              <a:ext uri="{FF2B5EF4-FFF2-40B4-BE49-F238E27FC236}">
                <a16:creationId xmlns:a16="http://schemas.microsoft.com/office/drawing/2014/main" id="{945C5592-9EBD-40D1-A835-A9619CAD9E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98273A1A-06FE-44E2-B101-E75ED9ED644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727311D-0597-4851-8410-A1FF106FE461}"/>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089F11A5-F3BA-4EAC-AE9C-63121E2552B4}" type="slidenum">
              <a:rPr lang="en-US" altLang="en-US" sz="1200"/>
              <a:pPr algn="r" eaLnBrk="1" hangingPunct="1"/>
              <a:t>15</a:t>
            </a:fld>
            <a:endParaRPr lang="en-US" altLang="en-US" sz="1200"/>
          </a:p>
        </p:txBody>
      </p:sp>
      <p:sp>
        <p:nvSpPr>
          <p:cNvPr id="30723" name="Rectangle 2">
            <a:extLst>
              <a:ext uri="{FF2B5EF4-FFF2-40B4-BE49-F238E27FC236}">
                <a16:creationId xmlns:a16="http://schemas.microsoft.com/office/drawing/2014/main" id="{43FF6DD9-1AF5-4A32-9220-E49B1DFBB5F3}"/>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30724" name="Rectangle 3">
            <a:extLst>
              <a:ext uri="{FF2B5EF4-FFF2-40B4-BE49-F238E27FC236}">
                <a16:creationId xmlns:a16="http://schemas.microsoft.com/office/drawing/2014/main" id="{FC75C7ED-B6D6-46F8-BFBE-29534C86263B}"/>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30725" name="Rectangle 4">
            <a:extLst>
              <a:ext uri="{FF2B5EF4-FFF2-40B4-BE49-F238E27FC236}">
                <a16:creationId xmlns:a16="http://schemas.microsoft.com/office/drawing/2014/main" id="{F7D632ED-CEAB-44CA-BB66-36936E196D38}"/>
              </a:ext>
            </a:extLst>
          </p:cNvPr>
          <p:cNvSpPr>
            <a:spLocks noGrp="1" noChangeArrowheads="1"/>
          </p:cNvSpPr>
          <p:nvPr>
            <p:ph type="body" idx="1"/>
          </p:nvPr>
        </p:nvSpPr>
        <p:spPr>
          <a:xfrm>
            <a:off x="1101725" y="5151438"/>
            <a:ext cx="4873625" cy="326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a:t>ASK people to help you fill in the blanks</a:t>
            </a:r>
          </a:p>
          <a:p>
            <a:pPr eaLnBrk="1" hangingPunct="1"/>
            <a:endParaRPr lang="en-US" altLang="en-US"/>
          </a:p>
          <a:p>
            <a:pPr eaLnBrk="1" hangingPunct="1"/>
            <a:r>
              <a:rPr lang="en-US" altLang="en-US"/>
              <a:t>	• ...... processes</a:t>
            </a:r>
          </a:p>
          <a:p>
            <a:pPr eaLnBrk="1" hangingPunct="1"/>
            <a:endParaRPr lang="en-US" altLang="en-US"/>
          </a:p>
          <a:p>
            <a:pPr eaLnBrk="1" hangingPunct="1"/>
            <a:r>
              <a:rPr lang="en-US" altLang="en-US"/>
              <a:t>	• ...... variability</a:t>
            </a:r>
          </a:p>
          <a:p>
            <a:pPr eaLnBrk="1" hangingPunct="1"/>
            <a:endParaRPr lang="en-US" altLang="en-US"/>
          </a:p>
          <a:p>
            <a:pPr eaLnBrk="1" hangingPunct="1"/>
            <a:r>
              <a:rPr lang="en-US" altLang="en-US"/>
              <a:t>	• ...... data      ..... decisions</a:t>
            </a:r>
          </a:p>
          <a:p>
            <a:pPr eaLnBrk="1" hangingPunct="1"/>
            <a:endParaRPr lang="en-US" altLang="en-US"/>
          </a:p>
          <a:p>
            <a:pPr eaLnBrk="1" hangingPunct="1"/>
            <a:endParaRPr lang="en-US" altLang="en-US"/>
          </a:p>
        </p:txBody>
      </p:sp>
      <p:sp>
        <p:nvSpPr>
          <p:cNvPr id="30726" name="Rectangle 5">
            <a:extLst>
              <a:ext uri="{FF2B5EF4-FFF2-40B4-BE49-F238E27FC236}">
                <a16:creationId xmlns:a16="http://schemas.microsoft.com/office/drawing/2014/main" id="{A5505053-86D6-45B9-B046-F4250ED1BE3D}"/>
              </a:ext>
            </a:extLst>
          </p:cNvPr>
          <p:cNvSpPr>
            <a:spLocks noGrp="1" noRot="1" noChangeAspect="1" noChangeArrowheads="1" noTextEdit="1"/>
          </p:cNvSpPr>
          <p:nvPr>
            <p:ph type="sldImg"/>
          </p:nvPr>
        </p:nvSpPr>
        <p:spPr>
          <a:xfrm>
            <a:off x="628650" y="339725"/>
            <a:ext cx="5781675" cy="4335463"/>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8C9592A-569E-49E1-B6EB-C7845FB1B97B}"/>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DED69F73-FCFC-41AA-85BD-0B97CB1B4461}" type="slidenum">
              <a:rPr lang="en-US" altLang="en-US" sz="1200"/>
              <a:pPr algn="r" eaLnBrk="1" hangingPunct="1"/>
              <a:t>16</a:t>
            </a:fld>
            <a:endParaRPr lang="en-US" altLang="en-US" sz="1200"/>
          </a:p>
        </p:txBody>
      </p:sp>
      <p:sp>
        <p:nvSpPr>
          <p:cNvPr id="32771" name="Rectangle 2">
            <a:extLst>
              <a:ext uri="{FF2B5EF4-FFF2-40B4-BE49-F238E27FC236}">
                <a16:creationId xmlns:a16="http://schemas.microsoft.com/office/drawing/2014/main" id="{7DD1B197-7999-457D-8169-A5C4F600DEF3}"/>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32772" name="Rectangle 3">
            <a:extLst>
              <a:ext uri="{FF2B5EF4-FFF2-40B4-BE49-F238E27FC236}">
                <a16:creationId xmlns:a16="http://schemas.microsoft.com/office/drawing/2014/main" id="{22BC57DD-9465-4D99-A8D5-7CA9CC700FBB}"/>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32773" name="Rectangle 4">
            <a:extLst>
              <a:ext uri="{FF2B5EF4-FFF2-40B4-BE49-F238E27FC236}">
                <a16:creationId xmlns:a16="http://schemas.microsoft.com/office/drawing/2014/main" id="{E7589E47-526B-481B-8071-6B8F7934D6D3}"/>
              </a:ext>
            </a:extLst>
          </p:cNvPr>
          <p:cNvSpPr>
            <a:spLocks noGrp="1" noChangeArrowheads="1"/>
          </p:cNvSpPr>
          <p:nvPr>
            <p:ph type="body" idx="1"/>
          </p:nvPr>
        </p:nvSpPr>
        <p:spPr>
          <a:xfrm>
            <a:off x="511175" y="5048250"/>
            <a:ext cx="5995988"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r>
              <a:rPr lang="en-US" altLang="en-US"/>
              <a:t>LECTURE / DISCUSS</a:t>
            </a:r>
          </a:p>
          <a:p>
            <a:endParaRPr lang="en-US" altLang="en-US"/>
          </a:p>
          <a:p>
            <a:r>
              <a:rPr lang="en-US" altLang="en-US"/>
              <a:t>	These are the three data points. The weight really was different before the vacation, after the vacation and after the diets. The real question is </a:t>
            </a:r>
            <a:r>
              <a:rPr lang="ja-JP" altLang="en-US"/>
              <a:t>“</a:t>
            </a:r>
            <a:r>
              <a:rPr lang="en-US" altLang="ja-JP"/>
              <a:t>Did the process / system change?</a:t>
            </a:r>
            <a:r>
              <a:rPr lang="ja-JP" altLang="en-US"/>
              <a:t>”</a:t>
            </a:r>
            <a:r>
              <a:rPr lang="en-US" altLang="ja-JP"/>
              <a:t> What</a:t>
            </a:r>
            <a:r>
              <a:rPr lang="ja-JP" altLang="en-US"/>
              <a:t>’</a:t>
            </a:r>
            <a:r>
              <a:rPr lang="en-US" altLang="ja-JP"/>
              <a:t>s missing to answer the question?</a:t>
            </a:r>
          </a:p>
          <a:p>
            <a:endParaRPr lang="en-US" altLang="en-US"/>
          </a:p>
          <a:p>
            <a:r>
              <a:rPr lang="en-US" altLang="en-US"/>
              <a:t>Ans:	The three points in context of additional data.</a:t>
            </a:r>
          </a:p>
        </p:txBody>
      </p:sp>
      <p:sp>
        <p:nvSpPr>
          <p:cNvPr id="32774" name="Rectangle 5">
            <a:extLst>
              <a:ext uri="{FF2B5EF4-FFF2-40B4-BE49-F238E27FC236}">
                <a16:creationId xmlns:a16="http://schemas.microsoft.com/office/drawing/2014/main" id="{C77D8E64-D996-43C7-B6FE-1795EB3961A1}"/>
              </a:ext>
            </a:extLst>
          </p:cNvPr>
          <p:cNvSpPr>
            <a:spLocks noGrp="1" noRot="1" noChangeAspect="1" noChangeArrowheads="1" noTextEdit="1"/>
          </p:cNvSpPr>
          <p:nvPr>
            <p:ph type="sldImg"/>
          </p:nvPr>
        </p:nvSpPr>
        <p:spPr>
          <a:xfrm>
            <a:off x="628650" y="319088"/>
            <a:ext cx="5783263" cy="4337050"/>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7D47234-15EB-4A60-9D92-2EF5C8B6B17A}"/>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0898F5EA-8953-4BE8-BAA6-5E0D0B12A8DA}" type="slidenum">
              <a:rPr lang="en-US" altLang="en-US" sz="1200"/>
              <a:pPr algn="r" eaLnBrk="1" hangingPunct="1"/>
              <a:t>17</a:t>
            </a:fld>
            <a:endParaRPr lang="en-US" altLang="en-US" sz="1200"/>
          </a:p>
        </p:txBody>
      </p:sp>
      <p:sp>
        <p:nvSpPr>
          <p:cNvPr id="34819" name="Rectangle 2">
            <a:extLst>
              <a:ext uri="{FF2B5EF4-FFF2-40B4-BE49-F238E27FC236}">
                <a16:creationId xmlns:a16="http://schemas.microsoft.com/office/drawing/2014/main" id="{89307E5B-3B04-42C1-A861-77EFCEE51BBB}"/>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34820" name="Rectangle 3">
            <a:extLst>
              <a:ext uri="{FF2B5EF4-FFF2-40B4-BE49-F238E27FC236}">
                <a16:creationId xmlns:a16="http://schemas.microsoft.com/office/drawing/2014/main" id="{5F66546A-251E-48C6-B4BA-CA555E5A74B4}"/>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34821" name="Rectangle 4">
            <a:extLst>
              <a:ext uri="{FF2B5EF4-FFF2-40B4-BE49-F238E27FC236}">
                <a16:creationId xmlns:a16="http://schemas.microsoft.com/office/drawing/2014/main" id="{CA0E66D5-75B9-49B1-9DE4-151A9A7C272A}"/>
              </a:ext>
            </a:extLst>
          </p:cNvPr>
          <p:cNvSpPr>
            <a:spLocks noGrp="1" noChangeArrowheads="1"/>
          </p:cNvSpPr>
          <p:nvPr>
            <p:ph type="body" idx="1"/>
          </p:nvPr>
        </p:nvSpPr>
        <p:spPr>
          <a:xfrm>
            <a:off x="511175" y="5048250"/>
            <a:ext cx="5995988"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r>
              <a:rPr lang="en-US" altLang="en-US"/>
              <a:t>ASK</a:t>
            </a:r>
          </a:p>
          <a:p>
            <a:endParaRPr lang="en-US" altLang="en-US"/>
          </a:p>
          <a:p>
            <a:r>
              <a:rPr lang="en-US" altLang="en-US"/>
              <a:t>	• Here are the three point in the context of the process. What do you see?</a:t>
            </a:r>
          </a:p>
          <a:p>
            <a:r>
              <a:rPr lang="en-US" altLang="en-US"/>
              <a:t>	Ans: At that time they represent just random variability in the process.</a:t>
            </a:r>
          </a:p>
          <a:p>
            <a:endParaRPr lang="en-US" altLang="en-US"/>
          </a:p>
          <a:p>
            <a:r>
              <a:rPr lang="en-US" altLang="en-US"/>
              <a:t>LECTURE</a:t>
            </a:r>
          </a:p>
          <a:p>
            <a:endParaRPr lang="en-US" altLang="en-US"/>
          </a:p>
          <a:p>
            <a:r>
              <a:rPr lang="en-US" altLang="en-US"/>
              <a:t>	There are really changes, trends and cycles. But there is also random noise. The three points appear at a time when the basic process is not changing. </a:t>
            </a:r>
          </a:p>
          <a:p>
            <a:endParaRPr lang="en-US" altLang="en-US"/>
          </a:p>
          <a:p>
            <a:r>
              <a:rPr lang="en-US" altLang="en-US"/>
              <a:t>	The data based decision is at that point: It</a:t>
            </a:r>
            <a:r>
              <a:rPr lang="ja-JP" altLang="en-US"/>
              <a:t>’</a:t>
            </a:r>
            <a:r>
              <a:rPr lang="en-US" altLang="ja-JP"/>
              <a:t>s just random variability. Don</a:t>
            </a:r>
            <a:r>
              <a:rPr lang="ja-JP" altLang="en-US"/>
              <a:t>’</a:t>
            </a:r>
            <a:r>
              <a:rPr lang="en-US" altLang="ja-JP"/>
              <a:t>t worry about the initial </a:t>
            </a:r>
            <a:r>
              <a:rPr lang="ja-JP" altLang="en-US"/>
              <a:t>“</a:t>
            </a:r>
            <a:r>
              <a:rPr lang="en-US" altLang="ja-JP"/>
              <a:t>gain,</a:t>
            </a:r>
            <a:r>
              <a:rPr lang="ja-JP" altLang="en-US"/>
              <a:t>”</a:t>
            </a:r>
            <a:r>
              <a:rPr lang="en-US" altLang="ja-JP"/>
              <a:t>  don</a:t>
            </a:r>
            <a:r>
              <a:rPr lang="ja-JP" altLang="en-US"/>
              <a:t>’</a:t>
            </a:r>
            <a:r>
              <a:rPr lang="en-US" altLang="ja-JP"/>
              <a:t>t celebrate the later </a:t>
            </a:r>
            <a:r>
              <a:rPr lang="ja-JP" altLang="en-US"/>
              <a:t>“</a:t>
            </a:r>
            <a:r>
              <a:rPr lang="en-US" altLang="ja-JP"/>
              <a:t>loss.</a:t>
            </a:r>
            <a:r>
              <a:rPr lang="ja-JP" altLang="en-US"/>
              <a:t>”</a:t>
            </a:r>
            <a:endParaRPr lang="en-US" altLang="en-US"/>
          </a:p>
        </p:txBody>
      </p:sp>
      <p:sp>
        <p:nvSpPr>
          <p:cNvPr id="34822" name="Rectangle 5">
            <a:extLst>
              <a:ext uri="{FF2B5EF4-FFF2-40B4-BE49-F238E27FC236}">
                <a16:creationId xmlns:a16="http://schemas.microsoft.com/office/drawing/2014/main" id="{78722274-2E24-45D8-B47F-38B8749E1EDA}"/>
              </a:ext>
            </a:extLst>
          </p:cNvPr>
          <p:cNvSpPr>
            <a:spLocks noGrp="1" noRot="1" noChangeAspect="1" noChangeArrowheads="1" noTextEdit="1"/>
          </p:cNvSpPr>
          <p:nvPr>
            <p:ph type="sldImg"/>
          </p:nvPr>
        </p:nvSpPr>
        <p:spPr>
          <a:xfrm>
            <a:off x="628650" y="319088"/>
            <a:ext cx="5783263" cy="433705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6D62FD-E90B-4AAC-98AB-9C330CE2A6B4}"/>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CC658528-87DA-4ECD-884B-07CE6D3D5D4D}" type="slidenum">
              <a:rPr lang="en-US" altLang="en-US" sz="1200"/>
              <a:pPr algn="r" eaLnBrk="1" hangingPunct="1"/>
              <a:t>19</a:t>
            </a:fld>
            <a:endParaRPr lang="en-US" altLang="en-US" sz="1200"/>
          </a:p>
        </p:txBody>
      </p:sp>
      <p:sp>
        <p:nvSpPr>
          <p:cNvPr id="603139" name="Rectangle 2">
            <a:extLst>
              <a:ext uri="{FF2B5EF4-FFF2-40B4-BE49-F238E27FC236}">
                <a16:creationId xmlns:a16="http://schemas.microsoft.com/office/drawing/2014/main" id="{CF10682C-2F7D-4048-99A6-55A367C384DE}"/>
              </a:ext>
            </a:extLst>
          </p:cNvPr>
          <p:cNvSpPr>
            <a:spLocks noGrp="1" noChangeArrowheads="1"/>
          </p:cNvSpPr>
          <p:nvPr>
            <p:ph type="body" idx="1"/>
          </p:nvPr>
        </p:nvSpPr>
        <p:spPr>
          <a:xfrm>
            <a:off x="511175" y="5124450"/>
            <a:ext cx="5995988" cy="4213225"/>
          </a:xfrm>
        </p:spPr>
        <p:txBody>
          <a:bodyPr lIns="91316" tIns="45658" rIns="91316" bIns="45658"/>
          <a:lstStyle/>
          <a:p>
            <a:pPr>
              <a:defRPr/>
            </a:pPr>
            <a:r>
              <a:rPr lang="en-US" dirty="0">
                <a:latin typeface="Arial" charset="0"/>
                <a:ea typeface="ＭＳ Ｐゴシック" charset="0"/>
                <a:cs typeface="+mn-cs"/>
              </a:rPr>
              <a:t>Key point:	Use slide as an example of this barrage.</a:t>
            </a:r>
          </a:p>
        </p:txBody>
      </p:sp>
      <p:sp>
        <p:nvSpPr>
          <p:cNvPr id="37892" name="Rectangle 3">
            <a:extLst>
              <a:ext uri="{FF2B5EF4-FFF2-40B4-BE49-F238E27FC236}">
                <a16:creationId xmlns:a16="http://schemas.microsoft.com/office/drawing/2014/main" id="{92E10650-9904-4A94-BFD9-4FF1A037E5ED}"/>
              </a:ext>
            </a:extLst>
          </p:cNvPr>
          <p:cNvSpPr>
            <a:spLocks noGrp="1" noRot="1" noChangeAspect="1" noChangeArrowheads="1" noTextEdit="1"/>
          </p:cNvSpPr>
          <p:nvPr>
            <p:ph type="sldImg"/>
          </p:nvPr>
        </p:nvSpPr>
        <p:spPr>
          <a:xfrm>
            <a:off x="628650" y="319088"/>
            <a:ext cx="5783263" cy="4337050"/>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36F4CC8-1A17-4DD4-9B0D-9415F3A2A57A}"/>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8AEEF897-E487-4F6B-8FE0-5AF858780DA1}" type="slidenum">
              <a:rPr lang="en-US" altLang="en-US" sz="1200"/>
              <a:pPr algn="r" eaLnBrk="1" hangingPunct="1"/>
              <a:t>20</a:t>
            </a:fld>
            <a:endParaRPr lang="en-US" altLang="en-US" sz="1200"/>
          </a:p>
        </p:txBody>
      </p:sp>
      <p:sp>
        <p:nvSpPr>
          <p:cNvPr id="39939" name="Rectangle 2">
            <a:extLst>
              <a:ext uri="{FF2B5EF4-FFF2-40B4-BE49-F238E27FC236}">
                <a16:creationId xmlns:a16="http://schemas.microsoft.com/office/drawing/2014/main" id="{AC10113D-4C2A-464A-9701-55417AC25CEA}"/>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39940" name="Rectangle 3">
            <a:extLst>
              <a:ext uri="{FF2B5EF4-FFF2-40B4-BE49-F238E27FC236}">
                <a16:creationId xmlns:a16="http://schemas.microsoft.com/office/drawing/2014/main" id="{53C34FB7-4A26-4D37-8D8D-361C4F34E246}"/>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39941" name="Rectangle 4">
            <a:extLst>
              <a:ext uri="{FF2B5EF4-FFF2-40B4-BE49-F238E27FC236}">
                <a16:creationId xmlns:a16="http://schemas.microsoft.com/office/drawing/2014/main" id="{70532ACB-544B-46BB-8EF5-981B0C735CE8}"/>
              </a:ext>
            </a:extLst>
          </p:cNvPr>
          <p:cNvSpPr>
            <a:spLocks noGrp="1" noChangeArrowheads="1"/>
          </p:cNvSpPr>
          <p:nvPr>
            <p:ph type="body" idx="1"/>
          </p:nvPr>
        </p:nvSpPr>
        <p:spPr>
          <a:xfrm>
            <a:off x="1101725" y="5151438"/>
            <a:ext cx="4873625" cy="326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a:t>ASK people to help you fill in the blanks</a:t>
            </a:r>
          </a:p>
          <a:p>
            <a:pPr eaLnBrk="1" hangingPunct="1"/>
            <a:endParaRPr lang="en-US" altLang="en-US"/>
          </a:p>
          <a:p>
            <a:pPr eaLnBrk="1" hangingPunct="1"/>
            <a:r>
              <a:rPr lang="en-US" altLang="en-US"/>
              <a:t>	• ...... processes</a:t>
            </a:r>
          </a:p>
          <a:p>
            <a:pPr eaLnBrk="1" hangingPunct="1"/>
            <a:endParaRPr lang="en-US" altLang="en-US"/>
          </a:p>
          <a:p>
            <a:pPr eaLnBrk="1" hangingPunct="1"/>
            <a:r>
              <a:rPr lang="en-US" altLang="en-US"/>
              <a:t>	• ...... variability</a:t>
            </a:r>
          </a:p>
          <a:p>
            <a:pPr eaLnBrk="1" hangingPunct="1"/>
            <a:endParaRPr lang="en-US" altLang="en-US"/>
          </a:p>
          <a:p>
            <a:pPr eaLnBrk="1" hangingPunct="1"/>
            <a:r>
              <a:rPr lang="en-US" altLang="en-US"/>
              <a:t>	• ...... data      ..... decisions</a:t>
            </a:r>
          </a:p>
          <a:p>
            <a:pPr eaLnBrk="1" hangingPunct="1"/>
            <a:endParaRPr lang="en-US" altLang="en-US"/>
          </a:p>
          <a:p>
            <a:pPr eaLnBrk="1" hangingPunct="1"/>
            <a:endParaRPr lang="en-US" altLang="en-US"/>
          </a:p>
        </p:txBody>
      </p:sp>
      <p:sp>
        <p:nvSpPr>
          <p:cNvPr id="39942" name="Rectangle 5">
            <a:extLst>
              <a:ext uri="{FF2B5EF4-FFF2-40B4-BE49-F238E27FC236}">
                <a16:creationId xmlns:a16="http://schemas.microsoft.com/office/drawing/2014/main" id="{E923E4C1-ED79-4874-956A-2E3CBB3BF83A}"/>
              </a:ext>
            </a:extLst>
          </p:cNvPr>
          <p:cNvSpPr>
            <a:spLocks noGrp="1" noRot="1" noChangeAspect="1" noChangeArrowheads="1" noTextEdit="1"/>
          </p:cNvSpPr>
          <p:nvPr>
            <p:ph type="sldImg"/>
          </p:nvPr>
        </p:nvSpPr>
        <p:spPr>
          <a:xfrm>
            <a:off x="628650" y="339725"/>
            <a:ext cx="5781675" cy="4335463"/>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5D6FF82C-5E72-4D09-932A-685012A679E2}"/>
              </a:ext>
            </a:extLst>
          </p:cNvPr>
          <p:cNvSpPr txBox="1">
            <a:spLocks noGrp="1" noChangeArrowheads="1"/>
          </p:cNvSpPr>
          <p:nvPr/>
        </p:nvSpPr>
        <p:spPr bwMode="auto">
          <a:xfrm>
            <a:off x="3937000" y="8807450"/>
            <a:ext cx="29321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61" tIns="0" rIns="19261" bIns="0" anchor="b"/>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fld id="{C3843554-7BAF-4FCA-8461-B465809CE066}" type="slidenum">
              <a:rPr lang="en-US" altLang="en-US" sz="1000">
                <a:latin typeface="Times New Roman" panose="02020603050405020304" pitchFamily="18" charset="0"/>
                <a:cs typeface="Times New Roman" panose="02020603050405020304" pitchFamily="18" charset="0"/>
              </a:rPr>
              <a:pPr algn="r"/>
              <a:t>23</a:t>
            </a:fld>
            <a:endParaRPr lang="en-US" altLang="en-US" sz="1000">
              <a:latin typeface="Times New Roman" panose="02020603050405020304" pitchFamily="18" charset="0"/>
              <a:cs typeface="Times New Roman" panose="02020603050405020304" pitchFamily="18" charset="0"/>
            </a:endParaRPr>
          </a:p>
        </p:txBody>
      </p:sp>
      <p:sp>
        <p:nvSpPr>
          <p:cNvPr id="44035" name="Rectangle 2">
            <a:extLst>
              <a:ext uri="{FF2B5EF4-FFF2-40B4-BE49-F238E27FC236}">
                <a16:creationId xmlns:a16="http://schemas.microsoft.com/office/drawing/2014/main" id="{1F3F8FA5-A5EF-49DF-801F-16ED3F9BB71F}"/>
              </a:ext>
            </a:extLst>
          </p:cNvPr>
          <p:cNvSpPr>
            <a:spLocks noChangeArrowheads="1"/>
          </p:cNvSpPr>
          <p:nvPr/>
        </p:nvSpPr>
        <p:spPr bwMode="auto">
          <a:xfrm>
            <a:off x="3937000" y="0"/>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55" tIns="46227" rIns="92455" bIns="46227" anchor="ctr"/>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44036" name="Rectangle 3">
            <a:extLst>
              <a:ext uri="{FF2B5EF4-FFF2-40B4-BE49-F238E27FC236}">
                <a16:creationId xmlns:a16="http://schemas.microsoft.com/office/drawing/2014/main" id="{EA96905C-55EF-4AB9-8F8D-CB1935ABB894}"/>
              </a:ext>
            </a:extLst>
          </p:cNvPr>
          <p:cNvSpPr>
            <a:spLocks noChangeArrowheads="1"/>
          </p:cNvSpPr>
          <p:nvPr/>
        </p:nvSpPr>
        <p:spPr bwMode="auto">
          <a:xfrm>
            <a:off x="1588" y="0"/>
            <a:ext cx="300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55" tIns="46227" rIns="92455" bIns="46227" anchor="ctr"/>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44037" name="Rectangle 4">
            <a:extLst>
              <a:ext uri="{FF2B5EF4-FFF2-40B4-BE49-F238E27FC236}">
                <a16:creationId xmlns:a16="http://schemas.microsoft.com/office/drawing/2014/main" id="{1467D166-F027-42DB-9424-377E6066ED66}"/>
              </a:ext>
            </a:extLst>
          </p:cNvPr>
          <p:cNvSpPr>
            <a:spLocks noGrp="1" noRot="1" noChangeAspect="1" noChangeArrowheads="1" noTextEdit="1"/>
          </p:cNvSpPr>
          <p:nvPr>
            <p:ph type="sldImg"/>
          </p:nvPr>
        </p:nvSpPr>
        <p:spPr>
          <a:xfrm>
            <a:off x="803275" y="469900"/>
            <a:ext cx="5340350" cy="4005263"/>
          </a:xfrm>
          <a:ln cap="flat"/>
        </p:spPr>
      </p:sp>
      <p:sp>
        <p:nvSpPr>
          <p:cNvPr id="44038" name="Rectangle 5">
            <a:extLst>
              <a:ext uri="{FF2B5EF4-FFF2-40B4-BE49-F238E27FC236}">
                <a16:creationId xmlns:a16="http://schemas.microsoft.com/office/drawing/2014/main" id="{FBA873E0-D342-4DD4-880F-B90B6FFCF7C4}"/>
              </a:ext>
            </a:extLst>
          </p:cNvPr>
          <p:cNvSpPr>
            <a:spLocks noGrp="1" noChangeArrowheads="1"/>
          </p:cNvSpPr>
          <p:nvPr>
            <p:ph type="body" idx="1"/>
          </p:nvPr>
        </p:nvSpPr>
        <p:spPr>
          <a:xfrm>
            <a:off x="695325" y="4746625"/>
            <a:ext cx="5480050" cy="3984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lstStyle/>
          <a:p>
            <a:pPr defTabSz="935038">
              <a:spcBef>
                <a:spcPct val="25000"/>
              </a:spcBef>
              <a:tabLst>
                <a:tab pos="114300" algn="l"/>
                <a:tab pos="919163" algn="l"/>
                <a:tab pos="1377950" algn="l"/>
              </a:tabLst>
            </a:pPr>
            <a:r>
              <a:rPr lang="en-US" altLang="en-US" b="1"/>
              <a:t>EXERCISE:   </a:t>
            </a:r>
            <a:r>
              <a:rPr lang="en-US" altLang="en-US"/>
              <a:t>Do this as a class.  Capture the ideas on a flip chart or the overhead.  </a:t>
            </a:r>
          </a:p>
          <a:p>
            <a:pPr defTabSz="935038">
              <a:spcBef>
                <a:spcPct val="25000"/>
              </a:spcBef>
              <a:tabLst>
                <a:tab pos="114300" algn="l"/>
                <a:tab pos="919163" algn="l"/>
                <a:tab pos="1377950" algn="l"/>
              </a:tabLst>
            </a:pPr>
            <a:endParaRPr lang="en-US" altLang="en-US"/>
          </a:p>
          <a:p>
            <a:pPr defTabSz="935038">
              <a:spcBef>
                <a:spcPct val="25000"/>
              </a:spcBef>
              <a:tabLst>
                <a:tab pos="114300" algn="l"/>
                <a:tab pos="919163" algn="l"/>
                <a:tab pos="1377950" algn="l"/>
              </a:tabLst>
            </a:pPr>
            <a:r>
              <a:rPr lang="en-US" altLang="en-US"/>
              <a:t>CAUTION:  There are no right or wrong answers here.  As before, some causes may be viewed as ”Common cause” or “Special cause” depending on the point of view.  </a:t>
            </a:r>
          </a:p>
          <a:p>
            <a:pPr defTabSz="935038">
              <a:spcBef>
                <a:spcPct val="25000"/>
              </a:spcBef>
              <a:tabLst>
                <a:tab pos="114300" algn="l"/>
                <a:tab pos="919163" algn="l"/>
                <a:tab pos="1377950" algn="l"/>
              </a:tabLst>
            </a:pPr>
            <a:r>
              <a:rPr lang="en-US" altLang="en-US"/>
              <a:t>If this arises have the student explain why it is viewed as common or special in this instance.</a:t>
            </a:r>
          </a:p>
          <a:p>
            <a:pPr defTabSz="935038">
              <a:spcBef>
                <a:spcPct val="25000"/>
              </a:spcBef>
              <a:tabLst>
                <a:tab pos="114300" algn="l"/>
                <a:tab pos="919163" algn="l"/>
                <a:tab pos="1377950" algn="l"/>
              </a:tabLst>
            </a:pPr>
            <a:endParaRPr lang="en-US" altLang="en-US"/>
          </a:p>
          <a:p>
            <a:pPr defTabSz="935038">
              <a:spcBef>
                <a:spcPct val="25000"/>
              </a:spcBef>
              <a:tabLst>
                <a:tab pos="114300" algn="l"/>
                <a:tab pos="919163" algn="l"/>
                <a:tab pos="1377950" algn="l"/>
              </a:tabLst>
            </a:pPr>
            <a:endParaRPr lang="en-US" altLang="en-US"/>
          </a:p>
          <a:p>
            <a:pPr defTabSz="935038">
              <a:spcBef>
                <a:spcPct val="25000"/>
              </a:spcBef>
              <a:tabLst>
                <a:tab pos="114300" algn="l"/>
                <a:tab pos="919163" algn="l"/>
                <a:tab pos="1377950" algn="l"/>
              </a:tabLst>
            </a:pPr>
            <a:r>
              <a:rPr lang="en-US" altLang="en-US"/>
              <a:t>For non U.S. delivery, change example from NASCAR to Formula 1 race times.</a:t>
            </a:r>
          </a:p>
        </p:txBody>
      </p:sp>
      <p:sp>
        <p:nvSpPr>
          <p:cNvPr id="44039" name="Rectangle 6">
            <a:extLst>
              <a:ext uri="{FF2B5EF4-FFF2-40B4-BE49-F238E27FC236}">
                <a16:creationId xmlns:a16="http://schemas.microsoft.com/office/drawing/2014/main" id="{088894A2-C7C9-41AF-9520-BC8D9A51A744}"/>
              </a:ext>
            </a:extLst>
          </p:cNvPr>
          <p:cNvSpPr>
            <a:spLocks noChangeArrowheads="1"/>
          </p:cNvSpPr>
          <p:nvPr/>
        </p:nvSpPr>
        <p:spPr bwMode="auto">
          <a:xfrm>
            <a:off x="850900" y="6408738"/>
            <a:ext cx="20574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261" tIns="27288" rIns="19261" bIns="27288"/>
          <a:lstStyle>
            <a:lvl1pPr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1pPr>
            <a:lvl2pPr marL="742950" indent="-28575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2pPr>
            <a:lvl3pPr marL="11430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3pPr>
            <a:lvl4pPr marL="16002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4pPr>
            <a:lvl5pPr marL="20574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5pPr>
            <a:lvl6pPr marL="25146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6pPr>
            <a:lvl7pPr marL="29718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7pPr>
            <a:lvl8pPr marL="34290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8pPr>
            <a:lvl9pPr marL="38862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9pPr>
          </a:lstStyle>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COMMON CAUSE:</a:t>
            </a: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normal traffic</a:t>
            </a: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differing times in leaving the house</a:t>
            </a: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normal weather variations</a:t>
            </a: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“hitting” or not “hitting” the lights</a:t>
            </a:r>
            <a:endParaRPr lang="en-US" altLang="en-US" sz="1200">
              <a:solidFill>
                <a:schemeClr val="bg1"/>
              </a:solidFill>
              <a:latin typeface="Times New Roman" panose="02020603050405020304" pitchFamily="18" charset="0"/>
              <a:cs typeface="Times New Roman" panose="02020603050405020304" pitchFamily="18" charset="0"/>
            </a:endParaRPr>
          </a:p>
          <a:p>
            <a:pPr>
              <a:lnSpc>
                <a:spcPts val="1213"/>
              </a:lnSpc>
            </a:pPr>
            <a:endParaRPr lang="en-US" altLang="en-US" sz="1200">
              <a:solidFill>
                <a:schemeClr val="bg1"/>
              </a:solidFill>
              <a:latin typeface="Times New Roman" panose="02020603050405020304" pitchFamily="18" charset="0"/>
              <a:cs typeface="Times New Roman" panose="02020603050405020304" pitchFamily="18" charset="0"/>
            </a:endParaRPr>
          </a:p>
        </p:txBody>
      </p:sp>
      <p:sp>
        <p:nvSpPr>
          <p:cNvPr id="44040" name="Rectangle 7">
            <a:extLst>
              <a:ext uri="{FF2B5EF4-FFF2-40B4-BE49-F238E27FC236}">
                <a16:creationId xmlns:a16="http://schemas.microsoft.com/office/drawing/2014/main" id="{8076E6F0-BE0E-4C83-ADD3-618E98BAA66E}"/>
              </a:ext>
            </a:extLst>
          </p:cNvPr>
          <p:cNvSpPr>
            <a:spLocks noChangeArrowheads="1"/>
          </p:cNvSpPr>
          <p:nvPr/>
        </p:nvSpPr>
        <p:spPr bwMode="auto">
          <a:xfrm>
            <a:off x="771525" y="7519988"/>
            <a:ext cx="55943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261" tIns="27288" rIns="19261" bIns="27288"/>
          <a:lstStyle>
            <a:lvl1pPr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1pPr>
            <a:lvl2pPr marL="46355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2pPr>
            <a:lvl3pPr marL="11430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3pPr>
            <a:lvl4pPr marL="16002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4pPr>
            <a:lvl5pPr marL="20574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5pPr>
            <a:lvl6pPr marL="25146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6pPr>
            <a:lvl7pPr marL="29718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7pPr>
            <a:lvl8pPr marL="34290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8pPr>
            <a:lvl9pPr marL="38862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9pPr>
          </a:lstStyle>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NOTE</a:t>
            </a:r>
          </a:p>
          <a:p>
            <a:pPr>
              <a:lnSpc>
                <a:spcPts val="400"/>
              </a:lnSpc>
            </a:pPr>
            <a:endParaRPr lang="en-US" altLang="en-US" sz="1000">
              <a:solidFill>
                <a:schemeClr val="bg1"/>
              </a:solidFill>
              <a:latin typeface="Times New Roman" panose="02020603050405020304" pitchFamily="18" charset="0"/>
              <a:cs typeface="Times New Roman" panose="02020603050405020304" pitchFamily="18" charset="0"/>
            </a:endParaRP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It may help to use the overhead for the flowchart and/or C&amp;E Diagram for this problem.</a:t>
            </a: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Then:</a:t>
            </a:r>
          </a:p>
          <a:p>
            <a:pPr lvl="1">
              <a:lnSpc>
                <a:spcPts val="1213"/>
              </a:lnSpc>
            </a:pPr>
            <a:r>
              <a:rPr lang="en-US" altLang="en-US" sz="1000">
                <a:solidFill>
                  <a:schemeClr val="bg1"/>
                </a:solidFill>
                <a:latin typeface="Times New Roman" panose="02020603050405020304" pitchFamily="18" charset="0"/>
                <a:cs typeface="Times New Roman" panose="02020603050405020304" pitchFamily="18" charset="0"/>
              </a:rPr>
              <a:t>List each of the causes</a:t>
            </a:r>
          </a:p>
          <a:p>
            <a:pPr lvl="1">
              <a:lnSpc>
                <a:spcPts val="1213"/>
              </a:lnSpc>
            </a:pPr>
            <a:r>
              <a:rPr lang="en-US" altLang="en-US" sz="1000">
                <a:solidFill>
                  <a:schemeClr val="bg1"/>
                </a:solidFill>
                <a:latin typeface="Times New Roman" panose="02020603050405020304" pitchFamily="18" charset="0"/>
                <a:cs typeface="Times New Roman" panose="02020603050405020304" pitchFamily="18" charset="0"/>
              </a:rPr>
              <a:t>Have each student take one cause and categorize it as to common or special.</a:t>
            </a:r>
          </a:p>
          <a:p>
            <a:pPr lvl="1">
              <a:lnSpc>
                <a:spcPts val="400"/>
              </a:lnSpc>
            </a:pPr>
            <a:endParaRPr lang="en-US" altLang="en-US" sz="1000">
              <a:solidFill>
                <a:schemeClr val="bg1"/>
              </a:solidFill>
              <a:latin typeface="Times New Roman" panose="02020603050405020304" pitchFamily="18" charset="0"/>
              <a:cs typeface="Times New Roman" panose="02020603050405020304" pitchFamily="18" charset="0"/>
            </a:endParaRPr>
          </a:p>
          <a:p>
            <a:pPr>
              <a:lnSpc>
                <a:spcPts val="613"/>
              </a:lnSpc>
            </a:pPr>
            <a:endParaRPr lang="en-US" altLang="en-US" sz="1000">
              <a:solidFill>
                <a:schemeClr val="bg1"/>
              </a:solidFill>
              <a:latin typeface="Times New Roman" panose="02020603050405020304" pitchFamily="18" charset="0"/>
              <a:cs typeface="Times New Roman" panose="02020603050405020304" pitchFamily="18" charset="0"/>
            </a:endParaRP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Students have a tendency to see everything as “special” causes.  If this is happening probe the students to </a:t>
            </a:r>
            <a:br>
              <a:rPr lang="en-US" altLang="en-US" sz="1000">
                <a:solidFill>
                  <a:schemeClr val="bg1"/>
                </a:solidFill>
                <a:latin typeface="Times New Roman" panose="02020603050405020304" pitchFamily="18" charset="0"/>
                <a:cs typeface="Times New Roman" panose="02020603050405020304" pitchFamily="18" charset="0"/>
              </a:rPr>
            </a:br>
            <a:r>
              <a:rPr lang="en-US" altLang="en-US" sz="1000">
                <a:solidFill>
                  <a:schemeClr val="bg1"/>
                </a:solidFill>
                <a:latin typeface="Times New Roman" panose="02020603050405020304" pitchFamily="18" charset="0"/>
                <a:cs typeface="Times New Roman" panose="02020603050405020304" pitchFamily="18" charset="0"/>
              </a:rPr>
              <a:t>see if it truly is a special cause, or if it is part of Joe’s system, and therefore a common cause.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5D6FF82C-5E72-4D09-932A-685012A679E2}"/>
              </a:ext>
            </a:extLst>
          </p:cNvPr>
          <p:cNvSpPr txBox="1">
            <a:spLocks noGrp="1" noChangeArrowheads="1"/>
          </p:cNvSpPr>
          <p:nvPr/>
        </p:nvSpPr>
        <p:spPr bwMode="auto">
          <a:xfrm>
            <a:off x="3937000" y="8807450"/>
            <a:ext cx="29321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61" tIns="0" rIns="19261" bIns="0" anchor="b"/>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fld id="{C3843554-7BAF-4FCA-8461-B465809CE066}" type="slidenum">
              <a:rPr lang="en-US" altLang="en-US" sz="1000">
                <a:latin typeface="Times New Roman" panose="02020603050405020304" pitchFamily="18" charset="0"/>
                <a:cs typeface="Times New Roman" panose="02020603050405020304" pitchFamily="18" charset="0"/>
              </a:rPr>
              <a:pPr algn="r"/>
              <a:t>24</a:t>
            </a:fld>
            <a:endParaRPr lang="en-US" altLang="en-US" sz="1000">
              <a:latin typeface="Times New Roman" panose="02020603050405020304" pitchFamily="18" charset="0"/>
              <a:cs typeface="Times New Roman" panose="02020603050405020304" pitchFamily="18" charset="0"/>
            </a:endParaRPr>
          </a:p>
        </p:txBody>
      </p:sp>
      <p:sp>
        <p:nvSpPr>
          <p:cNvPr id="44035" name="Rectangle 2">
            <a:extLst>
              <a:ext uri="{FF2B5EF4-FFF2-40B4-BE49-F238E27FC236}">
                <a16:creationId xmlns:a16="http://schemas.microsoft.com/office/drawing/2014/main" id="{1F3F8FA5-A5EF-49DF-801F-16ED3F9BB71F}"/>
              </a:ext>
            </a:extLst>
          </p:cNvPr>
          <p:cNvSpPr>
            <a:spLocks noChangeArrowheads="1"/>
          </p:cNvSpPr>
          <p:nvPr/>
        </p:nvSpPr>
        <p:spPr bwMode="auto">
          <a:xfrm>
            <a:off x="3937000" y="0"/>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55" tIns="46227" rIns="92455" bIns="46227" anchor="ctr"/>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44036" name="Rectangle 3">
            <a:extLst>
              <a:ext uri="{FF2B5EF4-FFF2-40B4-BE49-F238E27FC236}">
                <a16:creationId xmlns:a16="http://schemas.microsoft.com/office/drawing/2014/main" id="{EA96905C-55EF-4AB9-8F8D-CB1935ABB894}"/>
              </a:ext>
            </a:extLst>
          </p:cNvPr>
          <p:cNvSpPr>
            <a:spLocks noChangeArrowheads="1"/>
          </p:cNvSpPr>
          <p:nvPr/>
        </p:nvSpPr>
        <p:spPr bwMode="auto">
          <a:xfrm>
            <a:off x="1588" y="0"/>
            <a:ext cx="300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55" tIns="46227" rIns="92455" bIns="46227" anchor="ctr"/>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44037" name="Rectangle 4">
            <a:extLst>
              <a:ext uri="{FF2B5EF4-FFF2-40B4-BE49-F238E27FC236}">
                <a16:creationId xmlns:a16="http://schemas.microsoft.com/office/drawing/2014/main" id="{1467D166-F027-42DB-9424-377E6066ED66}"/>
              </a:ext>
            </a:extLst>
          </p:cNvPr>
          <p:cNvSpPr>
            <a:spLocks noGrp="1" noRot="1" noChangeAspect="1" noChangeArrowheads="1" noTextEdit="1"/>
          </p:cNvSpPr>
          <p:nvPr>
            <p:ph type="sldImg"/>
          </p:nvPr>
        </p:nvSpPr>
        <p:spPr>
          <a:xfrm>
            <a:off x="803275" y="469900"/>
            <a:ext cx="5340350" cy="4005263"/>
          </a:xfrm>
          <a:ln cap="flat"/>
        </p:spPr>
      </p:sp>
      <p:sp>
        <p:nvSpPr>
          <p:cNvPr id="44038" name="Rectangle 5">
            <a:extLst>
              <a:ext uri="{FF2B5EF4-FFF2-40B4-BE49-F238E27FC236}">
                <a16:creationId xmlns:a16="http://schemas.microsoft.com/office/drawing/2014/main" id="{FBA873E0-D342-4DD4-880F-B90B6FFCF7C4}"/>
              </a:ext>
            </a:extLst>
          </p:cNvPr>
          <p:cNvSpPr>
            <a:spLocks noGrp="1" noChangeArrowheads="1"/>
          </p:cNvSpPr>
          <p:nvPr>
            <p:ph type="body" idx="1"/>
          </p:nvPr>
        </p:nvSpPr>
        <p:spPr>
          <a:xfrm>
            <a:off x="695325" y="4746625"/>
            <a:ext cx="5480050" cy="3984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lstStyle/>
          <a:p>
            <a:pPr defTabSz="935038">
              <a:spcBef>
                <a:spcPct val="25000"/>
              </a:spcBef>
              <a:tabLst>
                <a:tab pos="114300" algn="l"/>
                <a:tab pos="919163" algn="l"/>
                <a:tab pos="1377950" algn="l"/>
              </a:tabLst>
            </a:pPr>
            <a:r>
              <a:rPr lang="en-US" altLang="en-US" b="1"/>
              <a:t>EXERCISE:   </a:t>
            </a:r>
            <a:r>
              <a:rPr lang="en-US" altLang="en-US"/>
              <a:t>Do this as a class.  Capture the ideas on a flip chart or the overhead.  </a:t>
            </a:r>
          </a:p>
          <a:p>
            <a:pPr defTabSz="935038">
              <a:spcBef>
                <a:spcPct val="25000"/>
              </a:spcBef>
              <a:tabLst>
                <a:tab pos="114300" algn="l"/>
                <a:tab pos="919163" algn="l"/>
                <a:tab pos="1377950" algn="l"/>
              </a:tabLst>
            </a:pPr>
            <a:endParaRPr lang="en-US" altLang="en-US"/>
          </a:p>
          <a:p>
            <a:pPr defTabSz="935038">
              <a:spcBef>
                <a:spcPct val="25000"/>
              </a:spcBef>
              <a:tabLst>
                <a:tab pos="114300" algn="l"/>
                <a:tab pos="919163" algn="l"/>
                <a:tab pos="1377950" algn="l"/>
              </a:tabLst>
            </a:pPr>
            <a:r>
              <a:rPr lang="en-US" altLang="en-US"/>
              <a:t>CAUTION:  There are no right or wrong answers here.  As before, some causes may be viewed as ”Common cause” or “Special cause” depending on the point of view.  </a:t>
            </a:r>
          </a:p>
          <a:p>
            <a:pPr defTabSz="935038">
              <a:spcBef>
                <a:spcPct val="25000"/>
              </a:spcBef>
              <a:tabLst>
                <a:tab pos="114300" algn="l"/>
                <a:tab pos="919163" algn="l"/>
                <a:tab pos="1377950" algn="l"/>
              </a:tabLst>
            </a:pPr>
            <a:r>
              <a:rPr lang="en-US" altLang="en-US"/>
              <a:t>If this arises have the student explain why it is viewed as common or special in this instance.</a:t>
            </a:r>
          </a:p>
          <a:p>
            <a:pPr defTabSz="935038">
              <a:spcBef>
                <a:spcPct val="25000"/>
              </a:spcBef>
              <a:tabLst>
                <a:tab pos="114300" algn="l"/>
                <a:tab pos="919163" algn="l"/>
                <a:tab pos="1377950" algn="l"/>
              </a:tabLst>
            </a:pPr>
            <a:endParaRPr lang="en-US" altLang="en-US"/>
          </a:p>
          <a:p>
            <a:pPr defTabSz="935038">
              <a:spcBef>
                <a:spcPct val="25000"/>
              </a:spcBef>
              <a:tabLst>
                <a:tab pos="114300" algn="l"/>
                <a:tab pos="919163" algn="l"/>
                <a:tab pos="1377950" algn="l"/>
              </a:tabLst>
            </a:pPr>
            <a:endParaRPr lang="en-US" altLang="en-US"/>
          </a:p>
          <a:p>
            <a:pPr defTabSz="935038">
              <a:spcBef>
                <a:spcPct val="25000"/>
              </a:spcBef>
              <a:tabLst>
                <a:tab pos="114300" algn="l"/>
                <a:tab pos="919163" algn="l"/>
                <a:tab pos="1377950" algn="l"/>
              </a:tabLst>
            </a:pPr>
            <a:r>
              <a:rPr lang="en-US" altLang="en-US"/>
              <a:t>For non U.S. delivery, change example from NASCAR to Formula 1 race times.</a:t>
            </a:r>
          </a:p>
        </p:txBody>
      </p:sp>
      <p:sp>
        <p:nvSpPr>
          <p:cNvPr id="44039" name="Rectangle 6">
            <a:extLst>
              <a:ext uri="{FF2B5EF4-FFF2-40B4-BE49-F238E27FC236}">
                <a16:creationId xmlns:a16="http://schemas.microsoft.com/office/drawing/2014/main" id="{088894A2-C7C9-41AF-9520-BC8D9A51A744}"/>
              </a:ext>
            </a:extLst>
          </p:cNvPr>
          <p:cNvSpPr>
            <a:spLocks noChangeArrowheads="1"/>
          </p:cNvSpPr>
          <p:nvPr/>
        </p:nvSpPr>
        <p:spPr bwMode="auto">
          <a:xfrm>
            <a:off x="850900" y="6408738"/>
            <a:ext cx="20574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261" tIns="27288" rIns="19261" bIns="27288"/>
          <a:lstStyle>
            <a:lvl1pPr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1pPr>
            <a:lvl2pPr marL="742950" indent="-28575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2pPr>
            <a:lvl3pPr marL="11430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3pPr>
            <a:lvl4pPr marL="16002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4pPr>
            <a:lvl5pPr marL="20574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5pPr>
            <a:lvl6pPr marL="25146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6pPr>
            <a:lvl7pPr marL="29718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7pPr>
            <a:lvl8pPr marL="34290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8pPr>
            <a:lvl9pPr marL="38862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9pPr>
          </a:lstStyle>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COMMON CAUSE:</a:t>
            </a: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normal traffic</a:t>
            </a: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differing times in leaving the house</a:t>
            </a: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normal weather variations</a:t>
            </a: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“hitting” or not “hitting” the lights</a:t>
            </a:r>
            <a:endParaRPr lang="en-US" altLang="en-US" sz="1200">
              <a:solidFill>
                <a:schemeClr val="bg1"/>
              </a:solidFill>
              <a:latin typeface="Times New Roman" panose="02020603050405020304" pitchFamily="18" charset="0"/>
              <a:cs typeface="Times New Roman" panose="02020603050405020304" pitchFamily="18" charset="0"/>
            </a:endParaRPr>
          </a:p>
          <a:p>
            <a:pPr>
              <a:lnSpc>
                <a:spcPts val="1213"/>
              </a:lnSpc>
            </a:pPr>
            <a:endParaRPr lang="en-US" altLang="en-US" sz="1200">
              <a:solidFill>
                <a:schemeClr val="bg1"/>
              </a:solidFill>
              <a:latin typeface="Times New Roman" panose="02020603050405020304" pitchFamily="18" charset="0"/>
              <a:cs typeface="Times New Roman" panose="02020603050405020304" pitchFamily="18" charset="0"/>
            </a:endParaRPr>
          </a:p>
        </p:txBody>
      </p:sp>
      <p:sp>
        <p:nvSpPr>
          <p:cNvPr id="44040" name="Rectangle 7">
            <a:extLst>
              <a:ext uri="{FF2B5EF4-FFF2-40B4-BE49-F238E27FC236}">
                <a16:creationId xmlns:a16="http://schemas.microsoft.com/office/drawing/2014/main" id="{8076E6F0-BE0E-4C83-ADD3-618E98BAA66E}"/>
              </a:ext>
            </a:extLst>
          </p:cNvPr>
          <p:cNvSpPr>
            <a:spLocks noChangeArrowheads="1"/>
          </p:cNvSpPr>
          <p:nvPr/>
        </p:nvSpPr>
        <p:spPr bwMode="auto">
          <a:xfrm>
            <a:off x="771525" y="7519988"/>
            <a:ext cx="55943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261" tIns="27288" rIns="19261" bIns="27288"/>
          <a:lstStyle>
            <a:lvl1pPr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1pPr>
            <a:lvl2pPr marL="46355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2pPr>
            <a:lvl3pPr marL="11430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3pPr>
            <a:lvl4pPr marL="16002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4pPr>
            <a:lvl5pPr marL="2057400" indent="-228600" defTabSz="946150">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5pPr>
            <a:lvl6pPr marL="25146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6pPr>
            <a:lvl7pPr marL="29718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7pPr>
            <a:lvl8pPr marL="34290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8pPr>
            <a:lvl9pPr marL="3886200" indent="-228600" defTabSz="946150" eaLnBrk="0" fontAlgn="base" hangingPunct="0">
              <a:spcBef>
                <a:spcPct val="0"/>
              </a:spcBef>
              <a:spcAft>
                <a:spcPct val="0"/>
              </a:spcAft>
              <a:tabLst>
                <a:tab pos="463550" algn="l"/>
                <a:tab pos="928688" algn="l"/>
                <a:tab pos="1393825" algn="l"/>
              </a:tabLst>
              <a:defRPr>
                <a:solidFill>
                  <a:schemeClr val="tx1"/>
                </a:solidFill>
                <a:latin typeface="Arial" panose="020B0604020202020204" pitchFamily="34" charset="0"/>
                <a:ea typeface="MS PGothic" panose="020B0600070205080204" pitchFamily="34" charset="-128"/>
              </a:defRPr>
            </a:lvl9pPr>
          </a:lstStyle>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NOTE</a:t>
            </a:r>
          </a:p>
          <a:p>
            <a:pPr>
              <a:lnSpc>
                <a:spcPts val="400"/>
              </a:lnSpc>
            </a:pPr>
            <a:endParaRPr lang="en-US" altLang="en-US" sz="1000">
              <a:solidFill>
                <a:schemeClr val="bg1"/>
              </a:solidFill>
              <a:latin typeface="Times New Roman" panose="02020603050405020304" pitchFamily="18" charset="0"/>
              <a:cs typeface="Times New Roman" panose="02020603050405020304" pitchFamily="18" charset="0"/>
            </a:endParaRP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It may help to use the overhead for the flowchart and/or C&amp;E Diagram for this problem.</a:t>
            </a: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Then:</a:t>
            </a:r>
          </a:p>
          <a:p>
            <a:pPr lvl="1">
              <a:lnSpc>
                <a:spcPts val="1213"/>
              </a:lnSpc>
            </a:pPr>
            <a:r>
              <a:rPr lang="en-US" altLang="en-US" sz="1000">
                <a:solidFill>
                  <a:schemeClr val="bg1"/>
                </a:solidFill>
                <a:latin typeface="Times New Roman" panose="02020603050405020304" pitchFamily="18" charset="0"/>
                <a:cs typeface="Times New Roman" panose="02020603050405020304" pitchFamily="18" charset="0"/>
              </a:rPr>
              <a:t>List each of the causes</a:t>
            </a:r>
          </a:p>
          <a:p>
            <a:pPr lvl="1">
              <a:lnSpc>
                <a:spcPts val="1213"/>
              </a:lnSpc>
            </a:pPr>
            <a:r>
              <a:rPr lang="en-US" altLang="en-US" sz="1000">
                <a:solidFill>
                  <a:schemeClr val="bg1"/>
                </a:solidFill>
                <a:latin typeface="Times New Roman" panose="02020603050405020304" pitchFamily="18" charset="0"/>
                <a:cs typeface="Times New Roman" panose="02020603050405020304" pitchFamily="18" charset="0"/>
              </a:rPr>
              <a:t>Have each student take one cause and categorize it as to common or special.</a:t>
            </a:r>
          </a:p>
          <a:p>
            <a:pPr lvl="1">
              <a:lnSpc>
                <a:spcPts val="400"/>
              </a:lnSpc>
            </a:pPr>
            <a:endParaRPr lang="en-US" altLang="en-US" sz="1000">
              <a:solidFill>
                <a:schemeClr val="bg1"/>
              </a:solidFill>
              <a:latin typeface="Times New Roman" panose="02020603050405020304" pitchFamily="18" charset="0"/>
              <a:cs typeface="Times New Roman" panose="02020603050405020304" pitchFamily="18" charset="0"/>
            </a:endParaRPr>
          </a:p>
          <a:p>
            <a:pPr>
              <a:lnSpc>
                <a:spcPts val="613"/>
              </a:lnSpc>
            </a:pPr>
            <a:endParaRPr lang="en-US" altLang="en-US" sz="1000">
              <a:solidFill>
                <a:schemeClr val="bg1"/>
              </a:solidFill>
              <a:latin typeface="Times New Roman" panose="02020603050405020304" pitchFamily="18" charset="0"/>
              <a:cs typeface="Times New Roman" panose="02020603050405020304" pitchFamily="18" charset="0"/>
            </a:endParaRPr>
          </a:p>
          <a:p>
            <a:pPr>
              <a:lnSpc>
                <a:spcPts val="1213"/>
              </a:lnSpc>
            </a:pPr>
            <a:r>
              <a:rPr lang="en-US" altLang="en-US" sz="1000">
                <a:solidFill>
                  <a:schemeClr val="bg1"/>
                </a:solidFill>
                <a:latin typeface="Times New Roman" panose="02020603050405020304" pitchFamily="18" charset="0"/>
                <a:cs typeface="Times New Roman" panose="02020603050405020304" pitchFamily="18" charset="0"/>
              </a:rPr>
              <a:t>Students have a tendency to see everything as “special” causes.  If this is happening probe the students to </a:t>
            </a:r>
            <a:br>
              <a:rPr lang="en-US" altLang="en-US" sz="1000">
                <a:solidFill>
                  <a:schemeClr val="bg1"/>
                </a:solidFill>
                <a:latin typeface="Times New Roman" panose="02020603050405020304" pitchFamily="18" charset="0"/>
                <a:cs typeface="Times New Roman" panose="02020603050405020304" pitchFamily="18" charset="0"/>
              </a:rPr>
            </a:br>
            <a:r>
              <a:rPr lang="en-US" altLang="en-US" sz="1000">
                <a:solidFill>
                  <a:schemeClr val="bg1"/>
                </a:solidFill>
                <a:latin typeface="Times New Roman" panose="02020603050405020304" pitchFamily="18" charset="0"/>
                <a:cs typeface="Times New Roman" panose="02020603050405020304" pitchFamily="18" charset="0"/>
              </a:rPr>
              <a:t>see if it truly is a special cause, or if it is part of Joe’s system, and therefore a common cause.</a:t>
            </a:r>
          </a:p>
        </p:txBody>
      </p:sp>
    </p:spTree>
    <p:extLst>
      <p:ext uri="{BB962C8B-B14F-4D97-AF65-F5344CB8AC3E}">
        <p14:creationId xmlns:p14="http://schemas.microsoft.com/office/powerpoint/2010/main" val="60035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103242A-40D0-4BFE-8301-E939EC6D3B0A}"/>
              </a:ext>
            </a:extLst>
          </p:cNvPr>
          <p:cNvSpPr>
            <a:spLocks noGrp="1" noChangeArrowheads="1"/>
          </p:cNvSpPr>
          <p:nvPr>
            <p:ph type="body" idx="1"/>
          </p:nvPr>
        </p:nvSpPr>
        <p:spPr>
          <a:xfrm>
            <a:off x="430213" y="6470650"/>
            <a:ext cx="4641850" cy="551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4" tIns="46983" rIns="95644" bIns="46983"/>
          <a:lstStyle/>
          <a:p>
            <a:pPr marL="228600" indent="-228600"/>
            <a:endParaRPr lang="en-US" altLang="en-US"/>
          </a:p>
        </p:txBody>
      </p:sp>
      <p:sp>
        <p:nvSpPr>
          <p:cNvPr id="46083" name="Rectangle 3">
            <a:extLst>
              <a:ext uri="{FF2B5EF4-FFF2-40B4-BE49-F238E27FC236}">
                <a16:creationId xmlns:a16="http://schemas.microsoft.com/office/drawing/2014/main" id="{0806C010-D64E-4E91-9705-B12678CDF8B5}"/>
              </a:ext>
            </a:extLst>
          </p:cNvPr>
          <p:cNvSpPr>
            <a:spLocks noGrp="1" noRot="1" noChangeAspect="1" noChangeArrowheads="1" noTextEdit="1"/>
          </p:cNvSpPr>
          <p:nvPr>
            <p:ph type="sldImg"/>
          </p:nvPr>
        </p:nvSpPr>
        <p:spPr>
          <a:xfrm>
            <a:off x="-1119188" y="541338"/>
            <a:ext cx="7753351" cy="5816600"/>
          </a:xfrm>
          <a:ln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1B179E5D-4C1E-417F-BBD6-3C3057B57872}"/>
              </a:ext>
            </a:extLst>
          </p:cNvPr>
          <p:cNvSpPr txBox="1">
            <a:spLocks noGrp="1" noChangeArrowheads="1"/>
          </p:cNvSpPr>
          <p:nvPr/>
        </p:nvSpPr>
        <p:spPr bwMode="auto">
          <a:xfrm>
            <a:off x="3937000" y="8807450"/>
            <a:ext cx="29321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61" tIns="0" rIns="19261" bIns="0" anchor="b"/>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fld id="{49E92B50-B46E-43BB-ABC7-61C35F7C1E72}" type="slidenum">
              <a:rPr lang="en-US" altLang="en-US" sz="1000">
                <a:latin typeface="Times New Roman" panose="02020603050405020304" pitchFamily="18" charset="0"/>
                <a:cs typeface="Times New Roman" panose="02020603050405020304" pitchFamily="18" charset="0"/>
              </a:rPr>
              <a:pPr algn="r"/>
              <a:t>27</a:t>
            </a:fld>
            <a:endParaRPr lang="en-US" altLang="en-US" sz="1000">
              <a:latin typeface="Times New Roman" panose="02020603050405020304" pitchFamily="18" charset="0"/>
              <a:cs typeface="Times New Roman" panose="02020603050405020304" pitchFamily="18" charset="0"/>
            </a:endParaRPr>
          </a:p>
        </p:txBody>
      </p:sp>
      <p:sp>
        <p:nvSpPr>
          <p:cNvPr id="48131" name="Rectangle 2">
            <a:extLst>
              <a:ext uri="{FF2B5EF4-FFF2-40B4-BE49-F238E27FC236}">
                <a16:creationId xmlns:a16="http://schemas.microsoft.com/office/drawing/2014/main" id="{45FFACCE-3C63-4371-90A3-4A1463AE7B63}"/>
              </a:ext>
            </a:extLst>
          </p:cNvPr>
          <p:cNvSpPr>
            <a:spLocks noGrp="1" noRot="1" noChangeAspect="1" noChangeArrowheads="1" noTextEdit="1"/>
          </p:cNvSpPr>
          <p:nvPr>
            <p:ph type="sldImg"/>
          </p:nvPr>
        </p:nvSpPr>
        <p:spPr>
          <a:xfrm>
            <a:off x="803275" y="469900"/>
            <a:ext cx="5340350" cy="4005263"/>
          </a:xfrm>
          <a:ln/>
        </p:spPr>
      </p:sp>
      <p:sp>
        <p:nvSpPr>
          <p:cNvPr id="48132" name="Rectangle 3">
            <a:extLst>
              <a:ext uri="{FF2B5EF4-FFF2-40B4-BE49-F238E27FC236}">
                <a16:creationId xmlns:a16="http://schemas.microsoft.com/office/drawing/2014/main" id="{BAA537F6-DA15-4200-8922-D41BACD09B28}"/>
              </a:ext>
            </a:extLst>
          </p:cNvPr>
          <p:cNvSpPr>
            <a:spLocks noGrp="1" noChangeArrowheads="1"/>
          </p:cNvSpPr>
          <p:nvPr>
            <p:ph type="body" idx="1"/>
          </p:nvPr>
        </p:nvSpPr>
        <p:spPr>
          <a:xfrm>
            <a:off x="850900" y="4746625"/>
            <a:ext cx="5400675" cy="3984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1B179E5D-4C1E-417F-BBD6-3C3057B57872}"/>
              </a:ext>
            </a:extLst>
          </p:cNvPr>
          <p:cNvSpPr txBox="1">
            <a:spLocks noGrp="1" noChangeArrowheads="1"/>
          </p:cNvSpPr>
          <p:nvPr/>
        </p:nvSpPr>
        <p:spPr bwMode="auto">
          <a:xfrm>
            <a:off x="3937000" y="8807450"/>
            <a:ext cx="29321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61" tIns="0" rIns="19261" bIns="0" anchor="b"/>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fld id="{49E92B50-B46E-43BB-ABC7-61C35F7C1E72}" type="slidenum">
              <a:rPr lang="en-US" altLang="en-US" sz="1000">
                <a:latin typeface="Times New Roman" panose="02020603050405020304" pitchFamily="18" charset="0"/>
                <a:cs typeface="Times New Roman" panose="02020603050405020304" pitchFamily="18" charset="0"/>
              </a:rPr>
              <a:pPr algn="r"/>
              <a:t>28</a:t>
            </a:fld>
            <a:endParaRPr lang="en-US" altLang="en-US" sz="1000">
              <a:latin typeface="Times New Roman" panose="02020603050405020304" pitchFamily="18" charset="0"/>
              <a:cs typeface="Times New Roman" panose="02020603050405020304" pitchFamily="18" charset="0"/>
            </a:endParaRPr>
          </a:p>
        </p:txBody>
      </p:sp>
      <p:sp>
        <p:nvSpPr>
          <p:cNvPr id="48131" name="Rectangle 2">
            <a:extLst>
              <a:ext uri="{FF2B5EF4-FFF2-40B4-BE49-F238E27FC236}">
                <a16:creationId xmlns:a16="http://schemas.microsoft.com/office/drawing/2014/main" id="{45FFACCE-3C63-4371-90A3-4A1463AE7B63}"/>
              </a:ext>
            </a:extLst>
          </p:cNvPr>
          <p:cNvSpPr>
            <a:spLocks noGrp="1" noRot="1" noChangeAspect="1" noChangeArrowheads="1" noTextEdit="1"/>
          </p:cNvSpPr>
          <p:nvPr>
            <p:ph type="sldImg"/>
          </p:nvPr>
        </p:nvSpPr>
        <p:spPr>
          <a:xfrm>
            <a:off x="803275" y="469900"/>
            <a:ext cx="5340350" cy="4005263"/>
          </a:xfrm>
          <a:ln/>
        </p:spPr>
      </p:sp>
      <p:sp>
        <p:nvSpPr>
          <p:cNvPr id="48132" name="Rectangle 3">
            <a:extLst>
              <a:ext uri="{FF2B5EF4-FFF2-40B4-BE49-F238E27FC236}">
                <a16:creationId xmlns:a16="http://schemas.microsoft.com/office/drawing/2014/main" id="{BAA537F6-DA15-4200-8922-D41BACD09B28}"/>
              </a:ext>
            </a:extLst>
          </p:cNvPr>
          <p:cNvSpPr>
            <a:spLocks noGrp="1" noChangeArrowheads="1"/>
          </p:cNvSpPr>
          <p:nvPr>
            <p:ph type="body" idx="1"/>
          </p:nvPr>
        </p:nvSpPr>
        <p:spPr>
          <a:xfrm>
            <a:off x="850900" y="4746625"/>
            <a:ext cx="5400675" cy="3984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lstStyle/>
          <a:p>
            <a:endParaRPr lang="en-US" altLang="en-US"/>
          </a:p>
        </p:txBody>
      </p:sp>
    </p:spTree>
    <p:extLst>
      <p:ext uri="{BB962C8B-B14F-4D97-AF65-F5344CB8AC3E}">
        <p14:creationId xmlns:p14="http://schemas.microsoft.com/office/powerpoint/2010/main" val="288059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CB195C4-4FEA-41D4-A370-55B01AC72C8A}"/>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B5DDC9A6-6BDA-4BAD-9417-5BEB1CA78B9A}" type="slidenum">
              <a:rPr lang="en-US" altLang="en-US" sz="1200"/>
              <a:pPr algn="r" eaLnBrk="1" hangingPunct="1"/>
              <a:t>3</a:t>
            </a:fld>
            <a:endParaRPr lang="en-US" altLang="en-US" sz="1200"/>
          </a:p>
        </p:txBody>
      </p:sp>
      <p:sp>
        <p:nvSpPr>
          <p:cNvPr id="10243" name="Rectangle 2">
            <a:extLst>
              <a:ext uri="{FF2B5EF4-FFF2-40B4-BE49-F238E27FC236}">
                <a16:creationId xmlns:a16="http://schemas.microsoft.com/office/drawing/2014/main" id="{BADBCB09-3F38-48B0-88C0-E55829125083}"/>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10244" name="Rectangle 3">
            <a:extLst>
              <a:ext uri="{FF2B5EF4-FFF2-40B4-BE49-F238E27FC236}">
                <a16:creationId xmlns:a16="http://schemas.microsoft.com/office/drawing/2014/main" id="{8499A2FC-FDE5-46BD-AED1-2652EB184770}"/>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10245" name="Rectangle 4">
            <a:extLst>
              <a:ext uri="{FF2B5EF4-FFF2-40B4-BE49-F238E27FC236}">
                <a16:creationId xmlns:a16="http://schemas.microsoft.com/office/drawing/2014/main" id="{2BC2A803-5CB1-472E-9FCE-CADB8CF83FE3}"/>
              </a:ext>
            </a:extLst>
          </p:cNvPr>
          <p:cNvSpPr>
            <a:spLocks noGrp="1" noChangeArrowheads="1"/>
          </p:cNvSpPr>
          <p:nvPr>
            <p:ph type="body" idx="1"/>
          </p:nvPr>
        </p:nvSpPr>
        <p:spPr>
          <a:xfrm>
            <a:off x="1101725" y="5151438"/>
            <a:ext cx="4873625" cy="326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a:t>ASK people to help you fill in the blanks</a:t>
            </a:r>
          </a:p>
          <a:p>
            <a:pPr eaLnBrk="1" hangingPunct="1"/>
            <a:endParaRPr lang="en-US" altLang="en-US"/>
          </a:p>
          <a:p>
            <a:pPr eaLnBrk="1" hangingPunct="1"/>
            <a:r>
              <a:rPr lang="en-US" altLang="en-US"/>
              <a:t>	• ...... processes</a:t>
            </a:r>
          </a:p>
          <a:p>
            <a:pPr eaLnBrk="1" hangingPunct="1"/>
            <a:endParaRPr lang="en-US" altLang="en-US"/>
          </a:p>
          <a:p>
            <a:pPr eaLnBrk="1" hangingPunct="1"/>
            <a:r>
              <a:rPr lang="en-US" altLang="en-US"/>
              <a:t>	• ...... variability</a:t>
            </a:r>
          </a:p>
          <a:p>
            <a:pPr eaLnBrk="1" hangingPunct="1"/>
            <a:endParaRPr lang="en-US" altLang="en-US"/>
          </a:p>
          <a:p>
            <a:pPr eaLnBrk="1" hangingPunct="1"/>
            <a:r>
              <a:rPr lang="en-US" altLang="en-US"/>
              <a:t>	• ...... data      ..... decisions</a:t>
            </a:r>
          </a:p>
          <a:p>
            <a:pPr eaLnBrk="1" hangingPunct="1"/>
            <a:endParaRPr lang="en-US" altLang="en-US"/>
          </a:p>
          <a:p>
            <a:pPr eaLnBrk="1" hangingPunct="1"/>
            <a:endParaRPr lang="en-US" altLang="en-US"/>
          </a:p>
        </p:txBody>
      </p:sp>
      <p:sp>
        <p:nvSpPr>
          <p:cNvPr id="10246" name="Rectangle 5">
            <a:extLst>
              <a:ext uri="{FF2B5EF4-FFF2-40B4-BE49-F238E27FC236}">
                <a16:creationId xmlns:a16="http://schemas.microsoft.com/office/drawing/2014/main" id="{5E1D8955-98AC-4E48-9EC3-9C287BC67647}"/>
              </a:ext>
            </a:extLst>
          </p:cNvPr>
          <p:cNvSpPr>
            <a:spLocks noGrp="1" noRot="1" noChangeAspect="1" noChangeArrowheads="1" noTextEdit="1"/>
          </p:cNvSpPr>
          <p:nvPr>
            <p:ph type="sldImg"/>
          </p:nvPr>
        </p:nvSpPr>
        <p:spPr>
          <a:xfrm>
            <a:off x="628650" y="339725"/>
            <a:ext cx="5781675" cy="4335463"/>
          </a:xfrm>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3070E28-4492-48B7-A6AB-68B9EB4257CD}"/>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386598B5-DB1C-40C8-BF03-D92BD6B7A797}" type="slidenum">
              <a:rPr lang="en-US" altLang="en-US" sz="1200"/>
              <a:pPr algn="r" eaLnBrk="1" hangingPunct="1"/>
              <a:t>29</a:t>
            </a:fld>
            <a:endParaRPr lang="en-US" altLang="en-US" sz="1200"/>
          </a:p>
        </p:txBody>
      </p:sp>
      <p:sp>
        <p:nvSpPr>
          <p:cNvPr id="53251" name="Rectangle 2">
            <a:extLst>
              <a:ext uri="{FF2B5EF4-FFF2-40B4-BE49-F238E27FC236}">
                <a16:creationId xmlns:a16="http://schemas.microsoft.com/office/drawing/2014/main" id="{92ECEA02-A90F-4492-A2A5-5EB39FE1B1AE}"/>
              </a:ext>
            </a:extLst>
          </p:cNvPr>
          <p:cNvSpPr>
            <a:spLocks noGrp="1" noRot="1" noChangeAspect="1" noChangeArrowheads="1" noTextEdit="1"/>
          </p:cNvSpPr>
          <p:nvPr>
            <p:ph type="sldImg"/>
          </p:nvPr>
        </p:nvSpPr>
        <p:spPr>
          <a:xfrm>
            <a:off x="628650" y="319088"/>
            <a:ext cx="5783263" cy="4337050"/>
          </a:xfrm>
          <a:ln w="12700" cap="flat">
            <a:solidFill>
              <a:schemeClr val="tx1"/>
            </a:solidFill>
          </a:ln>
        </p:spPr>
      </p:sp>
      <p:sp>
        <p:nvSpPr>
          <p:cNvPr id="53252" name="Rectangle 3">
            <a:extLst>
              <a:ext uri="{FF2B5EF4-FFF2-40B4-BE49-F238E27FC236}">
                <a16:creationId xmlns:a16="http://schemas.microsoft.com/office/drawing/2014/main" id="{9B7B359B-6A7D-48F6-9624-6949CF98420D}"/>
              </a:ext>
            </a:extLst>
          </p:cNvPr>
          <p:cNvSpPr>
            <a:spLocks noChangeArrowheads="1"/>
          </p:cNvSpPr>
          <p:nvPr/>
        </p:nvSpPr>
        <p:spPr bwMode="auto">
          <a:xfrm>
            <a:off x="492125" y="5227638"/>
            <a:ext cx="5995988"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78" tIns="47290" rIns="94578" bIns="47290"/>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30000"/>
              </a:spcBef>
            </a:pPr>
            <a:r>
              <a:rPr lang="en-US" altLang="en-US" sz="1200">
                <a:latin typeface="Times New Roman" panose="02020603050405020304" pitchFamily="18" charset="0"/>
              </a:rPr>
              <a:t>This is a central idea to Statistical Thinking.</a:t>
            </a:r>
          </a:p>
          <a:p>
            <a:pPr>
              <a:spcBef>
                <a:spcPct val="30000"/>
              </a:spcBef>
            </a:pPr>
            <a:endParaRPr lang="en-US" altLang="en-US" sz="1200">
              <a:latin typeface="Times New Roman" panose="02020603050405020304" pitchFamily="18" charset="0"/>
            </a:endParaRPr>
          </a:p>
          <a:p>
            <a:pPr>
              <a:spcBef>
                <a:spcPct val="30000"/>
              </a:spcBef>
            </a:pPr>
            <a:r>
              <a:rPr lang="en-US" altLang="en-US" sz="1200">
                <a:latin typeface="Times New Roman" panose="02020603050405020304" pitchFamily="18" charset="0"/>
              </a:rPr>
              <a:t>Do we react to movements within the natural variability?  What do we do if it exceeds the natural variability?</a:t>
            </a:r>
          </a:p>
          <a:p>
            <a:pPr>
              <a:spcBef>
                <a:spcPct val="30000"/>
              </a:spcBef>
            </a:pPr>
            <a:endParaRPr lang="en-US" altLang="en-US" sz="1200">
              <a:latin typeface="Times New Roman" panose="02020603050405020304" pitchFamily="18" charset="0"/>
            </a:endParaRPr>
          </a:p>
          <a:p>
            <a:pPr>
              <a:spcBef>
                <a:spcPct val="30000"/>
              </a:spcBef>
            </a:pPr>
            <a:r>
              <a:rPr lang="en-US" altLang="en-US" sz="1200">
                <a:latin typeface="Times New Roman" panose="02020603050405020304" pitchFamily="18" charset="0"/>
              </a:rPr>
              <a:t>Only react to real signals.  Otherwise leave it alone, or better yet improve it - decrease variability and move it to a more appropriate level.</a:t>
            </a:r>
          </a:p>
          <a:p>
            <a:pPr>
              <a:spcBef>
                <a:spcPct val="30000"/>
              </a:spcBef>
            </a:pPr>
            <a:endParaRPr lang="en-US" altLang="en-US" sz="1200">
              <a:latin typeface="Times New Roman" panose="02020603050405020304" pitchFamily="18" charset="0"/>
            </a:endParaRPr>
          </a:p>
          <a:p>
            <a:pPr>
              <a:spcBef>
                <a:spcPct val="30000"/>
              </a:spcBef>
            </a:pPr>
            <a:r>
              <a:rPr lang="en-US" altLang="en-US" sz="1200">
                <a:latin typeface="Times New Roman" panose="02020603050405020304" pitchFamily="18" charset="0"/>
              </a:rPr>
              <a:t>Reinforce that less variability means more predictability and easier management.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9EFFF59-9C97-4D56-8730-C61A89413AC7}"/>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09D10D04-1977-46CB-A38B-B3988B3A7F0A}" type="slidenum">
              <a:rPr lang="en-US" altLang="en-US" sz="1200"/>
              <a:pPr algn="r" eaLnBrk="1" hangingPunct="1"/>
              <a:t>30</a:t>
            </a:fld>
            <a:endParaRPr lang="en-US" altLang="en-US" sz="1200"/>
          </a:p>
        </p:txBody>
      </p:sp>
      <p:sp>
        <p:nvSpPr>
          <p:cNvPr id="55299" name="Rectangle 2">
            <a:extLst>
              <a:ext uri="{FF2B5EF4-FFF2-40B4-BE49-F238E27FC236}">
                <a16:creationId xmlns:a16="http://schemas.microsoft.com/office/drawing/2014/main" id="{A64F81BB-EDE6-430F-9F65-5923AAC0CA9C}"/>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55300" name="Rectangle 3">
            <a:extLst>
              <a:ext uri="{FF2B5EF4-FFF2-40B4-BE49-F238E27FC236}">
                <a16:creationId xmlns:a16="http://schemas.microsoft.com/office/drawing/2014/main" id="{AF995F7F-0714-47C3-98BB-C479BF9A56A9}"/>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55301" name="Rectangle 4">
            <a:extLst>
              <a:ext uri="{FF2B5EF4-FFF2-40B4-BE49-F238E27FC236}">
                <a16:creationId xmlns:a16="http://schemas.microsoft.com/office/drawing/2014/main" id="{7A10A4DE-25B8-4CB1-9E42-9F3D287CCC1E}"/>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
        <p:nvSpPr>
          <p:cNvPr id="55302" name="Rectangle 5">
            <a:extLst>
              <a:ext uri="{FF2B5EF4-FFF2-40B4-BE49-F238E27FC236}">
                <a16:creationId xmlns:a16="http://schemas.microsoft.com/office/drawing/2014/main" id="{648DCCD1-7D0C-4D6A-A93D-8D08C26C91EF}"/>
              </a:ext>
            </a:extLst>
          </p:cNvPr>
          <p:cNvSpPr>
            <a:spLocks noGrp="1" noChangeArrowheads="1"/>
          </p:cNvSpPr>
          <p:nvPr>
            <p:ph type="body" idx="1"/>
          </p:nvPr>
        </p:nvSpPr>
        <p:spPr>
          <a:xfrm>
            <a:off x="501650" y="5068888"/>
            <a:ext cx="6172200" cy="4249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b="1"/>
              <a:t>Instructor Note:   You need a </a:t>
            </a:r>
            <a:r>
              <a:rPr lang="en-US" altLang="en-US" b="1" u="sng"/>
              <a:t>CARPETED FLOOR</a:t>
            </a:r>
            <a:r>
              <a:rPr lang="en-US" altLang="en-US" b="1"/>
              <a:t> for this exercise !!!  </a:t>
            </a:r>
            <a:r>
              <a:rPr lang="en-US" altLang="en-US"/>
              <a:t>Before dropping,</a:t>
            </a:r>
          </a:p>
          <a:p>
            <a:pPr eaLnBrk="1" hangingPunct="1"/>
            <a:r>
              <a:rPr lang="en-US" altLang="en-US"/>
              <a:t>try to find a relatively flat spot on the floor in the room. Usually best if you do this prior to the</a:t>
            </a:r>
          </a:p>
          <a:p>
            <a:pPr eaLnBrk="1" hangingPunct="1"/>
            <a:r>
              <a:rPr lang="en-US" altLang="en-US"/>
              <a:t>start of class or the module during a break. Leave a sticky dot on the floor as the target so you</a:t>
            </a:r>
          </a:p>
          <a:p>
            <a:pPr eaLnBrk="1" hangingPunct="1"/>
            <a:r>
              <a:rPr lang="en-US" altLang="en-US"/>
              <a:t>can start at the desired location.</a:t>
            </a:r>
            <a:endParaRPr lang="en-US" altLang="en-US" sz="900"/>
          </a:p>
          <a:p>
            <a:pPr eaLnBrk="1" hangingPunct="1"/>
            <a:r>
              <a:rPr lang="en-US" altLang="en-US"/>
              <a:t>Historical note: While the experiment is known generically as the </a:t>
            </a:r>
            <a:r>
              <a:rPr lang="ja-JP" altLang="en-US"/>
              <a:t>“</a:t>
            </a:r>
            <a:r>
              <a:rPr lang="en-US" altLang="ja-JP"/>
              <a:t>Deming</a:t>
            </a:r>
            <a:r>
              <a:rPr lang="ja-JP" altLang="en-US"/>
              <a:t>”</a:t>
            </a:r>
            <a:r>
              <a:rPr lang="en-US" altLang="ja-JP"/>
              <a:t> funnel Dr. </a:t>
            </a:r>
          </a:p>
          <a:p>
            <a:pPr eaLnBrk="1" hangingPunct="1"/>
            <a:r>
              <a:rPr lang="en-US" altLang="en-US"/>
              <a:t>Deming actually credits Dr. Lloyd S. Nelson for the experiment. A complete discussion of</a:t>
            </a:r>
          </a:p>
          <a:p>
            <a:pPr eaLnBrk="1" hangingPunct="1"/>
            <a:r>
              <a:rPr lang="en-US" altLang="en-US"/>
              <a:t>the experiment is contained in Deming</a:t>
            </a:r>
            <a:r>
              <a:rPr lang="ja-JP" altLang="en-US"/>
              <a:t>’</a:t>
            </a:r>
            <a:r>
              <a:rPr lang="en-US" altLang="ja-JP"/>
              <a:t>s </a:t>
            </a:r>
            <a:r>
              <a:rPr lang="ja-JP" altLang="en-US"/>
              <a:t>“</a:t>
            </a:r>
            <a:r>
              <a:rPr lang="en-US" altLang="ja-JP"/>
              <a:t>Out of the Crisis</a:t>
            </a:r>
            <a:r>
              <a:rPr lang="ja-JP" altLang="en-US"/>
              <a:t>”</a:t>
            </a:r>
            <a:r>
              <a:rPr lang="en-US" altLang="ja-JP"/>
              <a:t>.</a:t>
            </a:r>
          </a:p>
          <a:p>
            <a:pPr eaLnBrk="1" hangingPunct="1"/>
            <a:endParaRPr lang="en-US" altLang="en-US" b="1"/>
          </a:p>
          <a:p>
            <a:pPr eaLnBrk="1" hangingPunct="1"/>
            <a:r>
              <a:rPr lang="en-US" altLang="en-US" b="1"/>
              <a:t>LECTURE:  </a:t>
            </a:r>
            <a:r>
              <a:rPr lang="en-US" altLang="en-US"/>
              <a:t>We will now demonstrate what happens if you react improperly to common</a:t>
            </a:r>
          </a:p>
          <a:p>
            <a:pPr eaLnBrk="1" hangingPunct="1"/>
            <a:r>
              <a:rPr lang="en-US" altLang="en-US"/>
              <a:t>                       cause variability.</a:t>
            </a:r>
          </a:p>
          <a:p>
            <a:pPr eaLnBrk="1" hangingPunct="1"/>
            <a:r>
              <a:rPr lang="en-US" altLang="en-US" sz="1000"/>
              <a:t>	</a:t>
            </a:r>
          </a:p>
          <a:p>
            <a:pPr eaLnBrk="1" hangingPunct="1"/>
            <a:r>
              <a:rPr lang="en-US" altLang="en-US" b="1"/>
              <a:t>EXPLAIN:</a:t>
            </a:r>
            <a:r>
              <a:rPr lang="en-US" altLang="en-US"/>
              <a:t>  The funnel process as relating to a manufacturing process.  In this case, we </a:t>
            </a:r>
          </a:p>
          <a:p>
            <a:pPr eaLnBrk="1" hangingPunct="1"/>
            <a:r>
              <a:rPr lang="en-US" altLang="en-US"/>
              <a:t>                      will be dropping a marble through the funnel trying to hit a target (a dot</a:t>
            </a:r>
          </a:p>
          <a:p>
            <a:pPr eaLnBrk="1" hangingPunct="1"/>
            <a:r>
              <a:rPr lang="en-US" altLang="en-US"/>
              <a:t>                      marker) on the floor.</a:t>
            </a:r>
          </a:p>
          <a:p>
            <a:pPr eaLnBrk="1" hangingPunct="1"/>
            <a:endParaRPr lang="en-US" altLang="en-US" sz="900"/>
          </a:p>
          <a:p>
            <a:pPr eaLnBrk="1" hangingPunct="1"/>
            <a:r>
              <a:rPr lang="en-US" altLang="en-US"/>
              <a:t>Ask for a volunteer to be the marble dropper. Ask another student to be the marker. </a:t>
            </a:r>
          </a:p>
          <a:p>
            <a:pPr eaLnBrk="1" hangingPunct="1"/>
            <a:r>
              <a:rPr lang="en-US" altLang="en-US"/>
              <a:t>Sometimes the dropper needs some instructions in how to move in rules 2 - 4.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5B97A19-0E5C-481C-8D05-3B13A43F3AD5}"/>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7239D59-AF57-411C-90A6-22099C1BED5E}" type="slidenum">
              <a:rPr lang="en-US" altLang="en-US" sz="1200"/>
              <a:pPr algn="r" eaLnBrk="1" hangingPunct="1"/>
              <a:t>31</a:t>
            </a:fld>
            <a:endParaRPr lang="en-US" altLang="en-US" sz="1200"/>
          </a:p>
        </p:txBody>
      </p:sp>
      <p:sp>
        <p:nvSpPr>
          <p:cNvPr id="57347" name="Rectangle 2">
            <a:extLst>
              <a:ext uri="{FF2B5EF4-FFF2-40B4-BE49-F238E27FC236}">
                <a16:creationId xmlns:a16="http://schemas.microsoft.com/office/drawing/2014/main" id="{4273D339-247C-4C40-9BF0-7FA912EAE372}"/>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57348" name="Rectangle 3">
            <a:extLst>
              <a:ext uri="{FF2B5EF4-FFF2-40B4-BE49-F238E27FC236}">
                <a16:creationId xmlns:a16="http://schemas.microsoft.com/office/drawing/2014/main" id="{720690FC-D89E-4FF2-99F4-8C4454140ABD}"/>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611333" name="Rectangle 4">
            <a:extLst>
              <a:ext uri="{FF2B5EF4-FFF2-40B4-BE49-F238E27FC236}">
                <a16:creationId xmlns:a16="http://schemas.microsoft.com/office/drawing/2014/main" id="{0C2A0648-4A24-4CC0-9D28-7AC69C39889E}"/>
              </a:ext>
            </a:extLst>
          </p:cNvPr>
          <p:cNvSpPr>
            <a:spLocks noGrp="1" noChangeArrowheads="1"/>
          </p:cNvSpPr>
          <p:nvPr>
            <p:ph type="body" idx="1"/>
          </p:nvPr>
        </p:nvSpPr>
        <p:spPr>
          <a:xfrm>
            <a:off x="511175" y="5222875"/>
            <a:ext cx="6015038" cy="3863975"/>
          </a:xfrm>
        </p:spPr>
        <p:txBody>
          <a:bodyPr lIns="91316" tIns="45658" rIns="91316" bIns="45658"/>
          <a:lstStyle/>
          <a:p>
            <a:pPr eaLnBrk="1" hangingPunct="1">
              <a:defRPr/>
            </a:pPr>
            <a:r>
              <a:rPr lang="en-US" dirty="0">
                <a:latin typeface="Arial" charset="0"/>
                <a:ea typeface="ＭＳ Ｐゴシック" charset="0"/>
                <a:cs typeface="+mn-cs"/>
              </a:rPr>
              <a:t>Explain rule #1: Do nothing</a:t>
            </a:r>
          </a:p>
          <a:p>
            <a:pPr eaLnBrk="1" hangingPunct="1">
              <a:defRPr/>
            </a:pPr>
            <a:endParaRPr lang="en-US" dirty="0">
              <a:latin typeface="Arial" charset="0"/>
              <a:ea typeface="ＭＳ Ｐゴシック" charset="0"/>
              <a:cs typeface="+mn-cs"/>
            </a:endParaRPr>
          </a:p>
          <a:p>
            <a:pPr eaLnBrk="1" hangingPunct="1">
              <a:defRPr/>
            </a:pPr>
            <a:r>
              <a:rPr lang="en-US" dirty="0">
                <a:latin typeface="Arial" charset="0"/>
                <a:ea typeface="ＭＳ Ｐゴシック" charset="0"/>
                <a:cs typeface="+mn-cs"/>
              </a:rPr>
              <a:t>ASK the above questions</a:t>
            </a:r>
          </a:p>
          <a:p>
            <a:pPr eaLnBrk="1" hangingPunct="1">
              <a:defRPr/>
            </a:pPr>
            <a:endParaRPr lang="en-US" dirty="0">
              <a:latin typeface="Arial" charset="0"/>
              <a:ea typeface="ＭＳ Ｐゴシック" charset="0"/>
              <a:cs typeface="+mn-cs"/>
            </a:endParaRPr>
          </a:p>
          <a:p>
            <a:pPr eaLnBrk="1" hangingPunct="1">
              <a:defRPr/>
            </a:pPr>
            <a:r>
              <a:rPr lang="en-US" dirty="0">
                <a:latin typeface="Arial" charset="0"/>
                <a:ea typeface="ＭＳ Ｐゴシック" charset="0"/>
                <a:cs typeface="+mn-cs"/>
              </a:rPr>
              <a:t>	Ans: A circle around the aim</a:t>
            </a:r>
          </a:p>
          <a:p>
            <a:pPr eaLnBrk="1" hangingPunct="1">
              <a:defRPr/>
            </a:pPr>
            <a:r>
              <a:rPr lang="en-US" dirty="0">
                <a:latin typeface="Arial" charset="0"/>
                <a:ea typeface="ＭＳ Ｐゴシック" charset="0"/>
                <a:cs typeface="+mn-cs"/>
              </a:rPr>
              <a:t>	Ans: Random, common cause variability</a:t>
            </a:r>
          </a:p>
        </p:txBody>
      </p:sp>
      <p:sp>
        <p:nvSpPr>
          <p:cNvPr id="57350" name="Rectangle 5">
            <a:extLst>
              <a:ext uri="{FF2B5EF4-FFF2-40B4-BE49-F238E27FC236}">
                <a16:creationId xmlns:a16="http://schemas.microsoft.com/office/drawing/2014/main" id="{6585F8D2-4EB4-46F9-86FF-3951E462425E}"/>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295E62D-34C3-4CE1-8D13-17483095DF53}"/>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7B2F0CD0-108F-4F30-840C-D6327ACAB2C6}" type="slidenum">
              <a:rPr lang="en-US" altLang="en-US" sz="1200"/>
              <a:pPr algn="r" eaLnBrk="1" hangingPunct="1"/>
              <a:t>32</a:t>
            </a:fld>
            <a:endParaRPr lang="en-US" altLang="en-US" sz="1200"/>
          </a:p>
        </p:txBody>
      </p:sp>
      <p:sp>
        <p:nvSpPr>
          <p:cNvPr id="59395" name="Rectangle 2">
            <a:extLst>
              <a:ext uri="{FF2B5EF4-FFF2-40B4-BE49-F238E27FC236}">
                <a16:creationId xmlns:a16="http://schemas.microsoft.com/office/drawing/2014/main" id="{8C4E184A-1813-4CE2-930A-F72997E743EE}"/>
              </a:ext>
            </a:extLst>
          </p:cNvPr>
          <p:cNvSpPr>
            <a:spLocks noGrp="1" noRot="1" noChangeAspect="1" noChangeArrowheads="1" noTextEdit="1"/>
          </p:cNvSpPr>
          <p:nvPr>
            <p:ph type="sldImg"/>
          </p:nvPr>
        </p:nvSpPr>
        <p:spPr>
          <a:xfrm>
            <a:off x="1200150" y="701675"/>
            <a:ext cx="4681538" cy="3511550"/>
          </a:xfrm>
          <a:ln/>
        </p:spPr>
      </p:sp>
      <p:sp>
        <p:nvSpPr>
          <p:cNvPr id="59396" name="Rectangle 3">
            <a:extLst>
              <a:ext uri="{FF2B5EF4-FFF2-40B4-BE49-F238E27FC236}">
                <a16:creationId xmlns:a16="http://schemas.microsoft.com/office/drawing/2014/main" id="{A8401AB8-E1A5-4BF6-8494-255C976FC334}"/>
              </a:ext>
            </a:extLst>
          </p:cNvPr>
          <p:cNvSpPr>
            <a:spLocks noGrp="1" noChangeArrowheads="1"/>
          </p:cNvSpPr>
          <p:nvPr>
            <p:ph type="body" idx="1"/>
          </p:nvPr>
        </p:nvSpPr>
        <p:spPr>
          <a:xfrm>
            <a:off x="941388" y="4449763"/>
            <a:ext cx="5194300" cy="421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These are suggested measures for a project.</a:t>
            </a:r>
          </a:p>
          <a:p>
            <a:pPr eaLnBrk="1" hangingPunct="1"/>
            <a:endParaRPr lang="en-US" altLang="en-US"/>
          </a:p>
          <a:p>
            <a:pPr eaLnBrk="1" hangingPunct="1"/>
            <a:r>
              <a:rPr lang="en-US" altLang="en-US"/>
              <a:t>It is highly encouraged to involved your Finance people early in the definition of a project to make sure that good financial practices are in place to value a project.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49A923B-4C56-4F44-AFCC-E19254DC4880}"/>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4BBBE8A4-A23F-495E-9651-B3CE227ABEE8}" type="slidenum">
              <a:rPr lang="en-US" altLang="en-US" sz="1200"/>
              <a:pPr algn="r" eaLnBrk="1" hangingPunct="1"/>
              <a:t>34</a:t>
            </a:fld>
            <a:endParaRPr lang="en-US" altLang="en-US" sz="1200"/>
          </a:p>
        </p:txBody>
      </p:sp>
      <p:sp>
        <p:nvSpPr>
          <p:cNvPr id="62467" name="Rectangle 2">
            <a:extLst>
              <a:ext uri="{FF2B5EF4-FFF2-40B4-BE49-F238E27FC236}">
                <a16:creationId xmlns:a16="http://schemas.microsoft.com/office/drawing/2014/main" id="{B5FA6CED-407C-4BD3-B50D-219B35BCF235}"/>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62468" name="Rectangle 3">
            <a:extLst>
              <a:ext uri="{FF2B5EF4-FFF2-40B4-BE49-F238E27FC236}">
                <a16:creationId xmlns:a16="http://schemas.microsoft.com/office/drawing/2014/main" id="{7A990604-8922-48D5-9513-025129515E3A}"/>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62469" name="Rectangle 4">
            <a:extLst>
              <a:ext uri="{FF2B5EF4-FFF2-40B4-BE49-F238E27FC236}">
                <a16:creationId xmlns:a16="http://schemas.microsoft.com/office/drawing/2014/main" id="{62A9C7A9-05FE-41B9-BA6A-DCE567352676}"/>
              </a:ext>
            </a:extLst>
          </p:cNvPr>
          <p:cNvSpPr>
            <a:spLocks noGrp="1" noChangeArrowheads="1"/>
          </p:cNvSpPr>
          <p:nvPr>
            <p:ph type="body" idx="1"/>
          </p:nvPr>
        </p:nvSpPr>
        <p:spPr>
          <a:xfrm>
            <a:off x="511175" y="5146675"/>
            <a:ext cx="6015038" cy="3706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b="1"/>
              <a:t>EXPLAIN </a:t>
            </a:r>
            <a:r>
              <a:rPr lang="en-US" altLang="en-US"/>
              <a:t> Rule #2:  Adjust with memory</a:t>
            </a:r>
          </a:p>
          <a:p>
            <a:pPr eaLnBrk="1" hangingPunct="1"/>
            <a:r>
              <a:rPr lang="en-US" altLang="en-US"/>
              <a:t>	 If the marble lands NE of the target, move the funnel aim-point to the SW by the distance you missed the target. </a:t>
            </a:r>
          </a:p>
          <a:p>
            <a:pPr eaLnBrk="1" hangingPunct="1"/>
            <a:endParaRPr lang="en-US" altLang="en-US" sz="900"/>
          </a:p>
          <a:p>
            <a:pPr eaLnBrk="1" hangingPunct="1"/>
            <a:r>
              <a:rPr lang="en-US" altLang="en-US" b="1"/>
              <a:t>INSTRUCTOR NOTE:</a:t>
            </a:r>
          </a:p>
          <a:p>
            <a:pPr eaLnBrk="1" hangingPunct="1"/>
            <a:r>
              <a:rPr lang="en-US" altLang="en-US"/>
              <a:t>	It</a:t>
            </a:r>
            <a:r>
              <a:rPr lang="ja-JP" altLang="en-US"/>
              <a:t>’</a:t>
            </a:r>
            <a:r>
              <a:rPr lang="en-US" altLang="ja-JP"/>
              <a:t>s easier to explain this rule on the floor when you are actually working the funnel with the rule.</a:t>
            </a:r>
          </a:p>
          <a:p>
            <a:pPr eaLnBrk="1" hangingPunct="1"/>
            <a:endParaRPr lang="en-US" altLang="en-US" sz="900"/>
          </a:p>
          <a:p>
            <a:pPr eaLnBrk="1" hangingPunct="1"/>
            <a:r>
              <a:rPr lang="en-US" altLang="en-US" b="1"/>
              <a:t>ASK:   </a:t>
            </a:r>
            <a:r>
              <a:rPr lang="en-US" altLang="en-US"/>
              <a:t>As the </a:t>
            </a:r>
            <a:r>
              <a:rPr lang="ja-JP" altLang="en-US"/>
              <a:t>“</a:t>
            </a:r>
            <a:r>
              <a:rPr lang="en-US" altLang="ja-JP"/>
              <a:t>dropper</a:t>
            </a:r>
            <a:r>
              <a:rPr lang="ja-JP" altLang="en-US"/>
              <a:t>”</a:t>
            </a:r>
            <a:r>
              <a:rPr lang="en-US" altLang="ja-JP"/>
              <a:t> is dropping the marble, add some </a:t>
            </a:r>
            <a:r>
              <a:rPr lang="ja-JP" altLang="en-US"/>
              <a:t>“</a:t>
            </a:r>
            <a:r>
              <a:rPr lang="en-US" altLang="ja-JP"/>
              <a:t>patter</a:t>
            </a:r>
            <a:r>
              <a:rPr lang="ja-JP" altLang="en-US"/>
              <a:t>”</a:t>
            </a:r>
            <a:r>
              <a:rPr lang="en-US" altLang="ja-JP"/>
              <a:t> to the exercise and ask</a:t>
            </a:r>
          </a:p>
          <a:p>
            <a:pPr eaLnBrk="1" hangingPunct="1"/>
            <a:r>
              <a:rPr lang="en-US" altLang="en-US"/>
              <a:t>            the question </a:t>
            </a:r>
            <a:r>
              <a:rPr lang="ja-JP" altLang="en-US"/>
              <a:t>“</a:t>
            </a:r>
            <a:r>
              <a:rPr lang="en-US" altLang="ja-JP"/>
              <a:t>What variability should we expect to see?  Shouldn't</a:t>
            </a:r>
            <a:r>
              <a:rPr lang="ja-JP" altLang="en-US"/>
              <a:t>’</a:t>
            </a:r>
            <a:r>
              <a:rPr lang="en-US" altLang="ja-JP"/>
              <a:t>t it get better (less</a:t>
            </a:r>
          </a:p>
          <a:p>
            <a:pPr eaLnBrk="1" hangingPunct="1"/>
            <a:r>
              <a:rPr lang="en-US" altLang="en-US"/>
              <a:t>            that is!) ?</a:t>
            </a:r>
          </a:p>
          <a:p>
            <a:pPr eaLnBrk="1" hangingPunct="1"/>
            <a:endParaRPr lang="en-US" altLang="en-US" sz="900"/>
          </a:p>
          <a:p>
            <a:pPr eaLnBrk="1" hangingPunct="1"/>
            <a:r>
              <a:rPr lang="en-US" altLang="en-US"/>
              <a:t>Ans: A circle around the aim</a:t>
            </a:r>
          </a:p>
          <a:p>
            <a:pPr eaLnBrk="1" hangingPunct="1"/>
            <a:r>
              <a:rPr lang="en-US" altLang="en-US"/>
              <a:t>Ans: Bigger variability.	</a:t>
            </a:r>
          </a:p>
          <a:p>
            <a:pPr eaLnBrk="1" hangingPunct="1"/>
            <a:r>
              <a:rPr lang="en-US" altLang="en-US"/>
              <a:t>	• Why?  	Ans:  You are </a:t>
            </a:r>
            <a:r>
              <a:rPr lang="ja-JP" altLang="en-US"/>
              <a:t>“</a:t>
            </a:r>
            <a:r>
              <a:rPr lang="en-US" altLang="ja-JP"/>
              <a:t>adjusting the process</a:t>
            </a:r>
            <a:r>
              <a:rPr lang="ja-JP" altLang="en-US"/>
              <a:t>”</a:t>
            </a:r>
            <a:r>
              <a:rPr lang="en-US" altLang="ja-JP"/>
              <a:t> based on random variability (This may</a:t>
            </a:r>
          </a:p>
          <a:p>
            <a:pPr eaLnBrk="1" hangingPunct="1"/>
            <a:r>
              <a:rPr lang="en-US" altLang="en-US"/>
              <a:t>                                  not be obvious; but the funnel results will eventually show it)</a:t>
            </a:r>
          </a:p>
        </p:txBody>
      </p:sp>
      <p:sp>
        <p:nvSpPr>
          <p:cNvPr id="62470" name="Rectangle 5">
            <a:extLst>
              <a:ext uri="{FF2B5EF4-FFF2-40B4-BE49-F238E27FC236}">
                <a16:creationId xmlns:a16="http://schemas.microsoft.com/office/drawing/2014/main" id="{CFD26A3D-F640-4582-9114-53A187C9E31F}"/>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E0889E4-F28F-440C-9213-8D2ADD271A5D}"/>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4FF5B0CC-F7C5-4EE8-B2D9-FAC4B8FED26F}" type="slidenum">
              <a:rPr lang="en-US" altLang="en-US" sz="1200"/>
              <a:pPr algn="r" eaLnBrk="1" hangingPunct="1"/>
              <a:t>36</a:t>
            </a:fld>
            <a:endParaRPr lang="en-US" altLang="en-US" sz="1200"/>
          </a:p>
        </p:txBody>
      </p:sp>
      <p:sp>
        <p:nvSpPr>
          <p:cNvPr id="66563" name="Rectangle 2">
            <a:extLst>
              <a:ext uri="{FF2B5EF4-FFF2-40B4-BE49-F238E27FC236}">
                <a16:creationId xmlns:a16="http://schemas.microsoft.com/office/drawing/2014/main" id="{61A168AA-2633-40A5-A26F-5A2DB864EAE8}"/>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66564" name="Rectangle 3">
            <a:extLst>
              <a:ext uri="{FF2B5EF4-FFF2-40B4-BE49-F238E27FC236}">
                <a16:creationId xmlns:a16="http://schemas.microsoft.com/office/drawing/2014/main" id="{306DB356-E784-48B9-AE8D-73D42F8AE046}"/>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66565" name="Rectangle 4">
            <a:extLst>
              <a:ext uri="{FF2B5EF4-FFF2-40B4-BE49-F238E27FC236}">
                <a16:creationId xmlns:a16="http://schemas.microsoft.com/office/drawing/2014/main" id="{9FC4432F-2236-4941-8330-C78CB2BFD57A}"/>
              </a:ext>
            </a:extLst>
          </p:cNvPr>
          <p:cNvSpPr>
            <a:spLocks noGrp="1" noChangeArrowheads="1"/>
          </p:cNvSpPr>
          <p:nvPr>
            <p:ph type="body" idx="1"/>
          </p:nvPr>
        </p:nvSpPr>
        <p:spPr>
          <a:xfrm>
            <a:off x="393700" y="5299075"/>
            <a:ext cx="6369050" cy="363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b="1"/>
              <a:t>INSTRUCTOR NOTE:   </a:t>
            </a:r>
            <a:r>
              <a:rPr lang="en-US" altLang="en-US"/>
              <a:t>We won</a:t>
            </a:r>
            <a:r>
              <a:rPr lang="ja-JP" altLang="en-US"/>
              <a:t>’</a:t>
            </a:r>
            <a:r>
              <a:rPr lang="en-US" altLang="ja-JP"/>
              <a:t>t use this rule here, because we don</a:t>
            </a:r>
            <a:r>
              <a:rPr lang="ja-JP" altLang="en-US"/>
              <a:t>’</a:t>
            </a:r>
            <a:r>
              <a:rPr lang="en-US" altLang="ja-JP"/>
              <a:t>t see it much at Kodak.</a:t>
            </a:r>
          </a:p>
          <a:p>
            <a:pPr eaLnBrk="1" hangingPunct="1"/>
            <a:r>
              <a:rPr lang="en-US" altLang="en-US"/>
              <a:t>                                            It</a:t>
            </a:r>
            <a:r>
              <a:rPr lang="ja-JP" altLang="en-US"/>
              <a:t>’</a:t>
            </a:r>
            <a:r>
              <a:rPr lang="en-US" altLang="ja-JP"/>
              <a:t>s in the notes here for sake of completeness.</a:t>
            </a:r>
            <a:endParaRPr lang="en-US" altLang="en-US"/>
          </a:p>
        </p:txBody>
      </p:sp>
      <p:sp>
        <p:nvSpPr>
          <p:cNvPr id="66566" name="Rectangle 5">
            <a:extLst>
              <a:ext uri="{FF2B5EF4-FFF2-40B4-BE49-F238E27FC236}">
                <a16:creationId xmlns:a16="http://schemas.microsoft.com/office/drawing/2014/main" id="{AF698C78-0CC4-4B62-A4D3-076AF28E865B}"/>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C6FFE44-953D-484B-A34B-A25AE3491383}"/>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426E4D97-7261-43D8-B514-B7787F1764E2}" type="slidenum">
              <a:rPr lang="en-US" altLang="en-US" sz="1200"/>
              <a:pPr algn="r" eaLnBrk="1" hangingPunct="1"/>
              <a:t>37</a:t>
            </a:fld>
            <a:endParaRPr lang="en-US" altLang="en-US" sz="1200"/>
          </a:p>
        </p:txBody>
      </p:sp>
      <p:sp>
        <p:nvSpPr>
          <p:cNvPr id="68611" name="Rectangle 2">
            <a:extLst>
              <a:ext uri="{FF2B5EF4-FFF2-40B4-BE49-F238E27FC236}">
                <a16:creationId xmlns:a16="http://schemas.microsoft.com/office/drawing/2014/main" id="{5870EBBD-A903-4312-809B-16D59C0EEADF}"/>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68612" name="Rectangle 3">
            <a:extLst>
              <a:ext uri="{FF2B5EF4-FFF2-40B4-BE49-F238E27FC236}">
                <a16:creationId xmlns:a16="http://schemas.microsoft.com/office/drawing/2014/main" id="{D37FFC90-464F-4A72-ACAB-722A9C10F7C1}"/>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68613" name="Rectangle 4">
            <a:extLst>
              <a:ext uri="{FF2B5EF4-FFF2-40B4-BE49-F238E27FC236}">
                <a16:creationId xmlns:a16="http://schemas.microsoft.com/office/drawing/2014/main" id="{FB85CD9A-83CA-41B8-AF85-ED9EACDF06BA}"/>
              </a:ext>
            </a:extLst>
          </p:cNvPr>
          <p:cNvSpPr>
            <a:spLocks noGrp="1" noChangeArrowheads="1"/>
          </p:cNvSpPr>
          <p:nvPr>
            <p:ph type="body" idx="1"/>
          </p:nvPr>
        </p:nvSpPr>
        <p:spPr>
          <a:xfrm>
            <a:off x="511175" y="5376863"/>
            <a:ext cx="6015038"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b="1"/>
              <a:t>EXPLAIN:</a:t>
            </a:r>
            <a:r>
              <a:rPr lang="en-US" altLang="en-US"/>
              <a:t>    Rule #4.    This rules tries to make each product </a:t>
            </a:r>
            <a:r>
              <a:rPr lang="ja-JP" altLang="en-US"/>
              <a:t>“</a:t>
            </a:r>
            <a:r>
              <a:rPr lang="en-US" altLang="ja-JP"/>
              <a:t>just like the last one we</a:t>
            </a:r>
          </a:p>
          <a:p>
            <a:pPr eaLnBrk="1" hangingPunct="1"/>
            <a:r>
              <a:rPr lang="en-US" altLang="en-US"/>
              <a:t>                       made</a:t>
            </a:r>
            <a:r>
              <a:rPr lang="ja-JP" altLang="en-US"/>
              <a:t>”</a:t>
            </a:r>
            <a:r>
              <a:rPr lang="en-US" altLang="ja-JP"/>
              <a:t>.  If we can</a:t>
            </a:r>
            <a:r>
              <a:rPr lang="ja-JP" altLang="en-US"/>
              <a:t>’</a:t>
            </a:r>
            <a:r>
              <a:rPr lang="en-US" altLang="ja-JP"/>
              <a:t>t hit the target, make it like the last unit so the customer</a:t>
            </a:r>
          </a:p>
          <a:p>
            <a:pPr eaLnBrk="1" hangingPunct="1"/>
            <a:r>
              <a:rPr lang="en-US" altLang="en-US"/>
              <a:t>                       won</a:t>
            </a:r>
            <a:r>
              <a:rPr lang="ja-JP" altLang="en-US"/>
              <a:t>’</a:t>
            </a:r>
            <a:r>
              <a:rPr lang="en-US" altLang="ja-JP"/>
              <a:t>t see the variability</a:t>
            </a:r>
          </a:p>
          <a:p>
            <a:pPr eaLnBrk="1" hangingPunct="1"/>
            <a:endParaRPr lang="en-US" altLang="en-US"/>
          </a:p>
          <a:p>
            <a:pPr eaLnBrk="1" hangingPunct="1"/>
            <a:r>
              <a:rPr lang="en-US" altLang="en-US" b="1"/>
              <a:t>ASK:  </a:t>
            </a:r>
            <a:r>
              <a:rPr lang="en-US" altLang="en-US"/>
              <a:t> the above questions on the slide.  what should we expect to see?</a:t>
            </a:r>
          </a:p>
          <a:p>
            <a:pPr eaLnBrk="1" hangingPunct="1"/>
            <a:endParaRPr lang="en-US" altLang="en-US"/>
          </a:p>
          <a:p>
            <a:pPr eaLnBrk="1" hangingPunct="1"/>
            <a:r>
              <a:rPr lang="en-US" altLang="en-US"/>
              <a:t>	Ans: A line out the door.</a:t>
            </a:r>
          </a:p>
          <a:p>
            <a:pPr eaLnBrk="1" hangingPunct="1"/>
            <a:endParaRPr lang="en-US" altLang="en-US"/>
          </a:p>
          <a:p>
            <a:pPr eaLnBrk="1" hangingPunct="1"/>
            <a:endParaRPr lang="en-US" altLang="en-US"/>
          </a:p>
          <a:p>
            <a:pPr eaLnBrk="1" hangingPunct="1"/>
            <a:r>
              <a:rPr lang="en-US" altLang="en-US"/>
              <a:t>AFTER RUNNING the funnel experiment, group the class around the dots marking the </a:t>
            </a:r>
          </a:p>
          <a:p>
            <a:pPr eaLnBrk="1" hangingPunct="1"/>
            <a:r>
              <a:rPr lang="en-US" altLang="en-US"/>
              <a:t>floor and highlight the spread in the various colored patterns.</a:t>
            </a:r>
          </a:p>
          <a:p>
            <a:pPr eaLnBrk="1" hangingPunct="1"/>
            <a:endParaRPr lang="en-US" altLang="en-US"/>
          </a:p>
          <a:p>
            <a:pPr eaLnBrk="1" hangingPunct="1"/>
            <a:r>
              <a:rPr lang="en-US" altLang="en-US"/>
              <a:t>Demonstrate and discuss points as they happen.</a:t>
            </a:r>
          </a:p>
        </p:txBody>
      </p:sp>
      <p:sp>
        <p:nvSpPr>
          <p:cNvPr id="68614" name="Rectangle 5">
            <a:extLst>
              <a:ext uri="{FF2B5EF4-FFF2-40B4-BE49-F238E27FC236}">
                <a16:creationId xmlns:a16="http://schemas.microsoft.com/office/drawing/2014/main" id="{84726216-6E63-4E7E-9B22-2E5AFBD8D96B}"/>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D45A5C0-CB31-40D9-BB49-633086C22485}"/>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EC9A403-301A-455D-9EF4-217100FDF704}" type="slidenum">
              <a:rPr lang="en-US" altLang="en-US" sz="1200"/>
              <a:pPr algn="r" eaLnBrk="1" hangingPunct="1"/>
              <a:t>39</a:t>
            </a:fld>
            <a:endParaRPr lang="en-US" altLang="en-US" sz="1200"/>
          </a:p>
        </p:txBody>
      </p:sp>
      <p:sp>
        <p:nvSpPr>
          <p:cNvPr id="73731" name="Rectangle 2">
            <a:extLst>
              <a:ext uri="{FF2B5EF4-FFF2-40B4-BE49-F238E27FC236}">
                <a16:creationId xmlns:a16="http://schemas.microsoft.com/office/drawing/2014/main" id="{1B87CA98-BA81-4807-8FA9-DF6942CB1759}"/>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73732" name="Rectangle 3">
            <a:extLst>
              <a:ext uri="{FF2B5EF4-FFF2-40B4-BE49-F238E27FC236}">
                <a16:creationId xmlns:a16="http://schemas.microsoft.com/office/drawing/2014/main" id="{7FF99667-A894-46A2-8106-494376DE7120}"/>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73733" name="Rectangle 4">
            <a:extLst>
              <a:ext uri="{FF2B5EF4-FFF2-40B4-BE49-F238E27FC236}">
                <a16:creationId xmlns:a16="http://schemas.microsoft.com/office/drawing/2014/main" id="{FF507B20-5899-4E8B-959C-0B5C2053AE20}"/>
              </a:ext>
            </a:extLst>
          </p:cNvPr>
          <p:cNvSpPr>
            <a:spLocks noGrp="1" noChangeArrowheads="1"/>
          </p:cNvSpPr>
          <p:nvPr>
            <p:ph type="body" idx="1"/>
          </p:nvPr>
        </p:nvSpPr>
        <p:spPr>
          <a:xfrm>
            <a:off x="511175" y="5376863"/>
            <a:ext cx="6015038"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b="1"/>
              <a:t>EXPLAIN:</a:t>
            </a:r>
            <a:r>
              <a:rPr lang="en-US" altLang="en-US"/>
              <a:t>    Rule #4.    This rules tries to make each product </a:t>
            </a:r>
            <a:r>
              <a:rPr lang="ja-JP" altLang="en-US"/>
              <a:t>“</a:t>
            </a:r>
            <a:r>
              <a:rPr lang="en-US" altLang="ja-JP"/>
              <a:t>just like the last one we</a:t>
            </a:r>
          </a:p>
          <a:p>
            <a:pPr eaLnBrk="1" hangingPunct="1"/>
            <a:r>
              <a:rPr lang="en-US" altLang="en-US"/>
              <a:t>                       made</a:t>
            </a:r>
            <a:r>
              <a:rPr lang="ja-JP" altLang="en-US"/>
              <a:t>”</a:t>
            </a:r>
            <a:r>
              <a:rPr lang="en-US" altLang="ja-JP"/>
              <a:t>.  If we can</a:t>
            </a:r>
            <a:r>
              <a:rPr lang="ja-JP" altLang="en-US"/>
              <a:t>’</a:t>
            </a:r>
            <a:r>
              <a:rPr lang="en-US" altLang="ja-JP"/>
              <a:t>t hit the target, make it like the last unit so the customer</a:t>
            </a:r>
          </a:p>
          <a:p>
            <a:pPr eaLnBrk="1" hangingPunct="1"/>
            <a:r>
              <a:rPr lang="en-US" altLang="en-US"/>
              <a:t>                       won</a:t>
            </a:r>
            <a:r>
              <a:rPr lang="ja-JP" altLang="en-US"/>
              <a:t>’</a:t>
            </a:r>
            <a:r>
              <a:rPr lang="en-US" altLang="ja-JP"/>
              <a:t>t see the variability</a:t>
            </a:r>
          </a:p>
          <a:p>
            <a:pPr eaLnBrk="1" hangingPunct="1"/>
            <a:endParaRPr lang="en-US" altLang="en-US"/>
          </a:p>
          <a:p>
            <a:pPr eaLnBrk="1" hangingPunct="1"/>
            <a:r>
              <a:rPr lang="en-US" altLang="en-US" b="1"/>
              <a:t>ASK:  </a:t>
            </a:r>
            <a:r>
              <a:rPr lang="en-US" altLang="en-US"/>
              <a:t> the above questions on the slide.  what should we expect to see?</a:t>
            </a:r>
          </a:p>
          <a:p>
            <a:pPr eaLnBrk="1" hangingPunct="1"/>
            <a:endParaRPr lang="en-US" altLang="en-US"/>
          </a:p>
          <a:p>
            <a:pPr eaLnBrk="1" hangingPunct="1"/>
            <a:r>
              <a:rPr lang="en-US" altLang="en-US"/>
              <a:t>	Ans: A line out the door.</a:t>
            </a:r>
          </a:p>
          <a:p>
            <a:pPr eaLnBrk="1" hangingPunct="1"/>
            <a:endParaRPr lang="en-US" altLang="en-US"/>
          </a:p>
          <a:p>
            <a:pPr eaLnBrk="1" hangingPunct="1"/>
            <a:endParaRPr lang="en-US" altLang="en-US"/>
          </a:p>
          <a:p>
            <a:pPr eaLnBrk="1" hangingPunct="1"/>
            <a:r>
              <a:rPr lang="en-US" altLang="en-US"/>
              <a:t>AFTER RUNNING the funnel experiment, group the class around the dots marking the </a:t>
            </a:r>
          </a:p>
          <a:p>
            <a:pPr eaLnBrk="1" hangingPunct="1"/>
            <a:r>
              <a:rPr lang="en-US" altLang="en-US"/>
              <a:t>floor and highlight the spread in the various colored patterns.</a:t>
            </a:r>
          </a:p>
          <a:p>
            <a:pPr eaLnBrk="1" hangingPunct="1"/>
            <a:endParaRPr lang="en-US" altLang="en-US"/>
          </a:p>
          <a:p>
            <a:pPr eaLnBrk="1" hangingPunct="1"/>
            <a:r>
              <a:rPr lang="en-US" altLang="en-US"/>
              <a:t>Demonstrate and discuss points as they happen.</a:t>
            </a:r>
          </a:p>
        </p:txBody>
      </p:sp>
      <p:sp>
        <p:nvSpPr>
          <p:cNvPr id="73734" name="Rectangle 5">
            <a:extLst>
              <a:ext uri="{FF2B5EF4-FFF2-40B4-BE49-F238E27FC236}">
                <a16:creationId xmlns:a16="http://schemas.microsoft.com/office/drawing/2014/main" id="{89C55289-8D97-4FD2-BE02-A0CC7E89C9B4}"/>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FB7A5917-C316-40B6-80FB-6187E9456472}"/>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A45CDF5E-6E8D-4BED-BFD8-397A3C72816C}" type="slidenum">
              <a:rPr lang="en-US" altLang="en-US" sz="1200"/>
              <a:pPr algn="r" eaLnBrk="1" hangingPunct="1"/>
              <a:t>40</a:t>
            </a:fld>
            <a:endParaRPr lang="en-US" altLang="en-US" sz="1200"/>
          </a:p>
        </p:txBody>
      </p:sp>
      <p:sp>
        <p:nvSpPr>
          <p:cNvPr id="75779" name="Rectangle 2">
            <a:extLst>
              <a:ext uri="{FF2B5EF4-FFF2-40B4-BE49-F238E27FC236}">
                <a16:creationId xmlns:a16="http://schemas.microsoft.com/office/drawing/2014/main" id="{9C785E75-9591-4F53-82C9-C42CB77C9897}"/>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75780" name="Rectangle 3">
            <a:extLst>
              <a:ext uri="{FF2B5EF4-FFF2-40B4-BE49-F238E27FC236}">
                <a16:creationId xmlns:a16="http://schemas.microsoft.com/office/drawing/2014/main" id="{DFDF8741-7AEF-4A40-A1BE-53174B09057D}"/>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619525" name="Rectangle 4">
            <a:extLst>
              <a:ext uri="{FF2B5EF4-FFF2-40B4-BE49-F238E27FC236}">
                <a16:creationId xmlns:a16="http://schemas.microsoft.com/office/drawing/2014/main" id="{49C5A00F-95BD-4670-8DBB-342F9587BBA4}"/>
              </a:ext>
            </a:extLst>
          </p:cNvPr>
          <p:cNvSpPr>
            <a:spLocks noGrp="1" noChangeArrowheads="1"/>
          </p:cNvSpPr>
          <p:nvPr>
            <p:ph type="body" idx="1"/>
          </p:nvPr>
        </p:nvSpPr>
        <p:spPr>
          <a:xfrm>
            <a:off x="511175" y="5299075"/>
            <a:ext cx="6015038" cy="3787775"/>
          </a:xfrm>
        </p:spPr>
        <p:txBody>
          <a:bodyPr lIns="91316" tIns="45658" rIns="91316" bIns="45658"/>
          <a:lstStyle/>
          <a:p>
            <a:pPr eaLnBrk="1" hangingPunct="1">
              <a:defRPr/>
            </a:pPr>
            <a:r>
              <a:rPr lang="en-US" b="1" dirty="0">
                <a:latin typeface="Arial" charset="0"/>
                <a:ea typeface="ＭＳ Ｐゴシック" charset="0"/>
                <a:cs typeface="+mn-cs"/>
              </a:rPr>
              <a:t>EXPLAIN:</a:t>
            </a:r>
          </a:p>
          <a:p>
            <a:pPr eaLnBrk="1" hangingPunct="1">
              <a:defRPr/>
            </a:pPr>
            <a:endParaRPr lang="en-US" dirty="0">
              <a:latin typeface="Arial" charset="0"/>
              <a:ea typeface="ＭＳ Ｐゴシック" charset="0"/>
              <a:cs typeface="+mn-cs"/>
            </a:endParaRPr>
          </a:p>
          <a:p>
            <a:pPr eaLnBrk="1" hangingPunct="1">
              <a:defRPr/>
            </a:pPr>
            <a:r>
              <a:rPr lang="en-US" dirty="0">
                <a:latin typeface="Arial" charset="0"/>
                <a:ea typeface="ＭＳ Ｐゴシック" charset="0"/>
                <a:cs typeface="+mn-cs"/>
              </a:rPr>
              <a:t>This is a real story from Kodak Park manufacturing.  We have the data.</a:t>
            </a:r>
          </a:p>
        </p:txBody>
      </p:sp>
      <p:sp>
        <p:nvSpPr>
          <p:cNvPr id="75782" name="Rectangle 5">
            <a:extLst>
              <a:ext uri="{FF2B5EF4-FFF2-40B4-BE49-F238E27FC236}">
                <a16:creationId xmlns:a16="http://schemas.microsoft.com/office/drawing/2014/main" id="{F68274DD-7414-4EFE-B337-F4DE78453EC7}"/>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66241682-0F0D-450C-A75C-9B77449FF214}"/>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136AAA51-EF08-4E3B-B860-4FFA4A26E4F8}" type="slidenum">
              <a:rPr lang="en-US" altLang="en-US" sz="1200"/>
              <a:pPr algn="r" eaLnBrk="1" hangingPunct="1"/>
              <a:t>41</a:t>
            </a:fld>
            <a:endParaRPr lang="en-US" altLang="en-US" sz="1200"/>
          </a:p>
        </p:txBody>
      </p:sp>
      <p:sp>
        <p:nvSpPr>
          <p:cNvPr id="77827" name="Rectangle 2">
            <a:extLst>
              <a:ext uri="{FF2B5EF4-FFF2-40B4-BE49-F238E27FC236}">
                <a16:creationId xmlns:a16="http://schemas.microsoft.com/office/drawing/2014/main" id="{25EE13FD-103D-4FE1-A26D-B3CB5F34DFE5}"/>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77828" name="Rectangle 3">
            <a:extLst>
              <a:ext uri="{FF2B5EF4-FFF2-40B4-BE49-F238E27FC236}">
                <a16:creationId xmlns:a16="http://schemas.microsoft.com/office/drawing/2014/main" id="{EEA517A0-A8C0-44AF-9D6D-070CC8273240}"/>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77829" name="Rectangle 4">
            <a:extLst>
              <a:ext uri="{FF2B5EF4-FFF2-40B4-BE49-F238E27FC236}">
                <a16:creationId xmlns:a16="http://schemas.microsoft.com/office/drawing/2014/main" id="{F7CDAD0D-4A72-4B03-B94A-2DB770D0FF8E}"/>
              </a:ext>
            </a:extLst>
          </p:cNvPr>
          <p:cNvSpPr>
            <a:spLocks noGrp="1" noChangeArrowheads="1"/>
          </p:cNvSpPr>
          <p:nvPr>
            <p:ph type="body" idx="1"/>
          </p:nvPr>
        </p:nvSpPr>
        <p:spPr>
          <a:xfrm>
            <a:off x="511175" y="5149850"/>
            <a:ext cx="6015038" cy="362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lnSpc>
                <a:spcPct val="90000"/>
              </a:lnSpc>
            </a:pPr>
            <a:r>
              <a:rPr lang="en-US" altLang="en-US" b="1"/>
              <a:t>EXPLAIN:   </a:t>
            </a:r>
            <a:r>
              <a:rPr lang="en-US" altLang="en-US"/>
              <a:t>These are a year</a:t>
            </a:r>
            <a:r>
              <a:rPr lang="ja-JP" altLang="en-US"/>
              <a:t>’</a:t>
            </a:r>
            <a:r>
              <a:rPr lang="en-US" altLang="ja-JP"/>
              <a:t>s worth of real data.</a:t>
            </a:r>
          </a:p>
          <a:p>
            <a:pPr eaLnBrk="1" hangingPunct="1">
              <a:lnSpc>
                <a:spcPct val="10000"/>
              </a:lnSpc>
            </a:pPr>
            <a:endParaRPr lang="en-US" altLang="en-US"/>
          </a:p>
          <a:p>
            <a:pPr eaLnBrk="1" hangingPunct="1">
              <a:lnSpc>
                <a:spcPct val="90000"/>
              </a:lnSpc>
            </a:pPr>
            <a:r>
              <a:rPr lang="en-US" altLang="en-US" b="1"/>
              <a:t>ASK:   </a:t>
            </a:r>
            <a:r>
              <a:rPr lang="en-US" altLang="en-US"/>
              <a:t> Which is the professional film ?   Which the consumer ( or amateur) ?</a:t>
            </a:r>
          </a:p>
          <a:p>
            <a:pPr eaLnBrk="1" hangingPunct="1">
              <a:lnSpc>
                <a:spcPct val="90000"/>
              </a:lnSpc>
            </a:pPr>
            <a:r>
              <a:rPr lang="en-US" altLang="en-US"/>
              <a:t>	Ans: The film with the larger variability is the professional.</a:t>
            </a:r>
          </a:p>
          <a:p>
            <a:pPr eaLnBrk="1" hangingPunct="1">
              <a:lnSpc>
                <a:spcPct val="90000"/>
              </a:lnSpc>
            </a:pPr>
            <a:endParaRPr lang="en-US" altLang="en-US"/>
          </a:p>
          <a:p>
            <a:pPr eaLnBrk="1" hangingPunct="1">
              <a:lnSpc>
                <a:spcPct val="90000"/>
              </a:lnSpc>
            </a:pPr>
            <a:r>
              <a:rPr lang="en-US" altLang="en-US" b="1"/>
              <a:t>ASK:</a:t>
            </a:r>
            <a:r>
              <a:rPr lang="en-US" altLang="en-US"/>
              <a:t>    How can this be ?</a:t>
            </a:r>
          </a:p>
          <a:p>
            <a:pPr eaLnBrk="1" hangingPunct="1">
              <a:lnSpc>
                <a:spcPct val="10000"/>
              </a:lnSpc>
            </a:pPr>
            <a:r>
              <a:rPr lang="en-US" altLang="en-US"/>
              <a:t>	</a:t>
            </a:r>
          </a:p>
          <a:p>
            <a:pPr eaLnBrk="1" hangingPunct="1">
              <a:lnSpc>
                <a:spcPct val="90000"/>
              </a:lnSpc>
            </a:pPr>
            <a:r>
              <a:rPr lang="en-US" altLang="en-US" b="1"/>
              <a:t>DISCUSS / LECTURE:</a:t>
            </a:r>
          </a:p>
          <a:p>
            <a:pPr eaLnBrk="1" hangingPunct="1">
              <a:lnSpc>
                <a:spcPct val="10000"/>
              </a:lnSpc>
            </a:pPr>
            <a:endParaRPr lang="en-US" altLang="en-US"/>
          </a:p>
          <a:p>
            <a:pPr eaLnBrk="1" hangingPunct="1">
              <a:lnSpc>
                <a:spcPct val="90000"/>
              </a:lnSpc>
            </a:pPr>
            <a:r>
              <a:rPr lang="en-US" altLang="en-US"/>
              <a:t>	• The product engineer for the amateur product has wider specs which the process can meet. Thus he/she leaves the process alone. Note the nice bell shaped curve.</a:t>
            </a:r>
          </a:p>
          <a:p>
            <a:pPr eaLnBrk="1" hangingPunct="1">
              <a:lnSpc>
                <a:spcPct val="90000"/>
              </a:lnSpc>
            </a:pPr>
            <a:endParaRPr lang="en-US" altLang="en-US"/>
          </a:p>
          <a:p>
            <a:pPr eaLnBrk="1" hangingPunct="1">
              <a:lnSpc>
                <a:spcPct val="90000"/>
              </a:lnSpc>
            </a:pPr>
            <a:r>
              <a:rPr lang="en-US" altLang="en-US"/>
              <a:t>	• The product engineer for the professional product has specs that the process cannot meet, thus he/she tries to compensate by making adjustments. Notice the irregular shape of the data - it is typical of a process that is being over-adjusted.</a:t>
            </a:r>
          </a:p>
          <a:p>
            <a:pPr eaLnBrk="1" hangingPunct="1">
              <a:lnSpc>
                <a:spcPct val="90000"/>
              </a:lnSpc>
            </a:pPr>
            <a:endParaRPr lang="en-US" altLang="en-US"/>
          </a:p>
          <a:p>
            <a:pPr eaLnBrk="1" hangingPunct="1">
              <a:lnSpc>
                <a:spcPct val="90000"/>
              </a:lnSpc>
            </a:pPr>
            <a:r>
              <a:rPr lang="en-US" altLang="en-US" b="1"/>
              <a:t>ASK:</a:t>
            </a:r>
          </a:p>
          <a:p>
            <a:pPr eaLnBrk="1" hangingPunct="1">
              <a:lnSpc>
                <a:spcPct val="90000"/>
              </a:lnSpc>
            </a:pPr>
            <a:r>
              <a:rPr lang="en-US" altLang="en-US"/>
              <a:t>	• What</a:t>
            </a:r>
            <a:r>
              <a:rPr lang="ja-JP" altLang="en-US"/>
              <a:t>’</a:t>
            </a:r>
            <a:r>
              <a:rPr lang="en-US" altLang="ja-JP"/>
              <a:t>s the moral? Ans: Don</a:t>
            </a:r>
            <a:r>
              <a:rPr lang="ja-JP" altLang="en-US"/>
              <a:t>’</a:t>
            </a:r>
            <a:r>
              <a:rPr lang="en-US" altLang="ja-JP"/>
              <a:t>t tamper with common cause variability</a:t>
            </a:r>
          </a:p>
          <a:p>
            <a:pPr eaLnBrk="1" hangingPunct="1">
              <a:lnSpc>
                <a:spcPct val="90000"/>
              </a:lnSpc>
            </a:pPr>
            <a:r>
              <a:rPr lang="en-US" altLang="en-US"/>
              <a:t>	• What must the professional group do? Ans: Improve the process, meanwhile, inspect and sort.</a:t>
            </a:r>
          </a:p>
        </p:txBody>
      </p:sp>
      <p:sp>
        <p:nvSpPr>
          <p:cNvPr id="77830" name="Rectangle 5">
            <a:extLst>
              <a:ext uri="{FF2B5EF4-FFF2-40B4-BE49-F238E27FC236}">
                <a16:creationId xmlns:a16="http://schemas.microsoft.com/office/drawing/2014/main" id="{6033E7CF-F187-4D63-A05E-D687FD7687FB}"/>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20DFA52-B75B-49F5-AF71-1B77AE9714F9}"/>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DA49FF68-BB75-4714-AC7C-20D398D1E624}" type="slidenum">
              <a:rPr lang="en-US" altLang="en-US" sz="1200"/>
              <a:pPr algn="r" eaLnBrk="1" hangingPunct="1"/>
              <a:t>6</a:t>
            </a:fld>
            <a:endParaRPr lang="en-US" altLang="en-US" sz="1200"/>
          </a:p>
        </p:txBody>
      </p:sp>
      <p:sp>
        <p:nvSpPr>
          <p:cNvPr id="14339" name="Rectangle 2">
            <a:extLst>
              <a:ext uri="{FF2B5EF4-FFF2-40B4-BE49-F238E27FC236}">
                <a16:creationId xmlns:a16="http://schemas.microsoft.com/office/drawing/2014/main" id="{93221450-BF34-45C5-91BC-E059ADB4F208}"/>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14340" name="Rectangle 3">
            <a:extLst>
              <a:ext uri="{FF2B5EF4-FFF2-40B4-BE49-F238E27FC236}">
                <a16:creationId xmlns:a16="http://schemas.microsoft.com/office/drawing/2014/main" id="{870EB09E-950B-4BDE-A6FC-4B4C89560726}"/>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14341" name="Rectangle 4">
            <a:extLst>
              <a:ext uri="{FF2B5EF4-FFF2-40B4-BE49-F238E27FC236}">
                <a16:creationId xmlns:a16="http://schemas.microsoft.com/office/drawing/2014/main" id="{525250BC-E67E-4978-A03F-377FC9265FCB}"/>
              </a:ext>
            </a:extLst>
          </p:cNvPr>
          <p:cNvSpPr>
            <a:spLocks noGrp="1" noChangeArrowheads="1"/>
          </p:cNvSpPr>
          <p:nvPr>
            <p:ph type="body" idx="1"/>
          </p:nvPr>
        </p:nvSpPr>
        <p:spPr>
          <a:xfrm>
            <a:off x="1101725" y="5151438"/>
            <a:ext cx="4873625" cy="326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a:t>ASK people to help you fill in the blanks</a:t>
            </a:r>
          </a:p>
          <a:p>
            <a:pPr eaLnBrk="1" hangingPunct="1"/>
            <a:endParaRPr lang="en-US" altLang="en-US"/>
          </a:p>
          <a:p>
            <a:pPr eaLnBrk="1" hangingPunct="1"/>
            <a:r>
              <a:rPr lang="en-US" altLang="en-US"/>
              <a:t>	• ...... processes</a:t>
            </a:r>
          </a:p>
          <a:p>
            <a:pPr eaLnBrk="1" hangingPunct="1"/>
            <a:endParaRPr lang="en-US" altLang="en-US"/>
          </a:p>
          <a:p>
            <a:pPr eaLnBrk="1" hangingPunct="1"/>
            <a:r>
              <a:rPr lang="en-US" altLang="en-US"/>
              <a:t>	• ...... variability</a:t>
            </a:r>
          </a:p>
          <a:p>
            <a:pPr eaLnBrk="1" hangingPunct="1"/>
            <a:endParaRPr lang="en-US" altLang="en-US"/>
          </a:p>
          <a:p>
            <a:pPr eaLnBrk="1" hangingPunct="1"/>
            <a:r>
              <a:rPr lang="en-US" altLang="en-US"/>
              <a:t>	• ...... data      ..... decisions</a:t>
            </a:r>
          </a:p>
          <a:p>
            <a:pPr eaLnBrk="1" hangingPunct="1"/>
            <a:endParaRPr lang="en-US" altLang="en-US"/>
          </a:p>
          <a:p>
            <a:pPr eaLnBrk="1" hangingPunct="1"/>
            <a:endParaRPr lang="en-US" altLang="en-US"/>
          </a:p>
        </p:txBody>
      </p:sp>
      <p:sp>
        <p:nvSpPr>
          <p:cNvPr id="14342" name="Rectangle 5">
            <a:extLst>
              <a:ext uri="{FF2B5EF4-FFF2-40B4-BE49-F238E27FC236}">
                <a16:creationId xmlns:a16="http://schemas.microsoft.com/office/drawing/2014/main" id="{722E7273-58A0-4860-BB5A-4B93A16882D7}"/>
              </a:ext>
            </a:extLst>
          </p:cNvPr>
          <p:cNvSpPr>
            <a:spLocks noGrp="1" noRot="1" noChangeAspect="1" noChangeArrowheads="1" noTextEdit="1"/>
          </p:cNvSpPr>
          <p:nvPr>
            <p:ph type="sldImg"/>
          </p:nvPr>
        </p:nvSpPr>
        <p:spPr>
          <a:xfrm>
            <a:off x="628650" y="339725"/>
            <a:ext cx="5781675" cy="4335463"/>
          </a:xfrm>
          <a:ln w="12700" cap="flat">
            <a:solidFill>
              <a:schemeClr val="tx1"/>
            </a:solid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15E5827-46EF-4589-8E74-94DE29431DC8}"/>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0E31CCEE-5812-4972-B069-6B9BBA9113D9}" type="slidenum">
              <a:rPr lang="en-US" altLang="en-US" sz="1200"/>
              <a:pPr algn="r" eaLnBrk="1" hangingPunct="1"/>
              <a:t>42</a:t>
            </a:fld>
            <a:endParaRPr lang="en-US" altLang="en-US" sz="1200"/>
          </a:p>
        </p:txBody>
      </p:sp>
      <p:sp>
        <p:nvSpPr>
          <p:cNvPr id="79875" name="Rectangle 2">
            <a:extLst>
              <a:ext uri="{FF2B5EF4-FFF2-40B4-BE49-F238E27FC236}">
                <a16:creationId xmlns:a16="http://schemas.microsoft.com/office/drawing/2014/main" id="{4F8E4748-668B-4509-B780-A45D02650D79}"/>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79876" name="Rectangle 3">
            <a:extLst>
              <a:ext uri="{FF2B5EF4-FFF2-40B4-BE49-F238E27FC236}">
                <a16:creationId xmlns:a16="http://schemas.microsoft.com/office/drawing/2014/main" id="{D3781BDD-3EE3-4938-8562-E27EF19D87B6}"/>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79877" name="Rectangle 4">
            <a:extLst>
              <a:ext uri="{FF2B5EF4-FFF2-40B4-BE49-F238E27FC236}">
                <a16:creationId xmlns:a16="http://schemas.microsoft.com/office/drawing/2014/main" id="{0D358A58-62C3-4633-8A10-245FAF891BC0}"/>
              </a:ext>
            </a:extLst>
          </p:cNvPr>
          <p:cNvSpPr>
            <a:spLocks noGrp="1" noChangeArrowheads="1"/>
          </p:cNvSpPr>
          <p:nvPr>
            <p:ph type="body" idx="1"/>
          </p:nvPr>
        </p:nvSpPr>
        <p:spPr>
          <a:xfrm>
            <a:off x="511175" y="5149850"/>
            <a:ext cx="6015038" cy="362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lnSpc>
                <a:spcPct val="90000"/>
              </a:lnSpc>
            </a:pPr>
            <a:r>
              <a:rPr lang="en-US" altLang="en-US" b="1"/>
              <a:t>EXPLAIN:   </a:t>
            </a:r>
            <a:r>
              <a:rPr lang="en-US" altLang="en-US"/>
              <a:t>These are a year</a:t>
            </a:r>
            <a:r>
              <a:rPr lang="ja-JP" altLang="en-US"/>
              <a:t>’</a:t>
            </a:r>
            <a:r>
              <a:rPr lang="en-US" altLang="ja-JP"/>
              <a:t>s worth of real data.</a:t>
            </a:r>
          </a:p>
          <a:p>
            <a:pPr eaLnBrk="1" hangingPunct="1">
              <a:lnSpc>
                <a:spcPct val="10000"/>
              </a:lnSpc>
            </a:pPr>
            <a:endParaRPr lang="en-US" altLang="en-US"/>
          </a:p>
          <a:p>
            <a:pPr eaLnBrk="1" hangingPunct="1">
              <a:lnSpc>
                <a:spcPct val="90000"/>
              </a:lnSpc>
            </a:pPr>
            <a:r>
              <a:rPr lang="en-US" altLang="en-US" b="1"/>
              <a:t>ASK:   </a:t>
            </a:r>
            <a:r>
              <a:rPr lang="en-US" altLang="en-US"/>
              <a:t> Which is the professional film ?   Which the consumer ( or amateur) ?</a:t>
            </a:r>
          </a:p>
          <a:p>
            <a:pPr eaLnBrk="1" hangingPunct="1">
              <a:lnSpc>
                <a:spcPct val="90000"/>
              </a:lnSpc>
            </a:pPr>
            <a:r>
              <a:rPr lang="en-US" altLang="en-US"/>
              <a:t>	Ans: The film with the larger variability is the professional.</a:t>
            </a:r>
          </a:p>
          <a:p>
            <a:pPr eaLnBrk="1" hangingPunct="1">
              <a:lnSpc>
                <a:spcPct val="90000"/>
              </a:lnSpc>
            </a:pPr>
            <a:endParaRPr lang="en-US" altLang="en-US"/>
          </a:p>
          <a:p>
            <a:pPr eaLnBrk="1" hangingPunct="1">
              <a:lnSpc>
                <a:spcPct val="90000"/>
              </a:lnSpc>
            </a:pPr>
            <a:r>
              <a:rPr lang="en-US" altLang="en-US" b="1"/>
              <a:t>ASK:</a:t>
            </a:r>
            <a:r>
              <a:rPr lang="en-US" altLang="en-US"/>
              <a:t>    How can this be ?</a:t>
            </a:r>
          </a:p>
          <a:p>
            <a:pPr eaLnBrk="1" hangingPunct="1">
              <a:lnSpc>
                <a:spcPct val="10000"/>
              </a:lnSpc>
            </a:pPr>
            <a:r>
              <a:rPr lang="en-US" altLang="en-US"/>
              <a:t>	</a:t>
            </a:r>
          </a:p>
          <a:p>
            <a:pPr eaLnBrk="1" hangingPunct="1">
              <a:lnSpc>
                <a:spcPct val="90000"/>
              </a:lnSpc>
            </a:pPr>
            <a:r>
              <a:rPr lang="en-US" altLang="en-US" b="1"/>
              <a:t>DISCUSS / LECTURE:</a:t>
            </a:r>
          </a:p>
          <a:p>
            <a:pPr eaLnBrk="1" hangingPunct="1">
              <a:lnSpc>
                <a:spcPct val="10000"/>
              </a:lnSpc>
            </a:pPr>
            <a:endParaRPr lang="en-US" altLang="en-US"/>
          </a:p>
          <a:p>
            <a:pPr eaLnBrk="1" hangingPunct="1">
              <a:lnSpc>
                <a:spcPct val="90000"/>
              </a:lnSpc>
            </a:pPr>
            <a:r>
              <a:rPr lang="en-US" altLang="en-US"/>
              <a:t>	• The product engineer for the amateur product has wider specs which the process can meet. Thus he/she leaves the process alone. Note the nice bell shaped curve.</a:t>
            </a:r>
          </a:p>
          <a:p>
            <a:pPr eaLnBrk="1" hangingPunct="1">
              <a:lnSpc>
                <a:spcPct val="90000"/>
              </a:lnSpc>
            </a:pPr>
            <a:endParaRPr lang="en-US" altLang="en-US"/>
          </a:p>
          <a:p>
            <a:pPr eaLnBrk="1" hangingPunct="1">
              <a:lnSpc>
                <a:spcPct val="90000"/>
              </a:lnSpc>
            </a:pPr>
            <a:r>
              <a:rPr lang="en-US" altLang="en-US"/>
              <a:t>	• The product engineer for the professional product has specs that the process cannot meet, thus he/she tries to compensate by making adjustments. Notice the irregular shape of the data - it is typical of a process that is being over-adjusted.</a:t>
            </a:r>
          </a:p>
          <a:p>
            <a:pPr eaLnBrk="1" hangingPunct="1">
              <a:lnSpc>
                <a:spcPct val="90000"/>
              </a:lnSpc>
            </a:pPr>
            <a:endParaRPr lang="en-US" altLang="en-US"/>
          </a:p>
          <a:p>
            <a:pPr eaLnBrk="1" hangingPunct="1">
              <a:lnSpc>
                <a:spcPct val="90000"/>
              </a:lnSpc>
            </a:pPr>
            <a:r>
              <a:rPr lang="en-US" altLang="en-US" b="1"/>
              <a:t>ASK:</a:t>
            </a:r>
          </a:p>
          <a:p>
            <a:pPr eaLnBrk="1" hangingPunct="1">
              <a:lnSpc>
                <a:spcPct val="90000"/>
              </a:lnSpc>
            </a:pPr>
            <a:r>
              <a:rPr lang="en-US" altLang="en-US"/>
              <a:t>	• What</a:t>
            </a:r>
            <a:r>
              <a:rPr lang="ja-JP" altLang="en-US"/>
              <a:t>’</a:t>
            </a:r>
            <a:r>
              <a:rPr lang="en-US" altLang="ja-JP"/>
              <a:t>s the moral? Ans: Don</a:t>
            </a:r>
            <a:r>
              <a:rPr lang="ja-JP" altLang="en-US"/>
              <a:t>’</a:t>
            </a:r>
            <a:r>
              <a:rPr lang="en-US" altLang="ja-JP"/>
              <a:t>t tamper with common cause variability</a:t>
            </a:r>
          </a:p>
          <a:p>
            <a:pPr eaLnBrk="1" hangingPunct="1">
              <a:lnSpc>
                <a:spcPct val="90000"/>
              </a:lnSpc>
            </a:pPr>
            <a:r>
              <a:rPr lang="en-US" altLang="en-US"/>
              <a:t>	• What must the professional group do? Ans: Improve the process, meanwhile, inspect and sort.</a:t>
            </a:r>
          </a:p>
        </p:txBody>
      </p:sp>
      <p:sp>
        <p:nvSpPr>
          <p:cNvPr id="79878" name="Rectangle 5">
            <a:extLst>
              <a:ext uri="{FF2B5EF4-FFF2-40B4-BE49-F238E27FC236}">
                <a16:creationId xmlns:a16="http://schemas.microsoft.com/office/drawing/2014/main" id="{74334126-0E3D-47EE-84A7-D72ADD3E2A9C}"/>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4490E2F-A051-439A-884A-426E1A2805E2}"/>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1A96248B-C0C4-415D-8FFD-6E38423E5F6C}" type="slidenum">
              <a:rPr lang="en-US" altLang="en-US" sz="1200"/>
              <a:pPr algn="r" eaLnBrk="1" hangingPunct="1"/>
              <a:t>43</a:t>
            </a:fld>
            <a:endParaRPr lang="en-US" altLang="en-US" sz="1200"/>
          </a:p>
        </p:txBody>
      </p:sp>
      <p:sp>
        <p:nvSpPr>
          <p:cNvPr id="81923" name="Rectangle 2">
            <a:extLst>
              <a:ext uri="{FF2B5EF4-FFF2-40B4-BE49-F238E27FC236}">
                <a16:creationId xmlns:a16="http://schemas.microsoft.com/office/drawing/2014/main" id="{C02B2447-80DD-4454-8802-411418FAE091}"/>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81924" name="Rectangle 3">
            <a:extLst>
              <a:ext uri="{FF2B5EF4-FFF2-40B4-BE49-F238E27FC236}">
                <a16:creationId xmlns:a16="http://schemas.microsoft.com/office/drawing/2014/main" id="{EDB17C2B-FBF7-4A4C-B671-1F050ECB9D29}"/>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81925" name="Rectangle 4">
            <a:extLst>
              <a:ext uri="{FF2B5EF4-FFF2-40B4-BE49-F238E27FC236}">
                <a16:creationId xmlns:a16="http://schemas.microsoft.com/office/drawing/2014/main" id="{B24879F7-8C48-4515-B99E-E8104134D3FC}"/>
              </a:ext>
            </a:extLst>
          </p:cNvPr>
          <p:cNvSpPr>
            <a:spLocks noGrp="1" noChangeArrowheads="1"/>
          </p:cNvSpPr>
          <p:nvPr>
            <p:ph type="body" idx="1"/>
          </p:nvPr>
        </p:nvSpPr>
        <p:spPr>
          <a:xfrm>
            <a:off x="746125" y="4913313"/>
            <a:ext cx="6016625" cy="3943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sz="1000" b="1"/>
              <a:t>DISCUSS and ASK for each rule</a:t>
            </a:r>
          </a:p>
          <a:p>
            <a:pPr eaLnBrk="1" hangingPunct="1"/>
            <a:r>
              <a:rPr lang="en-US" altLang="en-US" sz="1000"/>
              <a:t>Rule 1:</a:t>
            </a:r>
          </a:p>
          <a:p>
            <a:pPr eaLnBrk="1" hangingPunct="1"/>
            <a:r>
              <a:rPr lang="en-US" altLang="en-US" sz="1000"/>
              <a:t>	• What pattern of variability? Ans: Random</a:t>
            </a:r>
          </a:p>
          <a:p>
            <a:pPr eaLnBrk="1" hangingPunct="1"/>
            <a:r>
              <a:rPr lang="en-US" altLang="en-US" sz="1000"/>
              <a:t>	• What kind of variability? Ans: Common Cause</a:t>
            </a:r>
          </a:p>
          <a:p>
            <a:pPr eaLnBrk="1" hangingPunct="1"/>
            <a:r>
              <a:rPr lang="en-US" altLang="en-US" sz="1000"/>
              <a:t>Rule 2:</a:t>
            </a:r>
          </a:p>
          <a:p>
            <a:pPr eaLnBrk="1" hangingPunct="1"/>
            <a:r>
              <a:rPr lang="en-US" altLang="en-US" sz="1000"/>
              <a:t>	• What amount of variability: Ans: Double that of before</a:t>
            </a:r>
          </a:p>
          <a:p>
            <a:pPr eaLnBrk="1" hangingPunct="1"/>
            <a:r>
              <a:rPr lang="en-US" altLang="en-US" sz="1000"/>
              <a:t>	• Why ? Our adjustments added to the variability</a:t>
            </a:r>
          </a:p>
          <a:p>
            <a:pPr eaLnBrk="1" hangingPunct="1"/>
            <a:r>
              <a:rPr lang="en-US" altLang="en-US" sz="1000"/>
              <a:t>	• Do you have any examples? Ans: Golfer adjusting after each stroke, etc.</a:t>
            </a:r>
          </a:p>
          <a:p>
            <a:pPr eaLnBrk="1" hangingPunct="1"/>
            <a:r>
              <a:rPr lang="en-US" altLang="en-US" sz="1000"/>
              <a:t>Rule 4:</a:t>
            </a:r>
          </a:p>
          <a:p>
            <a:pPr eaLnBrk="1" hangingPunct="1"/>
            <a:r>
              <a:rPr lang="en-US" altLang="en-US" sz="1000"/>
              <a:t>	• What happened? Ans: We moved further and further from the target</a:t>
            </a:r>
          </a:p>
          <a:p>
            <a:pPr eaLnBrk="1" hangingPunct="1"/>
            <a:r>
              <a:rPr lang="en-US" altLang="en-US" sz="1000"/>
              <a:t>	• Why? We kept on adjusting to the last point</a:t>
            </a:r>
          </a:p>
          <a:p>
            <a:pPr eaLnBrk="1" hangingPunct="1"/>
            <a:r>
              <a:rPr lang="en-US" altLang="en-US" sz="1000"/>
              <a:t>	• Are there some examples ? Ans: Worker training worker; cutting length of wood to the last one cut.</a:t>
            </a:r>
          </a:p>
          <a:p>
            <a:pPr eaLnBrk="1" hangingPunct="1"/>
            <a:r>
              <a:rPr lang="en-US" altLang="en-US" sz="1000"/>
              <a:t>ASK:</a:t>
            </a:r>
          </a:p>
          <a:p>
            <a:pPr eaLnBrk="1" hangingPunct="1"/>
            <a:r>
              <a:rPr lang="en-US" altLang="en-US" sz="1000"/>
              <a:t>	• What the moral ? Ans: Don</a:t>
            </a:r>
            <a:r>
              <a:rPr lang="ja-JP" altLang="en-US" sz="1000"/>
              <a:t>’</a:t>
            </a:r>
            <a:r>
              <a:rPr lang="en-US" altLang="ja-JP" sz="1000"/>
              <a:t>t react to common cause variability or the last data point. It will increase the variability.</a:t>
            </a:r>
          </a:p>
          <a:p>
            <a:pPr eaLnBrk="1" hangingPunct="1"/>
            <a:r>
              <a:rPr lang="en-US" altLang="en-US" sz="1000"/>
              <a:t>	• What if the variability is too large? Ans: Change, re-engineer the system</a:t>
            </a:r>
          </a:p>
          <a:p>
            <a:pPr eaLnBrk="1" hangingPunct="1"/>
            <a:r>
              <a:rPr lang="en-US" altLang="en-US" sz="1000"/>
              <a:t>	• How  for the funnel ? Ans: Lower it, put Velcro on the ball marble, etc.</a:t>
            </a:r>
          </a:p>
          <a:p>
            <a:pPr eaLnBrk="1" hangingPunct="1"/>
            <a:r>
              <a:rPr lang="en-US" altLang="en-US" sz="1000"/>
              <a:t>	• How do you improve Kodak processes? Ans: Better raw materials, better machinery and  instrumentation, training, etc.	</a:t>
            </a:r>
          </a:p>
        </p:txBody>
      </p:sp>
      <p:sp>
        <p:nvSpPr>
          <p:cNvPr id="81926" name="Rectangle 5">
            <a:extLst>
              <a:ext uri="{FF2B5EF4-FFF2-40B4-BE49-F238E27FC236}">
                <a16:creationId xmlns:a16="http://schemas.microsoft.com/office/drawing/2014/main" id="{0C80D583-9EEC-4EEA-AF29-A95E0A311AC5}"/>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517F8D5-3A1C-408A-A989-9BBB6DF39168}"/>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47C2AB64-148C-48CA-B440-5B57778F84FB}" type="slidenum">
              <a:rPr lang="en-US" altLang="en-US" sz="1200"/>
              <a:pPr algn="r" eaLnBrk="1" hangingPunct="1"/>
              <a:t>44</a:t>
            </a:fld>
            <a:endParaRPr lang="en-US" altLang="en-US" sz="1200"/>
          </a:p>
        </p:txBody>
      </p:sp>
      <p:sp>
        <p:nvSpPr>
          <p:cNvPr id="83971" name="Rectangle 2">
            <a:extLst>
              <a:ext uri="{FF2B5EF4-FFF2-40B4-BE49-F238E27FC236}">
                <a16:creationId xmlns:a16="http://schemas.microsoft.com/office/drawing/2014/main" id="{0377B8C0-E538-49E5-9652-EAAC5A075F50}"/>
              </a:ext>
            </a:extLst>
          </p:cNvPr>
          <p:cNvSpPr>
            <a:spLocks noGrp="1" noRot="1" noChangeAspect="1" noChangeArrowheads="1" noTextEdit="1"/>
          </p:cNvSpPr>
          <p:nvPr>
            <p:ph type="sldImg"/>
          </p:nvPr>
        </p:nvSpPr>
        <p:spPr>
          <a:xfrm>
            <a:off x="609600" y="357188"/>
            <a:ext cx="5783263" cy="4337050"/>
          </a:xfrm>
          <a:ln w="12700" cap="flat">
            <a:solidFill>
              <a:schemeClr val="tx1"/>
            </a:solid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0E8600B-60BB-4367-9C96-79B68B972D5E}"/>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11465C0E-3357-4FDE-B103-A7A41E72F89B}" type="slidenum">
              <a:rPr lang="en-US" altLang="en-US" sz="1200"/>
              <a:pPr algn="r" eaLnBrk="1" hangingPunct="1"/>
              <a:t>45</a:t>
            </a:fld>
            <a:endParaRPr lang="en-US" altLang="en-US" sz="1200"/>
          </a:p>
        </p:txBody>
      </p:sp>
      <p:sp>
        <p:nvSpPr>
          <p:cNvPr id="86019" name="Rectangle 2">
            <a:extLst>
              <a:ext uri="{FF2B5EF4-FFF2-40B4-BE49-F238E27FC236}">
                <a16:creationId xmlns:a16="http://schemas.microsoft.com/office/drawing/2014/main" id="{63ADC4B9-BCA7-42D7-A875-FDC9AD799320}"/>
              </a:ext>
            </a:extLst>
          </p:cNvPr>
          <p:cNvSpPr>
            <a:spLocks noGrp="1" noRot="1" noChangeAspect="1" noChangeArrowheads="1" noTextEdit="1"/>
          </p:cNvSpPr>
          <p:nvPr>
            <p:ph type="sldImg"/>
          </p:nvPr>
        </p:nvSpPr>
        <p:spPr>
          <a:xfrm>
            <a:off x="765175" y="441325"/>
            <a:ext cx="5783263" cy="4337050"/>
          </a:xfrm>
          <a:ln w="12700" cap="flat">
            <a:solidFill>
              <a:schemeClr val="tx1"/>
            </a:solid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9BA07797-A7F5-40B6-974A-74D02ABA8CDF}"/>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3AF4C617-F7DC-407F-B242-07DEB7975D8B}" type="slidenum">
              <a:rPr lang="en-US" altLang="en-US" sz="1200"/>
              <a:pPr algn="r" eaLnBrk="1" hangingPunct="1"/>
              <a:t>46</a:t>
            </a:fld>
            <a:endParaRPr lang="en-US" altLang="en-US" sz="1200"/>
          </a:p>
        </p:txBody>
      </p:sp>
      <p:sp>
        <p:nvSpPr>
          <p:cNvPr id="88067" name="Rectangle 2">
            <a:extLst>
              <a:ext uri="{FF2B5EF4-FFF2-40B4-BE49-F238E27FC236}">
                <a16:creationId xmlns:a16="http://schemas.microsoft.com/office/drawing/2014/main" id="{B7A21346-E7C8-42FE-8318-423F8449B989}"/>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88068" name="Rectangle 3">
            <a:extLst>
              <a:ext uri="{FF2B5EF4-FFF2-40B4-BE49-F238E27FC236}">
                <a16:creationId xmlns:a16="http://schemas.microsoft.com/office/drawing/2014/main" id="{D8E7F8D0-EDA6-44D8-9135-017AACDF0430}"/>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88069" name="Rectangle 4">
            <a:extLst>
              <a:ext uri="{FF2B5EF4-FFF2-40B4-BE49-F238E27FC236}">
                <a16:creationId xmlns:a16="http://schemas.microsoft.com/office/drawing/2014/main" id="{6F379B9C-28CE-422A-9AF8-42538F30A0A8}"/>
              </a:ext>
            </a:extLst>
          </p:cNvPr>
          <p:cNvSpPr>
            <a:spLocks noGrp="1" noChangeArrowheads="1"/>
          </p:cNvSpPr>
          <p:nvPr>
            <p:ph type="body" idx="1"/>
          </p:nvPr>
        </p:nvSpPr>
        <p:spPr>
          <a:xfrm>
            <a:off x="1101725" y="5151438"/>
            <a:ext cx="4873625" cy="326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pPr eaLnBrk="1" hangingPunct="1"/>
            <a:r>
              <a:rPr lang="en-US" altLang="en-US"/>
              <a:t>ASK people to help you fill in the blanks</a:t>
            </a:r>
          </a:p>
          <a:p>
            <a:pPr eaLnBrk="1" hangingPunct="1"/>
            <a:endParaRPr lang="en-US" altLang="en-US"/>
          </a:p>
          <a:p>
            <a:pPr eaLnBrk="1" hangingPunct="1"/>
            <a:r>
              <a:rPr lang="en-US" altLang="en-US"/>
              <a:t>	• ...... processes</a:t>
            </a:r>
          </a:p>
          <a:p>
            <a:pPr eaLnBrk="1" hangingPunct="1"/>
            <a:endParaRPr lang="en-US" altLang="en-US"/>
          </a:p>
          <a:p>
            <a:pPr eaLnBrk="1" hangingPunct="1"/>
            <a:r>
              <a:rPr lang="en-US" altLang="en-US"/>
              <a:t>	• ...... variability</a:t>
            </a:r>
          </a:p>
          <a:p>
            <a:pPr eaLnBrk="1" hangingPunct="1"/>
            <a:endParaRPr lang="en-US" altLang="en-US"/>
          </a:p>
          <a:p>
            <a:pPr eaLnBrk="1" hangingPunct="1"/>
            <a:r>
              <a:rPr lang="en-US" altLang="en-US"/>
              <a:t>	• ...... data      ..... decisions</a:t>
            </a:r>
          </a:p>
          <a:p>
            <a:pPr eaLnBrk="1" hangingPunct="1"/>
            <a:endParaRPr lang="en-US" altLang="en-US"/>
          </a:p>
          <a:p>
            <a:pPr eaLnBrk="1" hangingPunct="1"/>
            <a:endParaRPr lang="en-US" altLang="en-US"/>
          </a:p>
        </p:txBody>
      </p:sp>
      <p:sp>
        <p:nvSpPr>
          <p:cNvPr id="88070" name="Rectangle 5">
            <a:extLst>
              <a:ext uri="{FF2B5EF4-FFF2-40B4-BE49-F238E27FC236}">
                <a16:creationId xmlns:a16="http://schemas.microsoft.com/office/drawing/2014/main" id="{246225A9-A106-4751-9D34-CF80C03288DE}"/>
              </a:ext>
            </a:extLst>
          </p:cNvPr>
          <p:cNvSpPr>
            <a:spLocks noGrp="1" noRot="1" noChangeAspect="1" noChangeArrowheads="1" noTextEdit="1"/>
          </p:cNvSpPr>
          <p:nvPr>
            <p:ph type="sldImg"/>
          </p:nvPr>
        </p:nvSpPr>
        <p:spPr>
          <a:xfrm>
            <a:off x="628650" y="339725"/>
            <a:ext cx="5781675" cy="4335463"/>
          </a:xfrm>
          <a:ln w="12700" cap="flat">
            <a:solidFill>
              <a:schemeClr val="tx1"/>
            </a:solid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3E301E7B-C543-4311-A84A-A30989E9E331}"/>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A20A272B-3C23-47CC-935A-FB98ED3A28B2}" type="slidenum">
              <a:rPr lang="en-US" altLang="en-US" sz="1200"/>
              <a:pPr algn="r" eaLnBrk="1" hangingPunct="1"/>
              <a:t>47</a:t>
            </a:fld>
            <a:endParaRPr lang="en-US" altLang="en-US" sz="1200"/>
          </a:p>
        </p:txBody>
      </p:sp>
      <p:sp>
        <p:nvSpPr>
          <p:cNvPr id="90115" name="Rectangle 2">
            <a:extLst>
              <a:ext uri="{FF2B5EF4-FFF2-40B4-BE49-F238E27FC236}">
                <a16:creationId xmlns:a16="http://schemas.microsoft.com/office/drawing/2014/main" id="{7AA476CF-DFF9-4DCB-B369-B63C4407F292}"/>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90116" name="Rectangle 3">
            <a:extLst>
              <a:ext uri="{FF2B5EF4-FFF2-40B4-BE49-F238E27FC236}">
                <a16:creationId xmlns:a16="http://schemas.microsoft.com/office/drawing/2014/main" id="{056CEE8E-DF96-4B35-AF35-1D71909025AE}"/>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90117" name="Rectangle 4">
            <a:extLst>
              <a:ext uri="{FF2B5EF4-FFF2-40B4-BE49-F238E27FC236}">
                <a16:creationId xmlns:a16="http://schemas.microsoft.com/office/drawing/2014/main" id="{52D4DAF5-E54C-4A92-9404-A35C3E265A14}"/>
              </a:ext>
            </a:extLst>
          </p:cNvPr>
          <p:cNvSpPr>
            <a:spLocks noGrp="1" noRot="1" noChangeAspect="1" noChangeArrowheads="1" noTextEdit="1"/>
          </p:cNvSpPr>
          <p:nvPr>
            <p:ph type="sldImg"/>
          </p:nvPr>
        </p:nvSpPr>
        <p:spPr>
          <a:xfrm>
            <a:off x="628650" y="319088"/>
            <a:ext cx="5783263" cy="4337050"/>
          </a:xfrm>
          <a:ln w="12700" cap="flat">
            <a:solidFill>
              <a:schemeClr val="tx1"/>
            </a:solidFill>
          </a:ln>
        </p:spPr>
      </p:sp>
      <p:sp>
        <p:nvSpPr>
          <p:cNvPr id="631814" name="Rectangle 5">
            <a:extLst>
              <a:ext uri="{FF2B5EF4-FFF2-40B4-BE49-F238E27FC236}">
                <a16:creationId xmlns:a16="http://schemas.microsoft.com/office/drawing/2014/main" id="{7B539E81-0E41-4ACF-8973-6B3781E2173B}"/>
              </a:ext>
            </a:extLst>
          </p:cNvPr>
          <p:cNvSpPr>
            <a:spLocks noGrp="1" noChangeArrowheads="1"/>
          </p:cNvSpPr>
          <p:nvPr>
            <p:ph type="body" idx="1"/>
          </p:nvPr>
        </p:nvSpPr>
        <p:spPr>
          <a:xfrm>
            <a:off x="511175" y="5149850"/>
            <a:ext cx="5995988" cy="3802063"/>
          </a:xfrm>
        </p:spPr>
        <p:txBody>
          <a:bodyPr lIns="91316" tIns="45658" rIns="91316" bIns="45658"/>
          <a:lstStyle/>
          <a:p>
            <a:pPr>
              <a:defRPr/>
            </a:pPr>
            <a:r>
              <a:rPr lang="en-US" dirty="0">
                <a:latin typeface="Arial" charset="0"/>
                <a:ea typeface="ＭＳ Ｐゴシック" charset="0"/>
                <a:cs typeface="+mn-cs"/>
              </a:rPr>
              <a:t>Just read slide.   This is a KEY SUMMARY slide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D003489B-1C4C-476C-9088-0D4E9477FEB7}"/>
              </a:ext>
            </a:extLst>
          </p:cNvPr>
          <p:cNvSpPr txBox="1">
            <a:spLocks noGrp="1" noChangeArrowheads="1"/>
          </p:cNvSpPr>
          <p:nvPr/>
        </p:nvSpPr>
        <p:spPr bwMode="auto">
          <a:xfrm>
            <a:off x="3937000" y="8807450"/>
            <a:ext cx="29321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61" tIns="0" rIns="19261" bIns="0" anchor="b"/>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fld id="{4FA8D2EE-949D-4F6F-A12B-BBA3D9D4CAA6}" type="slidenum">
              <a:rPr lang="en-US" altLang="en-US" sz="1000">
                <a:latin typeface="Times New Roman" panose="02020603050405020304" pitchFamily="18" charset="0"/>
                <a:cs typeface="Times New Roman" panose="02020603050405020304" pitchFamily="18" charset="0"/>
              </a:rPr>
              <a:pPr algn="r"/>
              <a:t>53</a:t>
            </a:fld>
            <a:endParaRPr lang="en-US" altLang="en-US" sz="1000">
              <a:latin typeface="Times New Roman" panose="02020603050405020304" pitchFamily="18" charset="0"/>
              <a:cs typeface="Times New Roman" panose="02020603050405020304" pitchFamily="18" charset="0"/>
            </a:endParaRPr>
          </a:p>
        </p:txBody>
      </p:sp>
      <p:sp>
        <p:nvSpPr>
          <p:cNvPr id="29699" name="Rectangle 2">
            <a:extLst>
              <a:ext uri="{FF2B5EF4-FFF2-40B4-BE49-F238E27FC236}">
                <a16:creationId xmlns:a16="http://schemas.microsoft.com/office/drawing/2014/main" id="{B540606B-EF5C-44B6-B777-86808E6D0496}"/>
              </a:ext>
            </a:extLst>
          </p:cNvPr>
          <p:cNvSpPr>
            <a:spLocks noChangeArrowheads="1"/>
          </p:cNvSpPr>
          <p:nvPr/>
        </p:nvSpPr>
        <p:spPr bwMode="auto">
          <a:xfrm>
            <a:off x="3937000" y="0"/>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55" tIns="46227" rIns="92455" bIns="46227" anchor="ctr"/>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29700" name="Rectangle 3">
            <a:extLst>
              <a:ext uri="{FF2B5EF4-FFF2-40B4-BE49-F238E27FC236}">
                <a16:creationId xmlns:a16="http://schemas.microsoft.com/office/drawing/2014/main" id="{CF9BB846-7C9C-4F11-BD39-88D106AB5C9E}"/>
              </a:ext>
            </a:extLst>
          </p:cNvPr>
          <p:cNvSpPr>
            <a:spLocks noChangeArrowheads="1"/>
          </p:cNvSpPr>
          <p:nvPr/>
        </p:nvSpPr>
        <p:spPr bwMode="auto">
          <a:xfrm>
            <a:off x="1588" y="0"/>
            <a:ext cx="300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55" tIns="46227" rIns="92455" bIns="46227" anchor="ctr"/>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29701" name="Rectangle 4">
            <a:extLst>
              <a:ext uri="{FF2B5EF4-FFF2-40B4-BE49-F238E27FC236}">
                <a16:creationId xmlns:a16="http://schemas.microsoft.com/office/drawing/2014/main" id="{90C73E09-5436-4E42-BCA3-BB4B05AD63E9}"/>
              </a:ext>
            </a:extLst>
          </p:cNvPr>
          <p:cNvSpPr>
            <a:spLocks noGrp="1" noRot="1" noChangeAspect="1" noChangeArrowheads="1" noTextEdit="1"/>
          </p:cNvSpPr>
          <p:nvPr>
            <p:ph type="sldImg"/>
          </p:nvPr>
        </p:nvSpPr>
        <p:spPr>
          <a:xfrm>
            <a:off x="803275" y="469900"/>
            <a:ext cx="5340350" cy="4005263"/>
          </a:xfrm>
          <a:ln cap="flat"/>
        </p:spPr>
      </p:sp>
      <p:sp>
        <p:nvSpPr>
          <p:cNvPr id="29702" name="Rectangle 5">
            <a:extLst>
              <a:ext uri="{FF2B5EF4-FFF2-40B4-BE49-F238E27FC236}">
                <a16:creationId xmlns:a16="http://schemas.microsoft.com/office/drawing/2014/main" id="{3F2B4A91-A7A5-4E19-8A8B-F6CCBA785C0B}"/>
              </a:ext>
            </a:extLst>
          </p:cNvPr>
          <p:cNvSpPr>
            <a:spLocks noGrp="1" noChangeArrowheads="1"/>
          </p:cNvSpPr>
          <p:nvPr>
            <p:ph type="body" idx="1"/>
          </p:nvPr>
        </p:nvSpPr>
        <p:spPr>
          <a:xfrm>
            <a:off x="463550" y="4637088"/>
            <a:ext cx="6019800" cy="4281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lstStyle/>
          <a:p>
            <a:pPr defTabSz="947738">
              <a:spcBef>
                <a:spcPct val="25000"/>
              </a:spcBef>
              <a:tabLst>
                <a:tab pos="115888" algn="l"/>
                <a:tab pos="930275" algn="l"/>
                <a:tab pos="1397000" algn="l"/>
              </a:tabLst>
            </a:pPr>
            <a:r>
              <a:rPr lang="en-US" altLang="en-US" b="1">
                <a:solidFill>
                  <a:schemeClr val="tx2"/>
                </a:solidFill>
              </a:rPr>
              <a:t>EXERCISE:   </a:t>
            </a:r>
            <a:r>
              <a:rPr lang="en-US" altLang="en-US">
                <a:solidFill>
                  <a:schemeClr val="tx2"/>
                </a:solidFill>
              </a:rPr>
              <a:t>Have each student estimate where they think the limits belong and draw</a:t>
            </a:r>
          </a:p>
          <a:p>
            <a:pPr defTabSz="947738">
              <a:spcBef>
                <a:spcPct val="25000"/>
              </a:spcBef>
              <a:tabLst>
                <a:tab pos="115888" algn="l"/>
                <a:tab pos="930275" algn="l"/>
                <a:tab pos="1397000" algn="l"/>
              </a:tabLst>
            </a:pPr>
            <a:r>
              <a:rPr lang="en-US" altLang="en-US">
                <a:solidFill>
                  <a:schemeClr val="tx2"/>
                </a:solidFill>
              </a:rPr>
              <a:t>                         them on their chart in their notebooks. Get a few students to holler out</a:t>
            </a:r>
          </a:p>
          <a:p>
            <a:pPr defTabSz="947738">
              <a:spcBef>
                <a:spcPct val="25000"/>
              </a:spcBef>
              <a:tabLst>
                <a:tab pos="115888" algn="l"/>
                <a:tab pos="930275" algn="l"/>
                <a:tab pos="1397000" algn="l"/>
              </a:tabLst>
            </a:pPr>
            <a:r>
              <a:rPr lang="en-US" altLang="en-US">
                <a:solidFill>
                  <a:schemeClr val="tx2"/>
                </a:solidFill>
              </a:rPr>
              <a:t>                         their limits.  Compare these to the “right” answers of 20 and 35.8.</a:t>
            </a:r>
          </a:p>
          <a:p>
            <a:pPr defTabSz="947738">
              <a:spcBef>
                <a:spcPct val="25000"/>
              </a:spcBef>
              <a:tabLst>
                <a:tab pos="115888" algn="l"/>
                <a:tab pos="930275" algn="l"/>
                <a:tab pos="1397000" algn="l"/>
              </a:tabLst>
            </a:pPr>
            <a:r>
              <a:rPr lang="en-US" altLang="en-US">
                <a:solidFill>
                  <a:schemeClr val="tx2"/>
                </a:solidFill>
              </a:rPr>
              <a:t>                         (Draw limits at the values on the overhead - see chart below.)</a:t>
            </a:r>
          </a:p>
          <a:p>
            <a:pPr defTabSz="947738">
              <a:spcBef>
                <a:spcPct val="25000"/>
              </a:spcBef>
              <a:tabLst>
                <a:tab pos="115888" algn="l"/>
                <a:tab pos="930275" algn="l"/>
                <a:tab pos="1397000" algn="l"/>
              </a:tabLst>
            </a:pPr>
            <a:r>
              <a:rPr lang="en-US" altLang="en-US" b="1">
                <a:solidFill>
                  <a:schemeClr val="tx2"/>
                </a:solidFill>
              </a:rPr>
              <a:t>ASK:</a:t>
            </a:r>
            <a:r>
              <a:rPr lang="en-US" altLang="en-US">
                <a:solidFill>
                  <a:schemeClr val="tx2"/>
                </a:solidFill>
              </a:rPr>
              <a:t>   Why did they put the limits where they did ?  Ans.:  To try to capture all the data.  </a:t>
            </a:r>
          </a:p>
          <a:p>
            <a:pPr defTabSz="947738">
              <a:spcBef>
                <a:spcPct val="25000"/>
              </a:spcBef>
              <a:tabLst>
                <a:tab pos="115888" algn="l"/>
                <a:tab pos="930275" algn="l"/>
                <a:tab pos="1397000" algn="l"/>
              </a:tabLst>
            </a:pPr>
            <a:br>
              <a:rPr lang="en-US" altLang="en-US">
                <a:solidFill>
                  <a:schemeClr val="tx2"/>
                </a:solidFill>
              </a:rPr>
            </a:br>
            <a:endParaRPr lang="en-US" altLang="en-US">
              <a:solidFill>
                <a:schemeClr val="tx2"/>
              </a:solidFill>
            </a:endParaRPr>
          </a:p>
          <a:p>
            <a:pPr defTabSz="947738">
              <a:spcBef>
                <a:spcPct val="25000"/>
              </a:spcBef>
              <a:tabLst>
                <a:tab pos="115888" algn="l"/>
                <a:tab pos="930275" algn="l"/>
                <a:tab pos="1397000" algn="l"/>
              </a:tabLst>
            </a:pPr>
            <a:endParaRPr lang="en-US" altLang="en-US">
              <a:solidFill>
                <a:schemeClr val="tx2"/>
              </a:solidFill>
            </a:endParaRPr>
          </a:p>
          <a:p>
            <a:pPr defTabSz="947738">
              <a:spcBef>
                <a:spcPct val="25000"/>
              </a:spcBef>
              <a:tabLst>
                <a:tab pos="115888" algn="l"/>
                <a:tab pos="930275" algn="l"/>
                <a:tab pos="1397000" algn="l"/>
              </a:tabLst>
            </a:pPr>
            <a:endParaRPr lang="en-US" altLang="en-US">
              <a:solidFill>
                <a:schemeClr val="tx2"/>
              </a:solidFill>
            </a:endParaRPr>
          </a:p>
          <a:p>
            <a:pPr defTabSz="947738">
              <a:spcBef>
                <a:spcPct val="25000"/>
              </a:spcBef>
              <a:tabLst>
                <a:tab pos="115888" algn="l"/>
                <a:tab pos="930275" algn="l"/>
                <a:tab pos="1397000" algn="l"/>
              </a:tabLst>
            </a:pPr>
            <a:endParaRPr lang="en-US" altLang="en-US">
              <a:solidFill>
                <a:schemeClr val="tx2"/>
              </a:solidFill>
            </a:endParaRPr>
          </a:p>
          <a:p>
            <a:pPr defTabSz="947738">
              <a:spcBef>
                <a:spcPct val="25000"/>
              </a:spcBef>
              <a:tabLst>
                <a:tab pos="115888" algn="l"/>
                <a:tab pos="930275" algn="l"/>
                <a:tab pos="1397000" algn="l"/>
              </a:tabLst>
            </a:pPr>
            <a:endParaRPr lang="en-US" altLang="en-US">
              <a:solidFill>
                <a:schemeClr val="tx2"/>
              </a:solidFill>
            </a:endParaRPr>
          </a:p>
          <a:p>
            <a:pPr defTabSz="947738">
              <a:spcBef>
                <a:spcPct val="25000"/>
              </a:spcBef>
              <a:tabLst>
                <a:tab pos="115888" algn="l"/>
                <a:tab pos="930275" algn="l"/>
                <a:tab pos="1397000" algn="l"/>
              </a:tabLst>
            </a:pPr>
            <a:r>
              <a:rPr lang="en-US" altLang="en-US">
                <a:solidFill>
                  <a:schemeClr val="tx2"/>
                </a:solidFill>
              </a:rPr>
              <a:t>This is a good lead in to why we use 3 sigma limits – so that we rarely exceed the limits when we are in control !</a:t>
            </a:r>
          </a:p>
          <a:p>
            <a:pPr defTabSz="947738">
              <a:spcBef>
                <a:spcPct val="25000"/>
              </a:spcBef>
              <a:tabLst>
                <a:tab pos="115888" algn="l"/>
                <a:tab pos="930275" algn="l"/>
                <a:tab pos="1397000" algn="l"/>
              </a:tabLst>
            </a:pPr>
            <a:endParaRPr lang="en-US" altLang="en-US">
              <a:solidFill>
                <a:schemeClr val="tx2"/>
              </a:solidFill>
            </a:endParaRPr>
          </a:p>
          <a:p>
            <a:pPr defTabSz="947738">
              <a:spcBef>
                <a:spcPct val="25000"/>
              </a:spcBef>
              <a:tabLst>
                <a:tab pos="115888" algn="l"/>
                <a:tab pos="930275" algn="l"/>
                <a:tab pos="1397000" algn="l"/>
              </a:tabLst>
            </a:pPr>
            <a:r>
              <a:rPr lang="en-US" altLang="en-US" b="1">
                <a:solidFill>
                  <a:schemeClr val="tx2"/>
                </a:solidFill>
              </a:rPr>
              <a:t>DE-BRIEF:</a:t>
            </a:r>
          </a:p>
          <a:p>
            <a:pPr defTabSz="947738">
              <a:spcBef>
                <a:spcPct val="25000"/>
              </a:spcBef>
              <a:tabLst>
                <a:tab pos="115888" algn="l"/>
                <a:tab pos="930275" algn="l"/>
                <a:tab pos="1397000" algn="l"/>
              </a:tabLst>
            </a:pPr>
            <a:r>
              <a:rPr lang="en-US" altLang="en-US">
                <a:solidFill>
                  <a:schemeClr val="tx2"/>
                </a:solidFill>
              </a:rPr>
              <a:t>•  The values the class arrived at were probably close to the calculated values.  </a:t>
            </a:r>
          </a:p>
          <a:p>
            <a:pPr defTabSz="947738">
              <a:spcBef>
                <a:spcPct val="25000"/>
              </a:spcBef>
              <a:tabLst>
                <a:tab pos="115888" algn="l"/>
                <a:tab pos="930275" algn="l"/>
                <a:tab pos="1397000" algn="l"/>
              </a:tabLst>
            </a:pPr>
            <a:r>
              <a:rPr lang="en-US" altLang="en-US">
                <a:solidFill>
                  <a:schemeClr val="tx2"/>
                </a:solidFill>
              </a:rPr>
              <a:t>•  To minimize confusion we have a standard approach - everybody will know</a:t>
            </a:r>
          </a:p>
          <a:p>
            <a:pPr defTabSz="947738">
              <a:spcBef>
                <a:spcPct val="25000"/>
              </a:spcBef>
              <a:tabLst>
                <a:tab pos="115888" algn="l"/>
                <a:tab pos="930275" algn="l"/>
                <a:tab pos="1397000" algn="l"/>
              </a:tabLst>
            </a:pPr>
            <a:r>
              <a:rPr lang="en-US" altLang="en-US">
                <a:solidFill>
                  <a:schemeClr val="tx2"/>
                </a:solidFill>
              </a:rPr>
              <a:t>      exactly what the limits are based on.</a:t>
            </a:r>
          </a:p>
          <a:p>
            <a:pPr defTabSz="947738">
              <a:spcBef>
                <a:spcPct val="25000"/>
              </a:spcBef>
              <a:tabLst>
                <a:tab pos="115888" algn="l"/>
                <a:tab pos="930275" algn="l"/>
                <a:tab pos="1397000" algn="l"/>
              </a:tabLst>
            </a:pPr>
            <a:endParaRPr lang="en-US" altLang="en-US">
              <a:solidFill>
                <a:schemeClr val="tx2"/>
              </a:solidFill>
            </a:endParaRPr>
          </a:p>
        </p:txBody>
      </p:sp>
      <p:sp>
        <p:nvSpPr>
          <p:cNvPr id="29703" name="Rectangle 6">
            <a:extLst>
              <a:ext uri="{FF2B5EF4-FFF2-40B4-BE49-F238E27FC236}">
                <a16:creationId xmlns:a16="http://schemas.microsoft.com/office/drawing/2014/main" id="{5A652565-5948-48FB-ADD6-7388A79C4C8F}"/>
              </a:ext>
            </a:extLst>
          </p:cNvPr>
          <p:cNvSpPr>
            <a:spLocks noChangeArrowheads="1"/>
          </p:cNvSpPr>
          <p:nvPr/>
        </p:nvSpPr>
        <p:spPr bwMode="auto">
          <a:xfrm>
            <a:off x="771525" y="6383338"/>
            <a:ext cx="7715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25" tIns="35313" rIns="70625" bIns="35313">
            <a:spAutoFit/>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900" b="1">
                <a:solidFill>
                  <a:schemeClr val="tx2"/>
                </a:solidFill>
                <a:latin typeface="Times New Roman" panose="02020603050405020304" pitchFamily="18" charset="0"/>
                <a:cs typeface="Times New Roman" panose="02020603050405020304" pitchFamily="18" charset="0"/>
              </a:rPr>
              <a:t>M  =  27.9</a:t>
            </a:r>
          </a:p>
        </p:txBody>
      </p:sp>
      <p:grpSp>
        <p:nvGrpSpPr>
          <p:cNvPr id="29704" name="Group 36">
            <a:extLst>
              <a:ext uri="{FF2B5EF4-FFF2-40B4-BE49-F238E27FC236}">
                <a16:creationId xmlns:a16="http://schemas.microsoft.com/office/drawing/2014/main" id="{AD19A5EF-F91A-491B-B57A-B8C0CAC27EA8}"/>
              </a:ext>
            </a:extLst>
          </p:cNvPr>
          <p:cNvGrpSpPr>
            <a:grpSpLocks/>
          </p:cNvGrpSpPr>
          <p:nvPr/>
        </p:nvGrpSpPr>
        <p:grpSpPr bwMode="auto">
          <a:xfrm>
            <a:off x="1460500" y="5918200"/>
            <a:ext cx="3941763" cy="1139825"/>
            <a:chOff x="908" y="3692"/>
            <a:chExt cx="2451" cy="711"/>
          </a:xfrm>
        </p:grpSpPr>
        <p:sp>
          <p:nvSpPr>
            <p:cNvPr id="29708" name="Rectangle 7">
              <a:extLst>
                <a:ext uri="{FF2B5EF4-FFF2-40B4-BE49-F238E27FC236}">
                  <a16:creationId xmlns:a16="http://schemas.microsoft.com/office/drawing/2014/main" id="{C3C4DD42-83D2-4187-9DF3-F8456122C55E}"/>
                </a:ext>
              </a:extLst>
            </p:cNvPr>
            <p:cNvSpPr>
              <a:spLocks noChangeArrowheads="1"/>
            </p:cNvSpPr>
            <p:nvPr/>
          </p:nvSpPr>
          <p:spPr bwMode="auto">
            <a:xfrm>
              <a:off x="912" y="3702"/>
              <a:ext cx="2444" cy="701"/>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2455" tIns="46227" rIns="92455" bIns="46227" anchor="ctr"/>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29709" name="Line 8">
              <a:extLst>
                <a:ext uri="{FF2B5EF4-FFF2-40B4-BE49-F238E27FC236}">
                  <a16:creationId xmlns:a16="http://schemas.microsoft.com/office/drawing/2014/main" id="{CD62A5DC-81CF-4BC9-B4F8-6E9EAC722077}"/>
                </a:ext>
              </a:extLst>
            </p:cNvPr>
            <p:cNvSpPr>
              <a:spLocks noChangeShapeType="1"/>
            </p:cNvSpPr>
            <p:nvPr/>
          </p:nvSpPr>
          <p:spPr bwMode="auto">
            <a:xfrm flipV="1">
              <a:off x="908" y="3692"/>
              <a:ext cx="0" cy="69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0" name="Line 9">
              <a:extLst>
                <a:ext uri="{FF2B5EF4-FFF2-40B4-BE49-F238E27FC236}">
                  <a16:creationId xmlns:a16="http://schemas.microsoft.com/office/drawing/2014/main" id="{E9278E1B-C6FB-45FF-A95E-E27F1F9008F2}"/>
                </a:ext>
              </a:extLst>
            </p:cNvPr>
            <p:cNvSpPr>
              <a:spLocks noChangeShapeType="1"/>
            </p:cNvSpPr>
            <p:nvPr/>
          </p:nvSpPr>
          <p:spPr bwMode="auto">
            <a:xfrm>
              <a:off x="924" y="3750"/>
              <a:ext cx="2181"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1" name="Line 10">
              <a:extLst>
                <a:ext uri="{FF2B5EF4-FFF2-40B4-BE49-F238E27FC236}">
                  <a16:creationId xmlns:a16="http://schemas.microsoft.com/office/drawing/2014/main" id="{29CFB316-6022-470E-A95D-34DC91BBCA7C}"/>
                </a:ext>
              </a:extLst>
            </p:cNvPr>
            <p:cNvSpPr>
              <a:spLocks noChangeShapeType="1"/>
            </p:cNvSpPr>
            <p:nvPr/>
          </p:nvSpPr>
          <p:spPr bwMode="auto">
            <a:xfrm>
              <a:off x="918" y="4395"/>
              <a:ext cx="2441"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2" name="Line 11">
              <a:extLst>
                <a:ext uri="{FF2B5EF4-FFF2-40B4-BE49-F238E27FC236}">
                  <a16:creationId xmlns:a16="http://schemas.microsoft.com/office/drawing/2014/main" id="{51633DAF-90CC-4ED6-A70E-70A558CDEB09}"/>
                </a:ext>
              </a:extLst>
            </p:cNvPr>
            <p:cNvSpPr>
              <a:spLocks noChangeShapeType="1"/>
            </p:cNvSpPr>
            <p:nvPr/>
          </p:nvSpPr>
          <p:spPr bwMode="auto">
            <a:xfrm>
              <a:off x="933" y="4319"/>
              <a:ext cx="217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3" name="Line 12">
              <a:extLst>
                <a:ext uri="{FF2B5EF4-FFF2-40B4-BE49-F238E27FC236}">
                  <a16:creationId xmlns:a16="http://schemas.microsoft.com/office/drawing/2014/main" id="{709BEFDC-144F-40FA-903F-4D1CD93E5A7B}"/>
                </a:ext>
              </a:extLst>
            </p:cNvPr>
            <p:cNvSpPr>
              <a:spLocks noChangeShapeType="1"/>
            </p:cNvSpPr>
            <p:nvPr/>
          </p:nvSpPr>
          <p:spPr bwMode="auto">
            <a:xfrm>
              <a:off x="1005" y="3980"/>
              <a:ext cx="81" cy="2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4" name="Line 13">
              <a:extLst>
                <a:ext uri="{FF2B5EF4-FFF2-40B4-BE49-F238E27FC236}">
                  <a16:creationId xmlns:a16="http://schemas.microsoft.com/office/drawing/2014/main" id="{C68E40ED-852B-4FD4-BA3E-3777731FDBB0}"/>
                </a:ext>
              </a:extLst>
            </p:cNvPr>
            <p:cNvSpPr>
              <a:spLocks noChangeShapeType="1"/>
            </p:cNvSpPr>
            <p:nvPr/>
          </p:nvSpPr>
          <p:spPr bwMode="auto">
            <a:xfrm flipV="1">
              <a:off x="1084" y="3797"/>
              <a:ext cx="79" cy="20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5" name="Line 14">
              <a:extLst>
                <a:ext uri="{FF2B5EF4-FFF2-40B4-BE49-F238E27FC236}">
                  <a16:creationId xmlns:a16="http://schemas.microsoft.com/office/drawing/2014/main" id="{D136554A-9E4C-4C18-A69B-A0B7A9E6B73D}"/>
                </a:ext>
              </a:extLst>
            </p:cNvPr>
            <p:cNvSpPr>
              <a:spLocks noChangeShapeType="1"/>
            </p:cNvSpPr>
            <p:nvPr/>
          </p:nvSpPr>
          <p:spPr bwMode="auto">
            <a:xfrm>
              <a:off x="1180" y="3803"/>
              <a:ext cx="79" cy="20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6" name="Line 15">
              <a:extLst>
                <a:ext uri="{FF2B5EF4-FFF2-40B4-BE49-F238E27FC236}">
                  <a16:creationId xmlns:a16="http://schemas.microsoft.com/office/drawing/2014/main" id="{8D0AA94A-CEBF-44C4-AA44-F7EDC2FE9A32}"/>
                </a:ext>
              </a:extLst>
            </p:cNvPr>
            <p:cNvSpPr>
              <a:spLocks noChangeShapeType="1"/>
            </p:cNvSpPr>
            <p:nvPr/>
          </p:nvSpPr>
          <p:spPr bwMode="auto">
            <a:xfrm>
              <a:off x="1269" y="4015"/>
              <a:ext cx="78" cy="13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7" name="Line 16">
              <a:extLst>
                <a:ext uri="{FF2B5EF4-FFF2-40B4-BE49-F238E27FC236}">
                  <a16:creationId xmlns:a16="http://schemas.microsoft.com/office/drawing/2014/main" id="{3A384947-7645-4C15-954A-0DCD8003E71B}"/>
                </a:ext>
              </a:extLst>
            </p:cNvPr>
            <p:cNvSpPr>
              <a:spLocks noChangeShapeType="1"/>
            </p:cNvSpPr>
            <p:nvPr/>
          </p:nvSpPr>
          <p:spPr bwMode="auto">
            <a:xfrm>
              <a:off x="1356" y="4149"/>
              <a:ext cx="7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8" name="Line 17">
              <a:extLst>
                <a:ext uri="{FF2B5EF4-FFF2-40B4-BE49-F238E27FC236}">
                  <a16:creationId xmlns:a16="http://schemas.microsoft.com/office/drawing/2014/main" id="{A2803023-B2B7-466E-BD95-97A7374C760E}"/>
                </a:ext>
              </a:extLst>
            </p:cNvPr>
            <p:cNvSpPr>
              <a:spLocks noChangeShapeType="1"/>
            </p:cNvSpPr>
            <p:nvPr/>
          </p:nvSpPr>
          <p:spPr bwMode="auto">
            <a:xfrm flipV="1">
              <a:off x="1436" y="4115"/>
              <a:ext cx="81" cy="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9" name="Line 18">
              <a:extLst>
                <a:ext uri="{FF2B5EF4-FFF2-40B4-BE49-F238E27FC236}">
                  <a16:creationId xmlns:a16="http://schemas.microsoft.com/office/drawing/2014/main" id="{692A7C49-22F1-4C4B-BEDC-E899ECE0B9EF}"/>
                </a:ext>
              </a:extLst>
            </p:cNvPr>
            <p:cNvSpPr>
              <a:spLocks noChangeShapeType="1"/>
            </p:cNvSpPr>
            <p:nvPr/>
          </p:nvSpPr>
          <p:spPr bwMode="auto">
            <a:xfrm flipV="1">
              <a:off x="1521" y="3973"/>
              <a:ext cx="79" cy="13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0" name="Line 19">
              <a:extLst>
                <a:ext uri="{FF2B5EF4-FFF2-40B4-BE49-F238E27FC236}">
                  <a16:creationId xmlns:a16="http://schemas.microsoft.com/office/drawing/2014/main" id="{3E60E74F-749C-4960-98D3-5F632ECF5854}"/>
                </a:ext>
              </a:extLst>
            </p:cNvPr>
            <p:cNvSpPr>
              <a:spLocks noChangeShapeType="1"/>
            </p:cNvSpPr>
            <p:nvPr/>
          </p:nvSpPr>
          <p:spPr bwMode="auto">
            <a:xfrm>
              <a:off x="1620" y="3980"/>
              <a:ext cx="77" cy="13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1" name="Line 20">
              <a:extLst>
                <a:ext uri="{FF2B5EF4-FFF2-40B4-BE49-F238E27FC236}">
                  <a16:creationId xmlns:a16="http://schemas.microsoft.com/office/drawing/2014/main" id="{8074D6E7-0E06-4CC2-911C-2004C4C40F53}"/>
                </a:ext>
              </a:extLst>
            </p:cNvPr>
            <p:cNvSpPr>
              <a:spLocks noChangeShapeType="1"/>
            </p:cNvSpPr>
            <p:nvPr/>
          </p:nvSpPr>
          <p:spPr bwMode="auto">
            <a:xfrm flipV="1">
              <a:off x="1696" y="3973"/>
              <a:ext cx="79" cy="13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2" name="Line 21">
              <a:extLst>
                <a:ext uri="{FF2B5EF4-FFF2-40B4-BE49-F238E27FC236}">
                  <a16:creationId xmlns:a16="http://schemas.microsoft.com/office/drawing/2014/main" id="{C698B789-C9D3-40EC-92DC-61A94F79E1B2}"/>
                </a:ext>
              </a:extLst>
            </p:cNvPr>
            <p:cNvSpPr>
              <a:spLocks noChangeShapeType="1"/>
            </p:cNvSpPr>
            <p:nvPr/>
          </p:nvSpPr>
          <p:spPr bwMode="auto">
            <a:xfrm>
              <a:off x="1793" y="3980"/>
              <a:ext cx="79" cy="9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3" name="Line 22">
              <a:extLst>
                <a:ext uri="{FF2B5EF4-FFF2-40B4-BE49-F238E27FC236}">
                  <a16:creationId xmlns:a16="http://schemas.microsoft.com/office/drawing/2014/main" id="{12E43121-34B2-4EDC-AB8D-1D3F3590D60F}"/>
                </a:ext>
              </a:extLst>
            </p:cNvPr>
            <p:cNvSpPr>
              <a:spLocks noChangeShapeType="1"/>
            </p:cNvSpPr>
            <p:nvPr/>
          </p:nvSpPr>
          <p:spPr bwMode="auto">
            <a:xfrm>
              <a:off x="1881" y="4077"/>
              <a:ext cx="78"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4" name="Line 23">
              <a:extLst>
                <a:ext uri="{FF2B5EF4-FFF2-40B4-BE49-F238E27FC236}">
                  <a16:creationId xmlns:a16="http://schemas.microsoft.com/office/drawing/2014/main" id="{99C48373-04E5-474C-9157-E9E8CAD4C459}"/>
                </a:ext>
              </a:extLst>
            </p:cNvPr>
            <p:cNvSpPr>
              <a:spLocks noChangeShapeType="1"/>
            </p:cNvSpPr>
            <p:nvPr/>
          </p:nvSpPr>
          <p:spPr bwMode="auto">
            <a:xfrm>
              <a:off x="1967" y="4085"/>
              <a:ext cx="83" cy="2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5" name="Line 24">
              <a:extLst>
                <a:ext uri="{FF2B5EF4-FFF2-40B4-BE49-F238E27FC236}">
                  <a16:creationId xmlns:a16="http://schemas.microsoft.com/office/drawing/2014/main" id="{6ED5D447-F386-4C8C-853C-4A633EC837A7}"/>
                </a:ext>
              </a:extLst>
            </p:cNvPr>
            <p:cNvSpPr>
              <a:spLocks noChangeShapeType="1"/>
            </p:cNvSpPr>
            <p:nvPr/>
          </p:nvSpPr>
          <p:spPr bwMode="auto">
            <a:xfrm flipV="1">
              <a:off x="2049" y="3903"/>
              <a:ext cx="77" cy="20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6" name="Line 25">
              <a:extLst>
                <a:ext uri="{FF2B5EF4-FFF2-40B4-BE49-F238E27FC236}">
                  <a16:creationId xmlns:a16="http://schemas.microsoft.com/office/drawing/2014/main" id="{04C5AC4E-5144-43AE-B6E4-1F9F4A032AF4}"/>
                </a:ext>
              </a:extLst>
            </p:cNvPr>
            <p:cNvSpPr>
              <a:spLocks noChangeShapeType="1"/>
            </p:cNvSpPr>
            <p:nvPr/>
          </p:nvSpPr>
          <p:spPr bwMode="auto">
            <a:xfrm>
              <a:off x="2143" y="3908"/>
              <a:ext cx="79" cy="20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7" name="Line 26">
              <a:extLst>
                <a:ext uri="{FF2B5EF4-FFF2-40B4-BE49-F238E27FC236}">
                  <a16:creationId xmlns:a16="http://schemas.microsoft.com/office/drawing/2014/main" id="{416CA8BC-6B39-4334-95EE-F1C205031431}"/>
                </a:ext>
              </a:extLst>
            </p:cNvPr>
            <p:cNvSpPr>
              <a:spLocks noChangeShapeType="1"/>
            </p:cNvSpPr>
            <p:nvPr/>
          </p:nvSpPr>
          <p:spPr bwMode="auto">
            <a:xfrm flipV="1">
              <a:off x="2225" y="4045"/>
              <a:ext cx="80" cy="6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8" name="Line 27">
              <a:extLst>
                <a:ext uri="{FF2B5EF4-FFF2-40B4-BE49-F238E27FC236}">
                  <a16:creationId xmlns:a16="http://schemas.microsoft.com/office/drawing/2014/main" id="{0AA5FB9F-F834-411C-A48C-CA3CB3396F64}"/>
                </a:ext>
              </a:extLst>
            </p:cNvPr>
            <p:cNvSpPr>
              <a:spLocks noChangeShapeType="1"/>
            </p:cNvSpPr>
            <p:nvPr/>
          </p:nvSpPr>
          <p:spPr bwMode="auto">
            <a:xfrm>
              <a:off x="2317" y="4050"/>
              <a:ext cx="83" cy="2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9" name="Line 28">
              <a:extLst>
                <a:ext uri="{FF2B5EF4-FFF2-40B4-BE49-F238E27FC236}">
                  <a16:creationId xmlns:a16="http://schemas.microsoft.com/office/drawing/2014/main" id="{6BA3D2F7-23EA-42EE-B818-9917E8F5BF52}"/>
                </a:ext>
              </a:extLst>
            </p:cNvPr>
            <p:cNvSpPr>
              <a:spLocks noChangeShapeType="1"/>
            </p:cNvSpPr>
            <p:nvPr/>
          </p:nvSpPr>
          <p:spPr bwMode="auto">
            <a:xfrm flipV="1">
              <a:off x="2400" y="4045"/>
              <a:ext cx="82" cy="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0" name="Line 29">
              <a:extLst>
                <a:ext uri="{FF2B5EF4-FFF2-40B4-BE49-F238E27FC236}">
                  <a16:creationId xmlns:a16="http://schemas.microsoft.com/office/drawing/2014/main" id="{DDC0A08F-2CCE-43B5-B930-8AC9BFAD8DCA}"/>
                </a:ext>
              </a:extLst>
            </p:cNvPr>
            <p:cNvSpPr>
              <a:spLocks noChangeShapeType="1"/>
            </p:cNvSpPr>
            <p:nvPr/>
          </p:nvSpPr>
          <p:spPr bwMode="auto">
            <a:xfrm>
              <a:off x="2492" y="4050"/>
              <a:ext cx="81" cy="6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1" name="Line 30">
              <a:extLst>
                <a:ext uri="{FF2B5EF4-FFF2-40B4-BE49-F238E27FC236}">
                  <a16:creationId xmlns:a16="http://schemas.microsoft.com/office/drawing/2014/main" id="{95EC1BDF-B109-4607-AC2D-966DDDA39CAD}"/>
                </a:ext>
              </a:extLst>
            </p:cNvPr>
            <p:cNvSpPr>
              <a:spLocks noChangeShapeType="1"/>
            </p:cNvSpPr>
            <p:nvPr/>
          </p:nvSpPr>
          <p:spPr bwMode="auto">
            <a:xfrm>
              <a:off x="2581" y="4120"/>
              <a:ext cx="79" cy="1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2" name="Line 31">
              <a:extLst>
                <a:ext uri="{FF2B5EF4-FFF2-40B4-BE49-F238E27FC236}">
                  <a16:creationId xmlns:a16="http://schemas.microsoft.com/office/drawing/2014/main" id="{05614A3A-FE08-47DC-B3D4-CF4B2EC8755F}"/>
                </a:ext>
              </a:extLst>
            </p:cNvPr>
            <p:cNvSpPr>
              <a:spLocks noChangeShapeType="1"/>
            </p:cNvSpPr>
            <p:nvPr/>
          </p:nvSpPr>
          <p:spPr bwMode="auto">
            <a:xfrm flipV="1">
              <a:off x="2661" y="4007"/>
              <a:ext cx="77" cy="20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3" name="Line 32">
              <a:extLst>
                <a:ext uri="{FF2B5EF4-FFF2-40B4-BE49-F238E27FC236}">
                  <a16:creationId xmlns:a16="http://schemas.microsoft.com/office/drawing/2014/main" id="{707FCCA4-BD99-41BE-ABB7-E6FBBFB97500}"/>
                </a:ext>
              </a:extLst>
            </p:cNvPr>
            <p:cNvSpPr>
              <a:spLocks noChangeShapeType="1"/>
            </p:cNvSpPr>
            <p:nvPr/>
          </p:nvSpPr>
          <p:spPr bwMode="auto">
            <a:xfrm flipV="1">
              <a:off x="2750" y="3866"/>
              <a:ext cx="78" cy="13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4" name="Line 33">
              <a:extLst>
                <a:ext uri="{FF2B5EF4-FFF2-40B4-BE49-F238E27FC236}">
                  <a16:creationId xmlns:a16="http://schemas.microsoft.com/office/drawing/2014/main" id="{EB7728ED-B1FD-4FD9-A890-9A4A777E14D2}"/>
                </a:ext>
              </a:extLst>
            </p:cNvPr>
            <p:cNvSpPr>
              <a:spLocks noChangeShapeType="1"/>
            </p:cNvSpPr>
            <p:nvPr/>
          </p:nvSpPr>
          <p:spPr bwMode="auto">
            <a:xfrm>
              <a:off x="2845" y="3874"/>
              <a:ext cx="77" cy="20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5" name="Line 34">
              <a:extLst>
                <a:ext uri="{FF2B5EF4-FFF2-40B4-BE49-F238E27FC236}">
                  <a16:creationId xmlns:a16="http://schemas.microsoft.com/office/drawing/2014/main" id="{AD383598-5E4B-4867-A8AA-BBD127E2668D}"/>
                </a:ext>
              </a:extLst>
            </p:cNvPr>
            <p:cNvSpPr>
              <a:spLocks noChangeShapeType="1"/>
            </p:cNvSpPr>
            <p:nvPr/>
          </p:nvSpPr>
          <p:spPr bwMode="auto">
            <a:xfrm>
              <a:off x="2930" y="4085"/>
              <a:ext cx="82" cy="2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6" name="Line 35">
              <a:extLst>
                <a:ext uri="{FF2B5EF4-FFF2-40B4-BE49-F238E27FC236}">
                  <a16:creationId xmlns:a16="http://schemas.microsoft.com/office/drawing/2014/main" id="{F80D21C3-F1FF-4B4A-BD1A-F52E3D264F8F}"/>
                </a:ext>
              </a:extLst>
            </p:cNvPr>
            <p:cNvSpPr>
              <a:spLocks noChangeShapeType="1"/>
            </p:cNvSpPr>
            <p:nvPr/>
          </p:nvSpPr>
          <p:spPr bwMode="auto">
            <a:xfrm flipV="1">
              <a:off x="3010" y="4045"/>
              <a:ext cx="81" cy="6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29705" name="Line 37">
            <a:extLst>
              <a:ext uri="{FF2B5EF4-FFF2-40B4-BE49-F238E27FC236}">
                <a16:creationId xmlns:a16="http://schemas.microsoft.com/office/drawing/2014/main" id="{6DE4C492-FF97-4308-A745-7A841EA7A924}"/>
              </a:ext>
            </a:extLst>
          </p:cNvPr>
          <p:cNvSpPr>
            <a:spLocks noChangeShapeType="1"/>
          </p:cNvSpPr>
          <p:nvPr/>
        </p:nvSpPr>
        <p:spPr bwMode="auto">
          <a:xfrm>
            <a:off x="1477963" y="6472238"/>
            <a:ext cx="35385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06" name="Rectangle 38">
            <a:extLst>
              <a:ext uri="{FF2B5EF4-FFF2-40B4-BE49-F238E27FC236}">
                <a16:creationId xmlns:a16="http://schemas.microsoft.com/office/drawing/2014/main" id="{FD3F281F-AB9C-4BA9-9095-B55A87AED559}"/>
              </a:ext>
            </a:extLst>
          </p:cNvPr>
          <p:cNvSpPr>
            <a:spLocks noChangeArrowheads="1"/>
          </p:cNvSpPr>
          <p:nvPr/>
        </p:nvSpPr>
        <p:spPr bwMode="auto">
          <a:xfrm>
            <a:off x="1157288" y="6853238"/>
            <a:ext cx="3095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spAutoFit/>
          </a:bodyPr>
          <a:lstStyle>
            <a:lvl1pPr defTabSz="1038225">
              <a:defRPr>
                <a:solidFill>
                  <a:schemeClr val="tx1"/>
                </a:solidFill>
                <a:latin typeface="Arial" panose="020B0604020202020204" pitchFamily="34" charset="0"/>
                <a:ea typeface="MS PGothic" panose="020B0600070205080204" pitchFamily="34" charset="-128"/>
              </a:defRPr>
            </a:lvl1pPr>
            <a:lvl2pPr marL="742950" indent="-285750" defTabSz="1038225">
              <a:defRPr>
                <a:solidFill>
                  <a:schemeClr val="tx1"/>
                </a:solidFill>
                <a:latin typeface="Arial" panose="020B0604020202020204" pitchFamily="34" charset="0"/>
                <a:ea typeface="MS PGothic" panose="020B0600070205080204" pitchFamily="34" charset="-128"/>
              </a:defRPr>
            </a:lvl2pPr>
            <a:lvl3pPr marL="1143000" indent="-228600" defTabSz="1038225">
              <a:defRPr>
                <a:solidFill>
                  <a:schemeClr val="tx1"/>
                </a:solidFill>
                <a:latin typeface="Arial" panose="020B0604020202020204" pitchFamily="34" charset="0"/>
                <a:ea typeface="MS PGothic" panose="020B0600070205080204" pitchFamily="34" charset="-128"/>
              </a:defRPr>
            </a:lvl3pPr>
            <a:lvl4pPr marL="1600200" indent="-228600" defTabSz="1038225">
              <a:defRPr>
                <a:solidFill>
                  <a:schemeClr val="tx1"/>
                </a:solidFill>
                <a:latin typeface="Arial" panose="020B0604020202020204" pitchFamily="34" charset="0"/>
                <a:ea typeface="MS PGothic" panose="020B0600070205080204" pitchFamily="34" charset="-128"/>
              </a:defRPr>
            </a:lvl4pPr>
            <a:lvl5pPr marL="2057400" indent="-228600" defTabSz="1038225">
              <a:defRPr>
                <a:solidFill>
                  <a:schemeClr val="tx1"/>
                </a:solidFill>
                <a:latin typeface="Arial" panose="020B0604020202020204" pitchFamily="34" charset="0"/>
                <a:ea typeface="MS PGothic" panose="020B0600070205080204" pitchFamily="34" charset="-128"/>
              </a:defRPr>
            </a:lvl5pPr>
            <a:lvl6pPr marL="25146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800">
                <a:cs typeface="Times New Roman" panose="02020603050405020304" pitchFamily="18" charset="0"/>
              </a:rPr>
              <a:t>20</a:t>
            </a:r>
          </a:p>
        </p:txBody>
      </p:sp>
      <p:sp>
        <p:nvSpPr>
          <p:cNvPr id="29707" name="Rectangle 39">
            <a:extLst>
              <a:ext uri="{FF2B5EF4-FFF2-40B4-BE49-F238E27FC236}">
                <a16:creationId xmlns:a16="http://schemas.microsoft.com/office/drawing/2014/main" id="{B6E8AF30-CD0D-42E1-98E6-DEAF69051479}"/>
              </a:ext>
            </a:extLst>
          </p:cNvPr>
          <p:cNvSpPr>
            <a:spLocks noChangeArrowheads="1"/>
          </p:cNvSpPr>
          <p:nvPr/>
        </p:nvSpPr>
        <p:spPr bwMode="auto">
          <a:xfrm>
            <a:off x="1081088" y="5935663"/>
            <a:ext cx="461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spAutoFit/>
          </a:bodyPr>
          <a:lstStyle>
            <a:lvl1pPr defTabSz="1038225">
              <a:defRPr>
                <a:solidFill>
                  <a:schemeClr val="tx1"/>
                </a:solidFill>
                <a:latin typeface="Arial" panose="020B0604020202020204" pitchFamily="34" charset="0"/>
                <a:ea typeface="MS PGothic" panose="020B0600070205080204" pitchFamily="34" charset="-128"/>
              </a:defRPr>
            </a:lvl1pPr>
            <a:lvl2pPr marL="742950" indent="-285750" defTabSz="1038225">
              <a:defRPr>
                <a:solidFill>
                  <a:schemeClr val="tx1"/>
                </a:solidFill>
                <a:latin typeface="Arial" panose="020B0604020202020204" pitchFamily="34" charset="0"/>
                <a:ea typeface="MS PGothic" panose="020B0600070205080204" pitchFamily="34" charset="-128"/>
              </a:defRPr>
            </a:lvl2pPr>
            <a:lvl3pPr marL="1143000" indent="-228600" defTabSz="1038225">
              <a:defRPr>
                <a:solidFill>
                  <a:schemeClr val="tx1"/>
                </a:solidFill>
                <a:latin typeface="Arial" panose="020B0604020202020204" pitchFamily="34" charset="0"/>
                <a:ea typeface="MS PGothic" panose="020B0600070205080204" pitchFamily="34" charset="-128"/>
              </a:defRPr>
            </a:lvl3pPr>
            <a:lvl4pPr marL="1600200" indent="-228600" defTabSz="1038225">
              <a:defRPr>
                <a:solidFill>
                  <a:schemeClr val="tx1"/>
                </a:solidFill>
                <a:latin typeface="Arial" panose="020B0604020202020204" pitchFamily="34" charset="0"/>
                <a:ea typeface="MS PGothic" panose="020B0600070205080204" pitchFamily="34" charset="-128"/>
              </a:defRPr>
            </a:lvl4pPr>
            <a:lvl5pPr marL="2057400" indent="-228600" defTabSz="1038225">
              <a:defRPr>
                <a:solidFill>
                  <a:schemeClr val="tx1"/>
                </a:solidFill>
                <a:latin typeface="Arial" panose="020B0604020202020204" pitchFamily="34" charset="0"/>
                <a:ea typeface="MS PGothic" panose="020B0600070205080204" pitchFamily="34" charset="-128"/>
              </a:defRPr>
            </a:lvl5pPr>
            <a:lvl6pPr marL="25146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800">
                <a:cs typeface="Times New Roman" panose="02020603050405020304" pitchFamily="18" charset="0"/>
              </a:rPr>
              <a:t>35.8</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D003489B-1C4C-476C-9088-0D4E9477FEB7}"/>
              </a:ext>
            </a:extLst>
          </p:cNvPr>
          <p:cNvSpPr txBox="1">
            <a:spLocks noGrp="1" noChangeArrowheads="1"/>
          </p:cNvSpPr>
          <p:nvPr/>
        </p:nvSpPr>
        <p:spPr bwMode="auto">
          <a:xfrm>
            <a:off x="3937000" y="8807450"/>
            <a:ext cx="29321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61" tIns="0" rIns="19261" bIns="0" anchor="b"/>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fld id="{4FA8D2EE-949D-4F6F-A12B-BBA3D9D4CAA6}" type="slidenum">
              <a:rPr lang="en-US" altLang="en-US" sz="1000">
                <a:latin typeface="Times New Roman" panose="02020603050405020304" pitchFamily="18" charset="0"/>
                <a:cs typeface="Times New Roman" panose="02020603050405020304" pitchFamily="18" charset="0"/>
              </a:rPr>
              <a:pPr algn="r"/>
              <a:t>54</a:t>
            </a:fld>
            <a:endParaRPr lang="en-US" altLang="en-US" sz="1000">
              <a:latin typeface="Times New Roman" panose="02020603050405020304" pitchFamily="18" charset="0"/>
              <a:cs typeface="Times New Roman" panose="02020603050405020304" pitchFamily="18" charset="0"/>
            </a:endParaRPr>
          </a:p>
        </p:txBody>
      </p:sp>
      <p:sp>
        <p:nvSpPr>
          <p:cNvPr id="29699" name="Rectangle 2">
            <a:extLst>
              <a:ext uri="{FF2B5EF4-FFF2-40B4-BE49-F238E27FC236}">
                <a16:creationId xmlns:a16="http://schemas.microsoft.com/office/drawing/2014/main" id="{B540606B-EF5C-44B6-B777-86808E6D0496}"/>
              </a:ext>
            </a:extLst>
          </p:cNvPr>
          <p:cNvSpPr>
            <a:spLocks noChangeArrowheads="1"/>
          </p:cNvSpPr>
          <p:nvPr/>
        </p:nvSpPr>
        <p:spPr bwMode="auto">
          <a:xfrm>
            <a:off x="3937000" y="0"/>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55" tIns="46227" rIns="92455" bIns="46227" anchor="ctr"/>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29700" name="Rectangle 3">
            <a:extLst>
              <a:ext uri="{FF2B5EF4-FFF2-40B4-BE49-F238E27FC236}">
                <a16:creationId xmlns:a16="http://schemas.microsoft.com/office/drawing/2014/main" id="{CF9BB846-7C9C-4F11-BD39-88D106AB5C9E}"/>
              </a:ext>
            </a:extLst>
          </p:cNvPr>
          <p:cNvSpPr>
            <a:spLocks noChangeArrowheads="1"/>
          </p:cNvSpPr>
          <p:nvPr/>
        </p:nvSpPr>
        <p:spPr bwMode="auto">
          <a:xfrm>
            <a:off x="1588" y="0"/>
            <a:ext cx="300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55" tIns="46227" rIns="92455" bIns="46227" anchor="ctr"/>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29701" name="Rectangle 4">
            <a:extLst>
              <a:ext uri="{FF2B5EF4-FFF2-40B4-BE49-F238E27FC236}">
                <a16:creationId xmlns:a16="http://schemas.microsoft.com/office/drawing/2014/main" id="{90C73E09-5436-4E42-BCA3-BB4B05AD63E9}"/>
              </a:ext>
            </a:extLst>
          </p:cNvPr>
          <p:cNvSpPr>
            <a:spLocks noGrp="1" noRot="1" noChangeAspect="1" noChangeArrowheads="1" noTextEdit="1"/>
          </p:cNvSpPr>
          <p:nvPr>
            <p:ph type="sldImg"/>
          </p:nvPr>
        </p:nvSpPr>
        <p:spPr>
          <a:xfrm>
            <a:off x="803275" y="469900"/>
            <a:ext cx="5340350" cy="4005263"/>
          </a:xfrm>
          <a:ln cap="flat"/>
        </p:spPr>
      </p:sp>
      <p:sp>
        <p:nvSpPr>
          <p:cNvPr id="29702" name="Rectangle 5">
            <a:extLst>
              <a:ext uri="{FF2B5EF4-FFF2-40B4-BE49-F238E27FC236}">
                <a16:creationId xmlns:a16="http://schemas.microsoft.com/office/drawing/2014/main" id="{3F2B4A91-A7A5-4E19-8A8B-F6CCBA785C0B}"/>
              </a:ext>
            </a:extLst>
          </p:cNvPr>
          <p:cNvSpPr>
            <a:spLocks noGrp="1" noChangeArrowheads="1"/>
          </p:cNvSpPr>
          <p:nvPr>
            <p:ph type="body" idx="1"/>
          </p:nvPr>
        </p:nvSpPr>
        <p:spPr>
          <a:xfrm>
            <a:off x="463550" y="4637088"/>
            <a:ext cx="6019800" cy="4281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lstStyle/>
          <a:p>
            <a:pPr defTabSz="947738">
              <a:spcBef>
                <a:spcPct val="25000"/>
              </a:spcBef>
              <a:tabLst>
                <a:tab pos="115888" algn="l"/>
                <a:tab pos="930275" algn="l"/>
                <a:tab pos="1397000" algn="l"/>
              </a:tabLst>
            </a:pPr>
            <a:r>
              <a:rPr lang="en-US" altLang="en-US" b="1">
                <a:solidFill>
                  <a:schemeClr val="tx2"/>
                </a:solidFill>
              </a:rPr>
              <a:t>EXERCISE:   </a:t>
            </a:r>
            <a:r>
              <a:rPr lang="en-US" altLang="en-US">
                <a:solidFill>
                  <a:schemeClr val="tx2"/>
                </a:solidFill>
              </a:rPr>
              <a:t>Have each student estimate where they think the limits belong and draw</a:t>
            </a:r>
          </a:p>
          <a:p>
            <a:pPr defTabSz="947738">
              <a:spcBef>
                <a:spcPct val="25000"/>
              </a:spcBef>
              <a:tabLst>
                <a:tab pos="115888" algn="l"/>
                <a:tab pos="930275" algn="l"/>
                <a:tab pos="1397000" algn="l"/>
              </a:tabLst>
            </a:pPr>
            <a:r>
              <a:rPr lang="en-US" altLang="en-US">
                <a:solidFill>
                  <a:schemeClr val="tx2"/>
                </a:solidFill>
              </a:rPr>
              <a:t>                         them on their chart in their notebooks. Get a few students to holler out</a:t>
            </a:r>
          </a:p>
          <a:p>
            <a:pPr defTabSz="947738">
              <a:spcBef>
                <a:spcPct val="25000"/>
              </a:spcBef>
              <a:tabLst>
                <a:tab pos="115888" algn="l"/>
                <a:tab pos="930275" algn="l"/>
                <a:tab pos="1397000" algn="l"/>
              </a:tabLst>
            </a:pPr>
            <a:r>
              <a:rPr lang="en-US" altLang="en-US">
                <a:solidFill>
                  <a:schemeClr val="tx2"/>
                </a:solidFill>
              </a:rPr>
              <a:t>                         their limits.  Compare these to the “right” answers of 20 and 35.8.</a:t>
            </a:r>
          </a:p>
          <a:p>
            <a:pPr defTabSz="947738">
              <a:spcBef>
                <a:spcPct val="25000"/>
              </a:spcBef>
              <a:tabLst>
                <a:tab pos="115888" algn="l"/>
                <a:tab pos="930275" algn="l"/>
                <a:tab pos="1397000" algn="l"/>
              </a:tabLst>
            </a:pPr>
            <a:r>
              <a:rPr lang="en-US" altLang="en-US">
                <a:solidFill>
                  <a:schemeClr val="tx2"/>
                </a:solidFill>
              </a:rPr>
              <a:t>                         (Draw limits at the values on the overhead - see chart below.)</a:t>
            </a:r>
          </a:p>
          <a:p>
            <a:pPr defTabSz="947738">
              <a:spcBef>
                <a:spcPct val="25000"/>
              </a:spcBef>
              <a:tabLst>
                <a:tab pos="115888" algn="l"/>
                <a:tab pos="930275" algn="l"/>
                <a:tab pos="1397000" algn="l"/>
              </a:tabLst>
            </a:pPr>
            <a:r>
              <a:rPr lang="en-US" altLang="en-US" b="1">
                <a:solidFill>
                  <a:schemeClr val="tx2"/>
                </a:solidFill>
              </a:rPr>
              <a:t>ASK:</a:t>
            </a:r>
            <a:r>
              <a:rPr lang="en-US" altLang="en-US">
                <a:solidFill>
                  <a:schemeClr val="tx2"/>
                </a:solidFill>
              </a:rPr>
              <a:t>   Why did they put the limits where they did ?  Ans.:  To try to capture all the data.  </a:t>
            </a:r>
          </a:p>
          <a:p>
            <a:pPr defTabSz="947738">
              <a:spcBef>
                <a:spcPct val="25000"/>
              </a:spcBef>
              <a:tabLst>
                <a:tab pos="115888" algn="l"/>
                <a:tab pos="930275" algn="l"/>
                <a:tab pos="1397000" algn="l"/>
              </a:tabLst>
            </a:pPr>
            <a:br>
              <a:rPr lang="en-US" altLang="en-US">
                <a:solidFill>
                  <a:schemeClr val="tx2"/>
                </a:solidFill>
              </a:rPr>
            </a:br>
            <a:endParaRPr lang="en-US" altLang="en-US">
              <a:solidFill>
                <a:schemeClr val="tx2"/>
              </a:solidFill>
            </a:endParaRPr>
          </a:p>
          <a:p>
            <a:pPr defTabSz="947738">
              <a:spcBef>
                <a:spcPct val="25000"/>
              </a:spcBef>
              <a:tabLst>
                <a:tab pos="115888" algn="l"/>
                <a:tab pos="930275" algn="l"/>
                <a:tab pos="1397000" algn="l"/>
              </a:tabLst>
            </a:pPr>
            <a:endParaRPr lang="en-US" altLang="en-US">
              <a:solidFill>
                <a:schemeClr val="tx2"/>
              </a:solidFill>
            </a:endParaRPr>
          </a:p>
          <a:p>
            <a:pPr defTabSz="947738">
              <a:spcBef>
                <a:spcPct val="25000"/>
              </a:spcBef>
              <a:tabLst>
                <a:tab pos="115888" algn="l"/>
                <a:tab pos="930275" algn="l"/>
                <a:tab pos="1397000" algn="l"/>
              </a:tabLst>
            </a:pPr>
            <a:endParaRPr lang="en-US" altLang="en-US">
              <a:solidFill>
                <a:schemeClr val="tx2"/>
              </a:solidFill>
            </a:endParaRPr>
          </a:p>
          <a:p>
            <a:pPr defTabSz="947738">
              <a:spcBef>
                <a:spcPct val="25000"/>
              </a:spcBef>
              <a:tabLst>
                <a:tab pos="115888" algn="l"/>
                <a:tab pos="930275" algn="l"/>
                <a:tab pos="1397000" algn="l"/>
              </a:tabLst>
            </a:pPr>
            <a:endParaRPr lang="en-US" altLang="en-US">
              <a:solidFill>
                <a:schemeClr val="tx2"/>
              </a:solidFill>
            </a:endParaRPr>
          </a:p>
          <a:p>
            <a:pPr defTabSz="947738">
              <a:spcBef>
                <a:spcPct val="25000"/>
              </a:spcBef>
              <a:tabLst>
                <a:tab pos="115888" algn="l"/>
                <a:tab pos="930275" algn="l"/>
                <a:tab pos="1397000" algn="l"/>
              </a:tabLst>
            </a:pPr>
            <a:endParaRPr lang="en-US" altLang="en-US">
              <a:solidFill>
                <a:schemeClr val="tx2"/>
              </a:solidFill>
            </a:endParaRPr>
          </a:p>
          <a:p>
            <a:pPr defTabSz="947738">
              <a:spcBef>
                <a:spcPct val="25000"/>
              </a:spcBef>
              <a:tabLst>
                <a:tab pos="115888" algn="l"/>
                <a:tab pos="930275" algn="l"/>
                <a:tab pos="1397000" algn="l"/>
              </a:tabLst>
            </a:pPr>
            <a:r>
              <a:rPr lang="en-US" altLang="en-US">
                <a:solidFill>
                  <a:schemeClr val="tx2"/>
                </a:solidFill>
              </a:rPr>
              <a:t>This is a good lead in to why we use 3 sigma limits – so that we rarely exceed the limits when we are in control !</a:t>
            </a:r>
          </a:p>
          <a:p>
            <a:pPr defTabSz="947738">
              <a:spcBef>
                <a:spcPct val="25000"/>
              </a:spcBef>
              <a:tabLst>
                <a:tab pos="115888" algn="l"/>
                <a:tab pos="930275" algn="l"/>
                <a:tab pos="1397000" algn="l"/>
              </a:tabLst>
            </a:pPr>
            <a:endParaRPr lang="en-US" altLang="en-US">
              <a:solidFill>
                <a:schemeClr val="tx2"/>
              </a:solidFill>
            </a:endParaRPr>
          </a:p>
          <a:p>
            <a:pPr defTabSz="947738">
              <a:spcBef>
                <a:spcPct val="25000"/>
              </a:spcBef>
              <a:tabLst>
                <a:tab pos="115888" algn="l"/>
                <a:tab pos="930275" algn="l"/>
                <a:tab pos="1397000" algn="l"/>
              </a:tabLst>
            </a:pPr>
            <a:r>
              <a:rPr lang="en-US" altLang="en-US" b="1">
                <a:solidFill>
                  <a:schemeClr val="tx2"/>
                </a:solidFill>
              </a:rPr>
              <a:t>DE-BRIEF:</a:t>
            </a:r>
          </a:p>
          <a:p>
            <a:pPr defTabSz="947738">
              <a:spcBef>
                <a:spcPct val="25000"/>
              </a:spcBef>
              <a:tabLst>
                <a:tab pos="115888" algn="l"/>
                <a:tab pos="930275" algn="l"/>
                <a:tab pos="1397000" algn="l"/>
              </a:tabLst>
            </a:pPr>
            <a:r>
              <a:rPr lang="en-US" altLang="en-US">
                <a:solidFill>
                  <a:schemeClr val="tx2"/>
                </a:solidFill>
              </a:rPr>
              <a:t>•  The values the class arrived at were probably close to the calculated values.  </a:t>
            </a:r>
          </a:p>
          <a:p>
            <a:pPr defTabSz="947738">
              <a:spcBef>
                <a:spcPct val="25000"/>
              </a:spcBef>
              <a:tabLst>
                <a:tab pos="115888" algn="l"/>
                <a:tab pos="930275" algn="l"/>
                <a:tab pos="1397000" algn="l"/>
              </a:tabLst>
            </a:pPr>
            <a:r>
              <a:rPr lang="en-US" altLang="en-US">
                <a:solidFill>
                  <a:schemeClr val="tx2"/>
                </a:solidFill>
              </a:rPr>
              <a:t>•  To minimize confusion we have a standard approach - everybody will know</a:t>
            </a:r>
          </a:p>
          <a:p>
            <a:pPr defTabSz="947738">
              <a:spcBef>
                <a:spcPct val="25000"/>
              </a:spcBef>
              <a:tabLst>
                <a:tab pos="115888" algn="l"/>
                <a:tab pos="930275" algn="l"/>
                <a:tab pos="1397000" algn="l"/>
              </a:tabLst>
            </a:pPr>
            <a:r>
              <a:rPr lang="en-US" altLang="en-US">
                <a:solidFill>
                  <a:schemeClr val="tx2"/>
                </a:solidFill>
              </a:rPr>
              <a:t>      exactly what the limits are based on.</a:t>
            </a:r>
          </a:p>
          <a:p>
            <a:pPr defTabSz="947738">
              <a:spcBef>
                <a:spcPct val="25000"/>
              </a:spcBef>
              <a:tabLst>
                <a:tab pos="115888" algn="l"/>
                <a:tab pos="930275" algn="l"/>
                <a:tab pos="1397000" algn="l"/>
              </a:tabLst>
            </a:pPr>
            <a:endParaRPr lang="en-US" altLang="en-US">
              <a:solidFill>
                <a:schemeClr val="tx2"/>
              </a:solidFill>
            </a:endParaRPr>
          </a:p>
        </p:txBody>
      </p:sp>
      <p:sp>
        <p:nvSpPr>
          <p:cNvPr id="29703" name="Rectangle 6">
            <a:extLst>
              <a:ext uri="{FF2B5EF4-FFF2-40B4-BE49-F238E27FC236}">
                <a16:creationId xmlns:a16="http://schemas.microsoft.com/office/drawing/2014/main" id="{5A652565-5948-48FB-ADD6-7388A79C4C8F}"/>
              </a:ext>
            </a:extLst>
          </p:cNvPr>
          <p:cNvSpPr>
            <a:spLocks noChangeArrowheads="1"/>
          </p:cNvSpPr>
          <p:nvPr/>
        </p:nvSpPr>
        <p:spPr bwMode="auto">
          <a:xfrm>
            <a:off x="771525" y="6383338"/>
            <a:ext cx="7715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25" tIns="35313" rIns="70625" bIns="35313">
            <a:spAutoFit/>
          </a:bodyP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900" b="1">
                <a:solidFill>
                  <a:schemeClr val="tx2"/>
                </a:solidFill>
                <a:latin typeface="Times New Roman" panose="02020603050405020304" pitchFamily="18" charset="0"/>
                <a:cs typeface="Times New Roman" panose="02020603050405020304" pitchFamily="18" charset="0"/>
              </a:rPr>
              <a:t>M  =  27.9</a:t>
            </a:r>
          </a:p>
        </p:txBody>
      </p:sp>
      <p:grpSp>
        <p:nvGrpSpPr>
          <p:cNvPr id="29704" name="Group 36">
            <a:extLst>
              <a:ext uri="{FF2B5EF4-FFF2-40B4-BE49-F238E27FC236}">
                <a16:creationId xmlns:a16="http://schemas.microsoft.com/office/drawing/2014/main" id="{AD19A5EF-F91A-491B-B57A-B8C0CAC27EA8}"/>
              </a:ext>
            </a:extLst>
          </p:cNvPr>
          <p:cNvGrpSpPr>
            <a:grpSpLocks/>
          </p:cNvGrpSpPr>
          <p:nvPr/>
        </p:nvGrpSpPr>
        <p:grpSpPr bwMode="auto">
          <a:xfrm>
            <a:off x="1460500" y="5918200"/>
            <a:ext cx="3941763" cy="1139825"/>
            <a:chOff x="908" y="3692"/>
            <a:chExt cx="2451" cy="711"/>
          </a:xfrm>
        </p:grpSpPr>
        <p:sp>
          <p:nvSpPr>
            <p:cNvPr id="29708" name="Rectangle 7">
              <a:extLst>
                <a:ext uri="{FF2B5EF4-FFF2-40B4-BE49-F238E27FC236}">
                  <a16:creationId xmlns:a16="http://schemas.microsoft.com/office/drawing/2014/main" id="{C3C4DD42-83D2-4187-9DF3-F8456122C55E}"/>
                </a:ext>
              </a:extLst>
            </p:cNvPr>
            <p:cNvSpPr>
              <a:spLocks noChangeArrowheads="1"/>
            </p:cNvSpPr>
            <p:nvPr/>
          </p:nvSpPr>
          <p:spPr bwMode="auto">
            <a:xfrm>
              <a:off x="912" y="3702"/>
              <a:ext cx="2444" cy="701"/>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2455" tIns="46227" rIns="92455" bIns="46227" anchor="ctr"/>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29709" name="Line 8">
              <a:extLst>
                <a:ext uri="{FF2B5EF4-FFF2-40B4-BE49-F238E27FC236}">
                  <a16:creationId xmlns:a16="http://schemas.microsoft.com/office/drawing/2014/main" id="{CD62A5DC-81CF-4BC9-B4F8-6E9EAC722077}"/>
                </a:ext>
              </a:extLst>
            </p:cNvPr>
            <p:cNvSpPr>
              <a:spLocks noChangeShapeType="1"/>
            </p:cNvSpPr>
            <p:nvPr/>
          </p:nvSpPr>
          <p:spPr bwMode="auto">
            <a:xfrm flipV="1">
              <a:off x="908" y="3692"/>
              <a:ext cx="0" cy="69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0" name="Line 9">
              <a:extLst>
                <a:ext uri="{FF2B5EF4-FFF2-40B4-BE49-F238E27FC236}">
                  <a16:creationId xmlns:a16="http://schemas.microsoft.com/office/drawing/2014/main" id="{E9278E1B-C6FB-45FF-A95E-E27F1F9008F2}"/>
                </a:ext>
              </a:extLst>
            </p:cNvPr>
            <p:cNvSpPr>
              <a:spLocks noChangeShapeType="1"/>
            </p:cNvSpPr>
            <p:nvPr/>
          </p:nvSpPr>
          <p:spPr bwMode="auto">
            <a:xfrm>
              <a:off x="924" y="3750"/>
              <a:ext cx="2181"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1" name="Line 10">
              <a:extLst>
                <a:ext uri="{FF2B5EF4-FFF2-40B4-BE49-F238E27FC236}">
                  <a16:creationId xmlns:a16="http://schemas.microsoft.com/office/drawing/2014/main" id="{29CFB316-6022-470E-A95D-34DC91BBCA7C}"/>
                </a:ext>
              </a:extLst>
            </p:cNvPr>
            <p:cNvSpPr>
              <a:spLocks noChangeShapeType="1"/>
            </p:cNvSpPr>
            <p:nvPr/>
          </p:nvSpPr>
          <p:spPr bwMode="auto">
            <a:xfrm>
              <a:off x="918" y="4395"/>
              <a:ext cx="2441"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2" name="Line 11">
              <a:extLst>
                <a:ext uri="{FF2B5EF4-FFF2-40B4-BE49-F238E27FC236}">
                  <a16:creationId xmlns:a16="http://schemas.microsoft.com/office/drawing/2014/main" id="{51633DAF-90CC-4ED6-A70E-70A558CDEB09}"/>
                </a:ext>
              </a:extLst>
            </p:cNvPr>
            <p:cNvSpPr>
              <a:spLocks noChangeShapeType="1"/>
            </p:cNvSpPr>
            <p:nvPr/>
          </p:nvSpPr>
          <p:spPr bwMode="auto">
            <a:xfrm>
              <a:off x="933" y="4319"/>
              <a:ext cx="217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3" name="Line 12">
              <a:extLst>
                <a:ext uri="{FF2B5EF4-FFF2-40B4-BE49-F238E27FC236}">
                  <a16:creationId xmlns:a16="http://schemas.microsoft.com/office/drawing/2014/main" id="{709BEFDC-144F-40FA-903F-4D1CD93E5A7B}"/>
                </a:ext>
              </a:extLst>
            </p:cNvPr>
            <p:cNvSpPr>
              <a:spLocks noChangeShapeType="1"/>
            </p:cNvSpPr>
            <p:nvPr/>
          </p:nvSpPr>
          <p:spPr bwMode="auto">
            <a:xfrm>
              <a:off x="1005" y="3980"/>
              <a:ext cx="81" cy="2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4" name="Line 13">
              <a:extLst>
                <a:ext uri="{FF2B5EF4-FFF2-40B4-BE49-F238E27FC236}">
                  <a16:creationId xmlns:a16="http://schemas.microsoft.com/office/drawing/2014/main" id="{C68E40ED-852B-4FD4-BA3E-3777731FDBB0}"/>
                </a:ext>
              </a:extLst>
            </p:cNvPr>
            <p:cNvSpPr>
              <a:spLocks noChangeShapeType="1"/>
            </p:cNvSpPr>
            <p:nvPr/>
          </p:nvSpPr>
          <p:spPr bwMode="auto">
            <a:xfrm flipV="1">
              <a:off x="1084" y="3797"/>
              <a:ext cx="79" cy="20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5" name="Line 14">
              <a:extLst>
                <a:ext uri="{FF2B5EF4-FFF2-40B4-BE49-F238E27FC236}">
                  <a16:creationId xmlns:a16="http://schemas.microsoft.com/office/drawing/2014/main" id="{D136554A-9E4C-4C18-A69B-A0B7A9E6B73D}"/>
                </a:ext>
              </a:extLst>
            </p:cNvPr>
            <p:cNvSpPr>
              <a:spLocks noChangeShapeType="1"/>
            </p:cNvSpPr>
            <p:nvPr/>
          </p:nvSpPr>
          <p:spPr bwMode="auto">
            <a:xfrm>
              <a:off x="1180" y="3803"/>
              <a:ext cx="79" cy="20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6" name="Line 15">
              <a:extLst>
                <a:ext uri="{FF2B5EF4-FFF2-40B4-BE49-F238E27FC236}">
                  <a16:creationId xmlns:a16="http://schemas.microsoft.com/office/drawing/2014/main" id="{8D0AA94A-CEBF-44C4-AA44-F7EDC2FE9A32}"/>
                </a:ext>
              </a:extLst>
            </p:cNvPr>
            <p:cNvSpPr>
              <a:spLocks noChangeShapeType="1"/>
            </p:cNvSpPr>
            <p:nvPr/>
          </p:nvSpPr>
          <p:spPr bwMode="auto">
            <a:xfrm>
              <a:off x="1269" y="4015"/>
              <a:ext cx="78" cy="13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7" name="Line 16">
              <a:extLst>
                <a:ext uri="{FF2B5EF4-FFF2-40B4-BE49-F238E27FC236}">
                  <a16:creationId xmlns:a16="http://schemas.microsoft.com/office/drawing/2014/main" id="{3A384947-7645-4C15-954A-0DCD8003E71B}"/>
                </a:ext>
              </a:extLst>
            </p:cNvPr>
            <p:cNvSpPr>
              <a:spLocks noChangeShapeType="1"/>
            </p:cNvSpPr>
            <p:nvPr/>
          </p:nvSpPr>
          <p:spPr bwMode="auto">
            <a:xfrm>
              <a:off x="1356" y="4149"/>
              <a:ext cx="7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8" name="Line 17">
              <a:extLst>
                <a:ext uri="{FF2B5EF4-FFF2-40B4-BE49-F238E27FC236}">
                  <a16:creationId xmlns:a16="http://schemas.microsoft.com/office/drawing/2014/main" id="{A2803023-B2B7-466E-BD95-97A7374C760E}"/>
                </a:ext>
              </a:extLst>
            </p:cNvPr>
            <p:cNvSpPr>
              <a:spLocks noChangeShapeType="1"/>
            </p:cNvSpPr>
            <p:nvPr/>
          </p:nvSpPr>
          <p:spPr bwMode="auto">
            <a:xfrm flipV="1">
              <a:off x="1436" y="4115"/>
              <a:ext cx="81" cy="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19" name="Line 18">
              <a:extLst>
                <a:ext uri="{FF2B5EF4-FFF2-40B4-BE49-F238E27FC236}">
                  <a16:creationId xmlns:a16="http://schemas.microsoft.com/office/drawing/2014/main" id="{692A7C49-22F1-4C4B-BEDC-E899ECE0B9EF}"/>
                </a:ext>
              </a:extLst>
            </p:cNvPr>
            <p:cNvSpPr>
              <a:spLocks noChangeShapeType="1"/>
            </p:cNvSpPr>
            <p:nvPr/>
          </p:nvSpPr>
          <p:spPr bwMode="auto">
            <a:xfrm flipV="1">
              <a:off x="1521" y="3973"/>
              <a:ext cx="79" cy="13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0" name="Line 19">
              <a:extLst>
                <a:ext uri="{FF2B5EF4-FFF2-40B4-BE49-F238E27FC236}">
                  <a16:creationId xmlns:a16="http://schemas.microsoft.com/office/drawing/2014/main" id="{3E60E74F-749C-4960-98D3-5F632ECF5854}"/>
                </a:ext>
              </a:extLst>
            </p:cNvPr>
            <p:cNvSpPr>
              <a:spLocks noChangeShapeType="1"/>
            </p:cNvSpPr>
            <p:nvPr/>
          </p:nvSpPr>
          <p:spPr bwMode="auto">
            <a:xfrm>
              <a:off x="1620" y="3980"/>
              <a:ext cx="77" cy="13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1" name="Line 20">
              <a:extLst>
                <a:ext uri="{FF2B5EF4-FFF2-40B4-BE49-F238E27FC236}">
                  <a16:creationId xmlns:a16="http://schemas.microsoft.com/office/drawing/2014/main" id="{8074D6E7-0E06-4CC2-911C-2004C4C40F53}"/>
                </a:ext>
              </a:extLst>
            </p:cNvPr>
            <p:cNvSpPr>
              <a:spLocks noChangeShapeType="1"/>
            </p:cNvSpPr>
            <p:nvPr/>
          </p:nvSpPr>
          <p:spPr bwMode="auto">
            <a:xfrm flipV="1">
              <a:off x="1696" y="3973"/>
              <a:ext cx="79" cy="13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2" name="Line 21">
              <a:extLst>
                <a:ext uri="{FF2B5EF4-FFF2-40B4-BE49-F238E27FC236}">
                  <a16:creationId xmlns:a16="http://schemas.microsoft.com/office/drawing/2014/main" id="{C698B789-C9D3-40EC-92DC-61A94F79E1B2}"/>
                </a:ext>
              </a:extLst>
            </p:cNvPr>
            <p:cNvSpPr>
              <a:spLocks noChangeShapeType="1"/>
            </p:cNvSpPr>
            <p:nvPr/>
          </p:nvSpPr>
          <p:spPr bwMode="auto">
            <a:xfrm>
              <a:off x="1793" y="3980"/>
              <a:ext cx="79" cy="9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3" name="Line 22">
              <a:extLst>
                <a:ext uri="{FF2B5EF4-FFF2-40B4-BE49-F238E27FC236}">
                  <a16:creationId xmlns:a16="http://schemas.microsoft.com/office/drawing/2014/main" id="{12E43121-34B2-4EDC-AB8D-1D3F3590D60F}"/>
                </a:ext>
              </a:extLst>
            </p:cNvPr>
            <p:cNvSpPr>
              <a:spLocks noChangeShapeType="1"/>
            </p:cNvSpPr>
            <p:nvPr/>
          </p:nvSpPr>
          <p:spPr bwMode="auto">
            <a:xfrm>
              <a:off x="1881" y="4077"/>
              <a:ext cx="78"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4" name="Line 23">
              <a:extLst>
                <a:ext uri="{FF2B5EF4-FFF2-40B4-BE49-F238E27FC236}">
                  <a16:creationId xmlns:a16="http://schemas.microsoft.com/office/drawing/2014/main" id="{99C48373-04E5-474C-9157-E9E8CAD4C459}"/>
                </a:ext>
              </a:extLst>
            </p:cNvPr>
            <p:cNvSpPr>
              <a:spLocks noChangeShapeType="1"/>
            </p:cNvSpPr>
            <p:nvPr/>
          </p:nvSpPr>
          <p:spPr bwMode="auto">
            <a:xfrm>
              <a:off x="1967" y="4085"/>
              <a:ext cx="83" cy="2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5" name="Line 24">
              <a:extLst>
                <a:ext uri="{FF2B5EF4-FFF2-40B4-BE49-F238E27FC236}">
                  <a16:creationId xmlns:a16="http://schemas.microsoft.com/office/drawing/2014/main" id="{6ED5D447-F386-4C8C-853C-4A633EC837A7}"/>
                </a:ext>
              </a:extLst>
            </p:cNvPr>
            <p:cNvSpPr>
              <a:spLocks noChangeShapeType="1"/>
            </p:cNvSpPr>
            <p:nvPr/>
          </p:nvSpPr>
          <p:spPr bwMode="auto">
            <a:xfrm flipV="1">
              <a:off x="2049" y="3903"/>
              <a:ext cx="77" cy="20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6" name="Line 25">
              <a:extLst>
                <a:ext uri="{FF2B5EF4-FFF2-40B4-BE49-F238E27FC236}">
                  <a16:creationId xmlns:a16="http://schemas.microsoft.com/office/drawing/2014/main" id="{04C5AC4E-5144-43AE-B6E4-1F9F4A032AF4}"/>
                </a:ext>
              </a:extLst>
            </p:cNvPr>
            <p:cNvSpPr>
              <a:spLocks noChangeShapeType="1"/>
            </p:cNvSpPr>
            <p:nvPr/>
          </p:nvSpPr>
          <p:spPr bwMode="auto">
            <a:xfrm>
              <a:off x="2143" y="3908"/>
              <a:ext cx="79" cy="20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7" name="Line 26">
              <a:extLst>
                <a:ext uri="{FF2B5EF4-FFF2-40B4-BE49-F238E27FC236}">
                  <a16:creationId xmlns:a16="http://schemas.microsoft.com/office/drawing/2014/main" id="{416CA8BC-6B39-4334-95EE-F1C205031431}"/>
                </a:ext>
              </a:extLst>
            </p:cNvPr>
            <p:cNvSpPr>
              <a:spLocks noChangeShapeType="1"/>
            </p:cNvSpPr>
            <p:nvPr/>
          </p:nvSpPr>
          <p:spPr bwMode="auto">
            <a:xfrm flipV="1">
              <a:off x="2225" y="4045"/>
              <a:ext cx="80" cy="6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8" name="Line 27">
              <a:extLst>
                <a:ext uri="{FF2B5EF4-FFF2-40B4-BE49-F238E27FC236}">
                  <a16:creationId xmlns:a16="http://schemas.microsoft.com/office/drawing/2014/main" id="{0AA5FB9F-F834-411C-A48C-CA3CB3396F64}"/>
                </a:ext>
              </a:extLst>
            </p:cNvPr>
            <p:cNvSpPr>
              <a:spLocks noChangeShapeType="1"/>
            </p:cNvSpPr>
            <p:nvPr/>
          </p:nvSpPr>
          <p:spPr bwMode="auto">
            <a:xfrm>
              <a:off x="2317" y="4050"/>
              <a:ext cx="83" cy="2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9" name="Line 28">
              <a:extLst>
                <a:ext uri="{FF2B5EF4-FFF2-40B4-BE49-F238E27FC236}">
                  <a16:creationId xmlns:a16="http://schemas.microsoft.com/office/drawing/2014/main" id="{6BA3D2F7-23EA-42EE-B818-9917E8F5BF52}"/>
                </a:ext>
              </a:extLst>
            </p:cNvPr>
            <p:cNvSpPr>
              <a:spLocks noChangeShapeType="1"/>
            </p:cNvSpPr>
            <p:nvPr/>
          </p:nvSpPr>
          <p:spPr bwMode="auto">
            <a:xfrm flipV="1">
              <a:off x="2400" y="4045"/>
              <a:ext cx="82" cy="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0" name="Line 29">
              <a:extLst>
                <a:ext uri="{FF2B5EF4-FFF2-40B4-BE49-F238E27FC236}">
                  <a16:creationId xmlns:a16="http://schemas.microsoft.com/office/drawing/2014/main" id="{DDC0A08F-2CCE-43B5-B930-8AC9BFAD8DCA}"/>
                </a:ext>
              </a:extLst>
            </p:cNvPr>
            <p:cNvSpPr>
              <a:spLocks noChangeShapeType="1"/>
            </p:cNvSpPr>
            <p:nvPr/>
          </p:nvSpPr>
          <p:spPr bwMode="auto">
            <a:xfrm>
              <a:off x="2492" y="4050"/>
              <a:ext cx="81" cy="6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1" name="Line 30">
              <a:extLst>
                <a:ext uri="{FF2B5EF4-FFF2-40B4-BE49-F238E27FC236}">
                  <a16:creationId xmlns:a16="http://schemas.microsoft.com/office/drawing/2014/main" id="{95EC1BDF-B109-4607-AC2D-966DDDA39CAD}"/>
                </a:ext>
              </a:extLst>
            </p:cNvPr>
            <p:cNvSpPr>
              <a:spLocks noChangeShapeType="1"/>
            </p:cNvSpPr>
            <p:nvPr/>
          </p:nvSpPr>
          <p:spPr bwMode="auto">
            <a:xfrm>
              <a:off x="2581" y="4120"/>
              <a:ext cx="79" cy="1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2" name="Line 31">
              <a:extLst>
                <a:ext uri="{FF2B5EF4-FFF2-40B4-BE49-F238E27FC236}">
                  <a16:creationId xmlns:a16="http://schemas.microsoft.com/office/drawing/2014/main" id="{05614A3A-FE08-47DC-B3D4-CF4B2EC8755F}"/>
                </a:ext>
              </a:extLst>
            </p:cNvPr>
            <p:cNvSpPr>
              <a:spLocks noChangeShapeType="1"/>
            </p:cNvSpPr>
            <p:nvPr/>
          </p:nvSpPr>
          <p:spPr bwMode="auto">
            <a:xfrm flipV="1">
              <a:off x="2661" y="4007"/>
              <a:ext cx="77" cy="20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3" name="Line 32">
              <a:extLst>
                <a:ext uri="{FF2B5EF4-FFF2-40B4-BE49-F238E27FC236}">
                  <a16:creationId xmlns:a16="http://schemas.microsoft.com/office/drawing/2014/main" id="{707FCCA4-BD99-41BE-ABB7-E6FBBFB97500}"/>
                </a:ext>
              </a:extLst>
            </p:cNvPr>
            <p:cNvSpPr>
              <a:spLocks noChangeShapeType="1"/>
            </p:cNvSpPr>
            <p:nvPr/>
          </p:nvSpPr>
          <p:spPr bwMode="auto">
            <a:xfrm flipV="1">
              <a:off x="2750" y="3866"/>
              <a:ext cx="78" cy="13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4" name="Line 33">
              <a:extLst>
                <a:ext uri="{FF2B5EF4-FFF2-40B4-BE49-F238E27FC236}">
                  <a16:creationId xmlns:a16="http://schemas.microsoft.com/office/drawing/2014/main" id="{EB7728ED-B1FD-4FD9-A890-9A4A777E14D2}"/>
                </a:ext>
              </a:extLst>
            </p:cNvPr>
            <p:cNvSpPr>
              <a:spLocks noChangeShapeType="1"/>
            </p:cNvSpPr>
            <p:nvPr/>
          </p:nvSpPr>
          <p:spPr bwMode="auto">
            <a:xfrm>
              <a:off x="2845" y="3874"/>
              <a:ext cx="77" cy="20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5" name="Line 34">
              <a:extLst>
                <a:ext uri="{FF2B5EF4-FFF2-40B4-BE49-F238E27FC236}">
                  <a16:creationId xmlns:a16="http://schemas.microsoft.com/office/drawing/2014/main" id="{AD383598-5E4B-4867-A8AA-BBD127E2668D}"/>
                </a:ext>
              </a:extLst>
            </p:cNvPr>
            <p:cNvSpPr>
              <a:spLocks noChangeShapeType="1"/>
            </p:cNvSpPr>
            <p:nvPr/>
          </p:nvSpPr>
          <p:spPr bwMode="auto">
            <a:xfrm>
              <a:off x="2930" y="4085"/>
              <a:ext cx="82" cy="2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36" name="Line 35">
              <a:extLst>
                <a:ext uri="{FF2B5EF4-FFF2-40B4-BE49-F238E27FC236}">
                  <a16:creationId xmlns:a16="http://schemas.microsoft.com/office/drawing/2014/main" id="{F80D21C3-F1FF-4B4A-BD1A-F52E3D264F8F}"/>
                </a:ext>
              </a:extLst>
            </p:cNvPr>
            <p:cNvSpPr>
              <a:spLocks noChangeShapeType="1"/>
            </p:cNvSpPr>
            <p:nvPr/>
          </p:nvSpPr>
          <p:spPr bwMode="auto">
            <a:xfrm flipV="1">
              <a:off x="3010" y="4045"/>
              <a:ext cx="81" cy="6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29705" name="Line 37">
            <a:extLst>
              <a:ext uri="{FF2B5EF4-FFF2-40B4-BE49-F238E27FC236}">
                <a16:creationId xmlns:a16="http://schemas.microsoft.com/office/drawing/2014/main" id="{6DE4C492-FF97-4308-A745-7A841EA7A924}"/>
              </a:ext>
            </a:extLst>
          </p:cNvPr>
          <p:cNvSpPr>
            <a:spLocks noChangeShapeType="1"/>
          </p:cNvSpPr>
          <p:nvPr/>
        </p:nvSpPr>
        <p:spPr bwMode="auto">
          <a:xfrm>
            <a:off x="1477963" y="6472238"/>
            <a:ext cx="35385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06" name="Rectangle 38">
            <a:extLst>
              <a:ext uri="{FF2B5EF4-FFF2-40B4-BE49-F238E27FC236}">
                <a16:creationId xmlns:a16="http://schemas.microsoft.com/office/drawing/2014/main" id="{FD3F281F-AB9C-4BA9-9095-B55A87AED559}"/>
              </a:ext>
            </a:extLst>
          </p:cNvPr>
          <p:cNvSpPr>
            <a:spLocks noChangeArrowheads="1"/>
          </p:cNvSpPr>
          <p:nvPr/>
        </p:nvSpPr>
        <p:spPr bwMode="auto">
          <a:xfrm>
            <a:off x="1157288" y="6853238"/>
            <a:ext cx="3095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spAutoFit/>
          </a:bodyPr>
          <a:lstStyle>
            <a:lvl1pPr defTabSz="1038225">
              <a:defRPr>
                <a:solidFill>
                  <a:schemeClr val="tx1"/>
                </a:solidFill>
                <a:latin typeface="Arial" panose="020B0604020202020204" pitchFamily="34" charset="0"/>
                <a:ea typeface="MS PGothic" panose="020B0600070205080204" pitchFamily="34" charset="-128"/>
              </a:defRPr>
            </a:lvl1pPr>
            <a:lvl2pPr marL="742950" indent="-285750" defTabSz="1038225">
              <a:defRPr>
                <a:solidFill>
                  <a:schemeClr val="tx1"/>
                </a:solidFill>
                <a:latin typeface="Arial" panose="020B0604020202020204" pitchFamily="34" charset="0"/>
                <a:ea typeface="MS PGothic" panose="020B0600070205080204" pitchFamily="34" charset="-128"/>
              </a:defRPr>
            </a:lvl2pPr>
            <a:lvl3pPr marL="1143000" indent="-228600" defTabSz="1038225">
              <a:defRPr>
                <a:solidFill>
                  <a:schemeClr val="tx1"/>
                </a:solidFill>
                <a:latin typeface="Arial" panose="020B0604020202020204" pitchFamily="34" charset="0"/>
                <a:ea typeface="MS PGothic" panose="020B0600070205080204" pitchFamily="34" charset="-128"/>
              </a:defRPr>
            </a:lvl3pPr>
            <a:lvl4pPr marL="1600200" indent="-228600" defTabSz="1038225">
              <a:defRPr>
                <a:solidFill>
                  <a:schemeClr val="tx1"/>
                </a:solidFill>
                <a:latin typeface="Arial" panose="020B0604020202020204" pitchFamily="34" charset="0"/>
                <a:ea typeface="MS PGothic" panose="020B0600070205080204" pitchFamily="34" charset="-128"/>
              </a:defRPr>
            </a:lvl4pPr>
            <a:lvl5pPr marL="2057400" indent="-228600" defTabSz="1038225">
              <a:defRPr>
                <a:solidFill>
                  <a:schemeClr val="tx1"/>
                </a:solidFill>
                <a:latin typeface="Arial" panose="020B0604020202020204" pitchFamily="34" charset="0"/>
                <a:ea typeface="MS PGothic" panose="020B0600070205080204" pitchFamily="34" charset="-128"/>
              </a:defRPr>
            </a:lvl5pPr>
            <a:lvl6pPr marL="25146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800">
                <a:cs typeface="Times New Roman" panose="02020603050405020304" pitchFamily="18" charset="0"/>
              </a:rPr>
              <a:t>20</a:t>
            </a:r>
          </a:p>
        </p:txBody>
      </p:sp>
      <p:sp>
        <p:nvSpPr>
          <p:cNvPr id="29707" name="Rectangle 39">
            <a:extLst>
              <a:ext uri="{FF2B5EF4-FFF2-40B4-BE49-F238E27FC236}">
                <a16:creationId xmlns:a16="http://schemas.microsoft.com/office/drawing/2014/main" id="{B6E8AF30-CD0D-42E1-98E6-DEAF69051479}"/>
              </a:ext>
            </a:extLst>
          </p:cNvPr>
          <p:cNvSpPr>
            <a:spLocks noChangeArrowheads="1"/>
          </p:cNvSpPr>
          <p:nvPr/>
        </p:nvSpPr>
        <p:spPr bwMode="auto">
          <a:xfrm>
            <a:off x="1081088" y="5935663"/>
            <a:ext cx="461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spAutoFit/>
          </a:bodyPr>
          <a:lstStyle>
            <a:lvl1pPr defTabSz="1038225">
              <a:defRPr>
                <a:solidFill>
                  <a:schemeClr val="tx1"/>
                </a:solidFill>
                <a:latin typeface="Arial" panose="020B0604020202020204" pitchFamily="34" charset="0"/>
                <a:ea typeface="MS PGothic" panose="020B0600070205080204" pitchFamily="34" charset="-128"/>
              </a:defRPr>
            </a:lvl1pPr>
            <a:lvl2pPr marL="742950" indent="-285750" defTabSz="1038225">
              <a:defRPr>
                <a:solidFill>
                  <a:schemeClr val="tx1"/>
                </a:solidFill>
                <a:latin typeface="Arial" panose="020B0604020202020204" pitchFamily="34" charset="0"/>
                <a:ea typeface="MS PGothic" panose="020B0600070205080204" pitchFamily="34" charset="-128"/>
              </a:defRPr>
            </a:lvl2pPr>
            <a:lvl3pPr marL="1143000" indent="-228600" defTabSz="1038225">
              <a:defRPr>
                <a:solidFill>
                  <a:schemeClr val="tx1"/>
                </a:solidFill>
                <a:latin typeface="Arial" panose="020B0604020202020204" pitchFamily="34" charset="0"/>
                <a:ea typeface="MS PGothic" panose="020B0600070205080204" pitchFamily="34" charset="-128"/>
              </a:defRPr>
            </a:lvl3pPr>
            <a:lvl4pPr marL="1600200" indent="-228600" defTabSz="1038225">
              <a:defRPr>
                <a:solidFill>
                  <a:schemeClr val="tx1"/>
                </a:solidFill>
                <a:latin typeface="Arial" panose="020B0604020202020204" pitchFamily="34" charset="0"/>
                <a:ea typeface="MS PGothic" panose="020B0600070205080204" pitchFamily="34" charset="-128"/>
              </a:defRPr>
            </a:lvl4pPr>
            <a:lvl5pPr marL="2057400" indent="-228600" defTabSz="1038225">
              <a:defRPr>
                <a:solidFill>
                  <a:schemeClr val="tx1"/>
                </a:solidFill>
                <a:latin typeface="Arial" panose="020B0604020202020204" pitchFamily="34" charset="0"/>
                <a:ea typeface="MS PGothic" panose="020B0600070205080204" pitchFamily="34" charset="-128"/>
              </a:defRPr>
            </a:lvl5pPr>
            <a:lvl6pPr marL="25146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1038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800">
                <a:cs typeface="Times New Roman" panose="02020603050405020304" pitchFamily="18" charset="0"/>
              </a:rPr>
              <a:t>35.8</a:t>
            </a:r>
          </a:p>
        </p:txBody>
      </p:sp>
    </p:spTree>
    <p:extLst>
      <p:ext uri="{BB962C8B-B14F-4D97-AF65-F5344CB8AC3E}">
        <p14:creationId xmlns:p14="http://schemas.microsoft.com/office/powerpoint/2010/main" val="198969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552A6A5-4BDC-43F4-839D-AAC06183E231}"/>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37EBCDAD-4AD2-42E8-A75D-31ED80B7E589}" type="slidenum">
              <a:rPr lang="en-US" altLang="en-US" sz="1200"/>
              <a:pPr algn="r" eaLnBrk="1" hangingPunct="1"/>
              <a:t>8</a:t>
            </a:fld>
            <a:endParaRPr lang="en-US" altLang="en-US" sz="1200"/>
          </a:p>
        </p:txBody>
      </p:sp>
      <p:sp>
        <p:nvSpPr>
          <p:cNvPr id="17411" name="Rectangle 2">
            <a:extLst>
              <a:ext uri="{FF2B5EF4-FFF2-40B4-BE49-F238E27FC236}">
                <a16:creationId xmlns:a16="http://schemas.microsoft.com/office/drawing/2014/main" id="{C8E35E91-8261-4078-BE5E-602C1194AD69}"/>
              </a:ext>
            </a:extLst>
          </p:cNvPr>
          <p:cNvSpPr>
            <a:spLocks noGrp="1" noRot="1" noChangeAspect="1" noChangeArrowheads="1" noTextEdit="1"/>
          </p:cNvSpPr>
          <p:nvPr>
            <p:ph type="sldImg"/>
          </p:nvPr>
        </p:nvSpPr>
        <p:spPr>
          <a:xfrm>
            <a:off x="1200150" y="701675"/>
            <a:ext cx="4681538" cy="3511550"/>
          </a:xfrm>
          <a:ln/>
        </p:spPr>
      </p:sp>
      <p:sp>
        <p:nvSpPr>
          <p:cNvPr id="17412" name="Rectangle 3">
            <a:extLst>
              <a:ext uri="{FF2B5EF4-FFF2-40B4-BE49-F238E27FC236}">
                <a16:creationId xmlns:a16="http://schemas.microsoft.com/office/drawing/2014/main" id="{364A7583-F0AC-4101-B452-D64C68C9F6FB}"/>
              </a:ext>
            </a:extLst>
          </p:cNvPr>
          <p:cNvSpPr>
            <a:spLocks noGrp="1" noChangeArrowheads="1"/>
          </p:cNvSpPr>
          <p:nvPr>
            <p:ph type="body" idx="1"/>
          </p:nvPr>
        </p:nvSpPr>
        <p:spPr>
          <a:xfrm>
            <a:off x="941388" y="4449763"/>
            <a:ext cx="5194300" cy="421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These are suggested measures for a project.</a:t>
            </a:r>
          </a:p>
          <a:p>
            <a:pPr eaLnBrk="1" hangingPunct="1"/>
            <a:endParaRPr lang="en-US" altLang="en-US"/>
          </a:p>
          <a:p>
            <a:pPr eaLnBrk="1" hangingPunct="1"/>
            <a:r>
              <a:rPr lang="en-US" altLang="en-US"/>
              <a:t>It is highly encouraged to involved your Finance people early in the definition of a project to make sure that good financial practices are in place to value a project.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F5DA64E-DD0A-40B6-8F5D-F0A8E8D168E5}"/>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F04F724E-6A2F-4AB7-82CD-518D5110F34E}" type="slidenum">
              <a:rPr lang="en-US" altLang="en-US" sz="1200"/>
              <a:pPr algn="r" eaLnBrk="1" hangingPunct="1"/>
              <a:t>9</a:t>
            </a:fld>
            <a:endParaRPr lang="en-US" altLang="en-US" sz="1200"/>
          </a:p>
        </p:txBody>
      </p:sp>
      <p:sp>
        <p:nvSpPr>
          <p:cNvPr id="19459" name="Rectangle 2">
            <a:extLst>
              <a:ext uri="{FF2B5EF4-FFF2-40B4-BE49-F238E27FC236}">
                <a16:creationId xmlns:a16="http://schemas.microsoft.com/office/drawing/2014/main" id="{26E435CA-FFC1-4AAD-BBC9-5F9F778927D4}"/>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3112764-C4B7-4DDC-A947-296835E9C3D3}"/>
              </a:ext>
            </a:extLst>
          </p:cNvPr>
          <p:cNvSpPr>
            <a:spLocks noGrp="1" noChangeArrowheads="1"/>
          </p:cNvSpPr>
          <p:nvPr>
            <p:ph type="body" idx="1"/>
          </p:nvPr>
        </p:nvSpPr>
        <p:spPr>
          <a:xfrm>
            <a:off x="709613" y="4448175"/>
            <a:ext cx="5657850" cy="4211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do you see?  Variation.</a:t>
            </a:r>
          </a:p>
          <a:p>
            <a:pPr eaLnBrk="1" hangingPunct="1"/>
            <a:endParaRPr lang="en-US" altLang="en-US"/>
          </a:p>
          <a:p>
            <a:pPr eaLnBrk="1" hangingPunct="1"/>
            <a:r>
              <a:rPr lang="en-US" altLang="en-US"/>
              <a:t>What do you think?  Is there a trend downward over time that would suggest that it doesn't</a:t>
            </a:r>
            <a:r>
              <a:rPr lang="ja-JP" altLang="en-US"/>
              <a:t>’</a:t>
            </a:r>
            <a:r>
              <a:rPr lang="en-US" altLang="ja-JP"/>
              <a:t>t snow around here like it used to?  Hard to tell.</a:t>
            </a:r>
          </a:p>
          <a:p>
            <a:pPr eaLnBrk="1" hangingPunct="1"/>
            <a:endParaRPr lang="en-US" altLang="en-US"/>
          </a:p>
          <a:p>
            <a:pPr eaLnBrk="1" hangingPunct="1"/>
            <a:r>
              <a:rPr lang="en-US" altLang="en-US"/>
              <a:t>What would be a better way of looking at these data?  PLOT the data!!</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B04BEE6-C66B-4189-90BF-117024246976}"/>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460EF90C-85F0-4C5D-8F1B-41BF00B8889D}" type="slidenum">
              <a:rPr lang="en-US" altLang="en-US" sz="1200"/>
              <a:pPr algn="r" eaLnBrk="1" hangingPunct="1"/>
              <a:t>10</a:t>
            </a:fld>
            <a:endParaRPr lang="en-US" altLang="en-US" sz="1200"/>
          </a:p>
        </p:txBody>
      </p:sp>
      <p:sp>
        <p:nvSpPr>
          <p:cNvPr id="21507" name="Rectangle 2">
            <a:extLst>
              <a:ext uri="{FF2B5EF4-FFF2-40B4-BE49-F238E27FC236}">
                <a16:creationId xmlns:a16="http://schemas.microsoft.com/office/drawing/2014/main" id="{92029980-E12A-4493-9BEE-3811148818C9}"/>
              </a:ext>
            </a:extLst>
          </p:cNvPr>
          <p:cNvSpPr>
            <a:spLocks noGrp="1" noRot="1" noChangeAspect="1" noChangeArrowheads="1" noTextEdit="1"/>
          </p:cNvSpPr>
          <p:nvPr>
            <p:ph type="sldImg"/>
          </p:nvPr>
        </p:nvSpPr>
        <p:spPr>
          <a:xfrm>
            <a:off x="1177925" y="709613"/>
            <a:ext cx="4725988" cy="3544887"/>
          </a:xfrm>
          <a:ln w="12700" cap="flat">
            <a:solidFill>
              <a:schemeClr val="tx1"/>
            </a:solidFill>
          </a:ln>
        </p:spPr>
      </p:sp>
      <p:sp>
        <p:nvSpPr>
          <p:cNvPr id="21508" name="Rectangle 3">
            <a:extLst>
              <a:ext uri="{FF2B5EF4-FFF2-40B4-BE49-F238E27FC236}">
                <a16:creationId xmlns:a16="http://schemas.microsoft.com/office/drawing/2014/main" id="{DE9DF857-13E4-4F14-83B0-5FAA55DFEA5C}"/>
              </a:ext>
            </a:extLst>
          </p:cNvPr>
          <p:cNvSpPr>
            <a:spLocks noGrp="1" noChangeArrowheads="1"/>
          </p:cNvSpPr>
          <p:nvPr>
            <p:ph type="body" idx="1"/>
          </p:nvPr>
        </p:nvSpPr>
        <p:spPr>
          <a:xfrm>
            <a:off x="942975" y="4446588"/>
            <a:ext cx="5191125"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68" tIns="44021" rIns="89668" bIns="44021"/>
          <a:lstStyle/>
          <a:p>
            <a:pPr marL="228600" indent="-228600" eaLnBrk="1" hangingPunct="1"/>
            <a:r>
              <a:rPr lang="en-US" altLang="en-US"/>
              <a:t>What do you see now?  Variation, no trends, random behavior.</a:t>
            </a:r>
          </a:p>
          <a:p>
            <a:pPr marL="228600" indent="-228600" eaLnBrk="1" hangingPunct="1"/>
            <a:endParaRPr lang="en-US" altLang="en-US"/>
          </a:p>
          <a:p>
            <a:pPr marL="228600" indent="-228600" eaLnBrk="1" hangingPunct="1"/>
            <a:r>
              <a:rPr lang="en-US" altLang="en-US"/>
              <a:t>How do recent snowfalls compare to the past?  Nothing unusual – seems to just be part of normal variation.</a:t>
            </a:r>
          </a:p>
          <a:p>
            <a:pPr marL="228600" indent="-228600" eaLnBrk="1" hangingPunct="1"/>
            <a:endParaRPr lang="en-US" altLang="en-US"/>
          </a:p>
          <a:p>
            <a:pPr marL="228600" indent="-228600" eaLnBrk="1" hangingPunct="1"/>
            <a:r>
              <a:rPr lang="en-US" altLang="en-US"/>
              <a:t>If you had to predict what next years snowfall would be what would you say?  Likely to be 100</a:t>
            </a:r>
            <a:r>
              <a:rPr lang="ja-JP" altLang="en-US"/>
              <a:t>”</a:t>
            </a:r>
            <a:r>
              <a:rPr lang="en-US" altLang="ja-JP"/>
              <a:t>, but could fall within 20-180</a:t>
            </a:r>
            <a:r>
              <a:rPr lang="ja-JP" altLang="en-US"/>
              <a:t>”</a:t>
            </a:r>
            <a:r>
              <a:rPr lang="en-US" altLang="ja-JP"/>
              <a:t> and be normal behavior.  Don</a:t>
            </a:r>
            <a:r>
              <a:rPr lang="ja-JP" altLang="en-US"/>
              <a:t>’</a:t>
            </a:r>
            <a:r>
              <a:rPr lang="en-US" altLang="ja-JP"/>
              <a:t>t let perception (</a:t>
            </a:r>
            <a:r>
              <a:rPr lang="ja-JP" altLang="en-US"/>
              <a:t>“</a:t>
            </a:r>
            <a:r>
              <a:rPr lang="en-US" altLang="ja-JP"/>
              <a:t>it doesn't</a:t>
            </a:r>
            <a:r>
              <a:rPr lang="ja-JP" altLang="en-US"/>
              <a:t>’</a:t>
            </a:r>
            <a:r>
              <a:rPr lang="en-US" altLang="ja-JP"/>
              <a:t>t snow around here like it used to</a:t>
            </a:r>
            <a:r>
              <a:rPr lang="ja-JP" altLang="en-US"/>
              <a:t>”</a:t>
            </a:r>
            <a:r>
              <a:rPr lang="en-US" altLang="ja-JP"/>
              <a:t>) guide you – look at the data for trends and patterns before you react.</a:t>
            </a:r>
          </a:p>
          <a:p>
            <a:pPr marL="228600" indent="-228600" eaLnBrk="1" hangingPunct="1"/>
            <a:endParaRPr lang="en-US" altLang="en-US"/>
          </a:p>
          <a:p>
            <a:pPr marL="228600" indent="-228600" eaLnBrk="1" hangingPunct="1"/>
            <a:r>
              <a:rPr lang="en-US" altLang="en-US"/>
              <a:t>Someone says our results are down from last year, or our error rate has increased this quarter, or our client base has dropped YTD….what should you do?</a:t>
            </a:r>
          </a:p>
          <a:p>
            <a:pPr marL="228600" indent="-228600" eaLnBrk="1" hangingPunct="1"/>
            <a:endParaRPr lang="en-US" altLang="en-US"/>
          </a:p>
          <a:p>
            <a:pPr marL="228600" indent="-228600" eaLnBrk="1" hangingPunct="1"/>
            <a:r>
              <a:rPr lang="en-US" altLang="en-US"/>
              <a:t>We have our first two </a:t>
            </a:r>
            <a:r>
              <a:rPr lang="en-US" altLang="en-US" b="1"/>
              <a:t>Data Learnings</a:t>
            </a:r>
            <a:r>
              <a:rPr lang="en-US" altLang="en-US"/>
              <a:t> from this simple example (have the volunteer write these on the easel):</a:t>
            </a:r>
          </a:p>
          <a:p>
            <a:pPr marL="228600" indent="-228600" eaLnBrk="1" hangingPunct="1">
              <a:buFontTx/>
              <a:buAutoNum type="arabicPeriod"/>
            </a:pPr>
            <a:r>
              <a:rPr lang="en-US" altLang="en-US"/>
              <a:t>Ask to see the data</a:t>
            </a:r>
          </a:p>
          <a:p>
            <a:pPr marL="228600" indent="-228600" eaLnBrk="1" hangingPunct="1">
              <a:buFontTx/>
              <a:buAutoNum type="arabicPeriod"/>
            </a:pPr>
            <a:r>
              <a:rPr lang="en-US" altLang="en-US"/>
              <a:t>Plot the data</a:t>
            </a:r>
          </a:p>
          <a:p>
            <a:pPr marL="228600" indent="-228600" eaLnBrk="1" hangingPunct="1">
              <a:buFontTx/>
              <a:buAutoNum type="arabicPeriod"/>
            </a:pPr>
            <a:endParaRPr lang="en-US" altLang="en-US"/>
          </a:p>
          <a:p>
            <a:pPr marL="228600" indent="-228600"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CAB1982-088B-4449-8AD0-229DED7FC379}"/>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7B4AE067-B005-4493-96B7-0CC88747B205}" type="slidenum">
              <a:rPr lang="en-US" altLang="en-US" sz="1200"/>
              <a:pPr algn="r" eaLnBrk="1" hangingPunct="1"/>
              <a:t>12</a:t>
            </a:fld>
            <a:endParaRPr lang="en-US" altLang="en-US" sz="1200"/>
          </a:p>
        </p:txBody>
      </p:sp>
      <p:sp>
        <p:nvSpPr>
          <p:cNvPr id="24579" name="Rectangle 2">
            <a:extLst>
              <a:ext uri="{FF2B5EF4-FFF2-40B4-BE49-F238E27FC236}">
                <a16:creationId xmlns:a16="http://schemas.microsoft.com/office/drawing/2014/main" id="{5C2FE181-C7E8-4E99-A45B-D45356BE4859}"/>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24580" name="Rectangle 3">
            <a:extLst>
              <a:ext uri="{FF2B5EF4-FFF2-40B4-BE49-F238E27FC236}">
                <a16:creationId xmlns:a16="http://schemas.microsoft.com/office/drawing/2014/main" id="{D6794CE9-97B0-4252-B3B0-BA02E1688198}"/>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594949" name="Rectangle 4">
            <a:extLst>
              <a:ext uri="{FF2B5EF4-FFF2-40B4-BE49-F238E27FC236}">
                <a16:creationId xmlns:a16="http://schemas.microsoft.com/office/drawing/2014/main" id="{C24D8DC3-D049-4893-A57F-6DAC937A875C}"/>
              </a:ext>
            </a:extLst>
          </p:cNvPr>
          <p:cNvSpPr>
            <a:spLocks noGrp="1" noChangeArrowheads="1"/>
          </p:cNvSpPr>
          <p:nvPr>
            <p:ph type="body" idx="1"/>
          </p:nvPr>
        </p:nvSpPr>
        <p:spPr>
          <a:xfrm>
            <a:off x="590550" y="5048250"/>
            <a:ext cx="5994400" cy="4213225"/>
          </a:xfrm>
        </p:spPr>
        <p:txBody>
          <a:bodyPr lIns="91316" tIns="45658" rIns="91316" bIns="45658"/>
          <a:lstStyle/>
          <a:p>
            <a:pPr>
              <a:defRPr/>
            </a:pPr>
            <a:r>
              <a:rPr lang="en-US" dirty="0">
                <a:latin typeface="Arial" charset="0"/>
                <a:ea typeface="ＭＳ Ｐゴシック" charset="0"/>
                <a:cs typeface="+mn-cs"/>
              </a:rPr>
              <a:t>Poll the students in a FUN survey:   ASK people to vote by raising their hands.</a:t>
            </a:r>
          </a:p>
          <a:p>
            <a:pPr>
              <a:defRPr/>
            </a:pPr>
            <a:endParaRPr lang="en-US" dirty="0">
              <a:latin typeface="Arial" charset="0"/>
              <a:ea typeface="ＭＳ Ｐゴシック" charset="0"/>
              <a:cs typeface="+mn-cs"/>
            </a:endParaRPr>
          </a:p>
          <a:p>
            <a:pPr>
              <a:defRPr/>
            </a:pPr>
            <a:r>
              <a:rPr lang="en-US" dirty="0">
                <a:latin typeface="Arial" charset="0"/>
                <a:ea typeface="ＭＳ Ｐゴシック" charset="0"/>
                <a:cs typeface="+mn-cs"/>
              </a:rPr>
              <a:t>	Ans: Ask to see the data (if you dare)</a:t>
            </a:r>
          </a:p>
        </p:txBody>
      </p:sp>
      <p:sp>
        <p:nvSpPr>
          <p:cNvPr id="24582" name="Rectangle 5">
            <a:extLst>
              <a:ext uri="{FF2B5EF4-FFF2-40B4-BE49-F238E27FC236}">
                <a16:creationId xmlns:a16="http://schemas.microsoft.com/office/drawing/2014/main" id="{BC379A6F-E134-41DB-AE3C-5694E9ABB4CE}"/>
              </a:ext>
            </a:extLst>
          </p:cNvPr>
          <p:cNvSpPr>
            <a:spLocks noGrp="1" noRot="1" noChangeAspect="1" noChangeArrowheads="1" noTextEdit="1"/>
          </p:cNvSpPr>
          <p:nvPr>
            <p:ph type="sldImg"/>
          </p:nvPr>
        </p:nvSpPr>
        <p:spPr>
          <a:xfrm>
            <a:off x="628650" y="319088"/>
            <a:ext cx="5783263" cy="433705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F63F8E6-A2E6-4B43-A044-A55BE451129B}"/>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4830FB3F-D480-4996-B848-30B91B68A492}" type="slidenum">
              <a:rPr lang="en-US" altLang="en-US" sz="1200"/>
              <a:pPr algn="r" eaLnBrk="1" hangingPunct="1"/>
              <a:t>13</a:t>
            </a:fld>
            <a:endParaRPr lang="en-US" altLang="en-US" sz="1200"/>
          </a:p>
        </p:txBody>
      </p:sp>
      <p:sp>
        <p:nvSpPr>
          <p:cNvPr id="26627" name="Rectangle 2">
            <a:extLst>
              <a:ext uri="{FF2B5EF4-FFF2-40B4-BE49-F238E27FC236}">
                <a16:creationId xmlns:a16="http://schemas.microsoft.com/office/drawing/2014/main" id="{8E5778E6-7FDB-46FB-976B-EFB48E6A5A56}"/>
              </a:ext>
            </a:extLst>
          </p:cNvPr>
          <p:cNvSpPr>
            <a:spLocks noGrp="1" noRot="1" noChangeAspect="1" noChangeArrowheads="1" noTextEdit="1"/>
          </p:cNvSpPr>
          <p:nvPr>
            <p:ph type="sldImg"/>
          </p:nvPr>
        </p:nvSpPr>
        <p:spPr>
          <a:xfrm>
            <a:off x="1200150" y="701675"/>
            <a:ext cx="4681538" cy="3511550"/>
          </a:xfrm>
          <a:ln/>
        </p:spPr>
      </p:sp>
      <p:sp>
        <p:nvSpPr>
          <p:cNvPr id="26628" name="Rectangle 3">
            <a:extLst>
              <a:ext uri="{FF2B5EF4-FFF2-40B4-BE49-F238E27FC236}">
                <a16:creationId xmlns:a16="http://schemas.microsoft.com/office/drawing/2014/main" id="{53C9E352-7A04-4DEA-B1DF-4374B6DCB677}"/>
              </a:ext>
            </a:extLst>
          </p:cNvPr>
          <p:cNvSpPr>
            <a:spLocks noGrp="1" noChangeArrowheads="1"/>
          </p:cNvSpPr>
          <p:nvPr>
            <p:ph type="body" idx="1"/>
          </p:nvPr>
        </p:nvSpPr>
        <p:spPr>
          <a:xfrm>
            <a:off x="941388" y="4449763"/>
            <a:ext cx="5194300" cy="421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These are suggested measures for a project.</a:t>
            </a:r>
          </a:p>
          <a:p>
            <a:pPr eaLnBrk="1" hangingPunct="1"/>
            <a:endParaRPr lang="en-US" altLang="en-US"/>
          </a:p>
          <a:p>
            <a:pPr eaLnBrk="1" hangingPunct="1"/>
            <a:r>
              <a:rPr lang="en-US" altLang="en-US"/>
              <a:t>It is highly encouraged to involved your Finance people early in the definition of a project to make sure that good financial practices are in place to value a project.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074B2D9-D451-4B66-8E68-F69E20614841}"/>
              </a:ext>
            </a:extLst>
          </p:cNvPr>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5" tIns="46962" rIns="93925" bIns="46962" anchor="b"/>
          <a:lstStyle>
            <a:lvl1pPr defTabSz="938213">
              <a:defRPr>
                <a:solidFill>
                  <a:schemeClr val="tx1"/>
                </a:solidFill>
                <a:latin typeface="Arial" panose="020B0604020202020204" pitchFamily="34" charset="0"/>
                <a:ea typeface="MS PGothic" panose="020B0600070205080204" pitchFamily="34" charset="-128"/>
              </a:defRPr>
            </a:lvl1pPr>
            <a:lvl2pPr marL="742950" indent="-285750" defTabSz="938213">
              <a:defRPr>
                <a:solidFill>
                  <a:schemeClr val="tx1"/>
                </a:solidFill>
                <a:latin typeface="Arial" panose="020B0604020202020204" pitchFamily="34" charset="0"/>
                <a:ea typeface="MS PGothic" panose="020B0600070205080204" pitchFamily="34" charset="-128"/>
              </a:defRPr>
            </a:lvl2pPr>
            <a:lvl3pPr marL="1143000" indent="-228600" defTabSz="938213">
              <a:defRPr>
                <a:solidFill>
                  <a:schemeClr val="tx1"/>
                </a:solidFill>
                <a:latin typeface="Arial" panose="020B0604020202020204" pitchFamily="34" charset="0"/>
                <a:ea typeface="MS PGothic" panose="020B0600070205080204" pitchFamily="34" charset="-128"/>
              </a:defRPr>
            </a:lvl3pPr>
            <a:lvl4pPr marL="1600200" indent="-228600" defTabSz="938213">
              <a:defRPr>
                <a:solidFill>
                  <a:schemeClr val="tx1"/>
                </a:solidFill>
                <a:latin typeface="Arial" panose="020B0604020202020204" pitchFamily="34" charset="0"/>
                <a:ea typeface="MS PGothic" panose="020B0600070205080204" pitchFamily="34" charset="-128"/>
              </a:defRPr>
            </a:lvl4pPr>
            <a:lvl5pPr marL="2057400" indent="-228600" defTabSz="938213">
              <a:defRPr>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D24A17EF-7145-4C8B-BBB4-B63E9B3A93B7}" type="slidenum">
              <a:rPr lang="en-US" altLang="en-US" sz="1200"/>
              <a:pPr algn="r" eaLnBrk="1" hangingPunct="1"/>
              <a:t>14</a:t>
            </a:fld>
            <a:endParaRPr lang="en-US" altLang="en-US" sz="1200"/>
          </a:p>
        </p:txBody>
      </p:sp>
      <p:sp>
        <p:nvSpPr>
          <p:cNvPr id="28675" name="Rectangle 2">
            <a:extLst>
              <a:ext uri="{FF2B5EF4-FFF2-40B4-BE49-F238E27FC236}">
                <a16:creationId xmlns:a16="http://schemas.microsoft.com/office/drawing/2014/main" id="{93338F58-BC3F-4BB8-94CA-F7EC417F39D8}"/>
              </a:ext>
            </a:extLst>
          </p:cNvPr>
          <p:cNvSpPr>
            <a:spLocks noChangeArrowheads="1"/>
          </p:cNvSpPr>
          <p:nvPr/>
        </p:nvSpPr>
        <p:spPr bwMode="auto">
          <a:xfrm>
            <a:off x="4008438" y="0"/>
            <a:ext cx="30686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28676" name="Rectangle 3">
            <a:extLst>
              <a:ext uri="{FF2B5EF4-FFF2-40B4-BE49-F238E27FC236}">
                <a16:creationId xmlns:a16="http://schemas.microsoft.com/office/drawing/2014/main" id="{FAD96E73-A6ED-498B-8793-7DC101133389}"/>
              </a:ext>
            </a:extLst>
          </p:cNvPr>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61" tIns="44431" rIns="88861" bIns="44431" anchor="ctr"/>
          <a:lstStyle>
            <a:lvl1pPr defTabSz="889000">
              <a:defRPr>
                <a:solidFill>
                  <a:schemeClr val="tx1"/>
                </a:solidFill>
                <a:latin typeface="Arial" panose="020B0604020202020204" pitchFamily="34" charset="0"/>
                <a:ea typeface="MS PGothic" panose="020B0600070205080204" pitchFamily="34" charset="-128"/>
              </a:defRPr>
            </a:lvl1pPr>
            <a:lvl2pPr marL="742950" indent="-285750" defTabSz="889000">
              <a:defRPr>
                <a:solidFill>
                  <a:schemeClr val="tx1"/>
                </a:solidFill>
                <a:latin typeface="Arial" panose="020B0604020202020204" pitchFamily="34" charset="0"/>
                <a:ea typeface="MS PGothic" panose="020B0600070205080204" pitchFamily="34" charset="-128"/>
              </a:defRPr>
            </a:lvl2pPr>
            <a:lvl3pPr marL="1143000" indent="-228600" defTabSz="889000">
              <a:defRPr>
                <a:solidFill>
                  <a:schemeClr val="tx1"/>
                </a:solidFill>
                <a:latin typeface="Arial" panose="020B0604020202020204" pitchFamily="34" charset="0"/>
                <a:ea typeface="MS PGothic" panose="020B0600070205080204" pitchFamily="34" charset="-128"/>
              </a:defRPr>
            </a:lvl3pPr>
            <a:lvl4pPr marL="1600200" indent="-228600" defTabSz="889000">
              <a:defRPr>
                <a:solidFill>
                  <a:schemeClr val="tx1"/>
                </a:solidFill>
                <a:latin typeface="Arial" panose="020B0604020202020204" pitchFamily="34" charset="0"/>
                <a:ea typeface="MS PGothic" panose="020B0600070205080204" pitchFamily="34" charset="-128"/>
              </a:defRPr>
            </a:lvl4pPr>
            <a:lvl5pPr marL="2057400" indent="-228600" defTabSz="889000">
              <a:defRPr>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00"/>
          </a:p>
        </p:txBody>
      </p:sp>
      <p:sp>
        <p:nvSpPr>
          <p:cNvPr id="28677" name="Rectangle 4">
            <a:extLst>
              <a:ext uri="{FF2B5EF4-FFF2-40B4-BE49-F238E27FC236}">
                <a16:creationId xmlns:a16="http://schemas.microsoft.com/office/drawing/2014/main" id="{406DEB59-203B-473B-A0CD-6E4D927484D7}"/>
              </a:ext>
            </a:extLst>
          </p:cNvPr>
          <p:cNvSpPr>
            <a:spLocks noGrp="1" noChangeArrowheads="1"/>
          </p:cNvSpPr>
          <p:nvPr>
            <p:ph type="body" idx="1"/>
          </p:nvPr>
        </p:nvSpPr>
        <p:spPr>
          <a:xfrm>
            <a:off x="511175" y="5048250"/>
            <a:ext cx="5995988"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658" rIns="91316" bIns="45658"/>
          <a:lstStyle/>
          <a:p>
            <a:r>
              <a:rPr lang="en-US" altLang="en-US"/>
              <a:t>LECTURE</a:t>
            </a:r>
          </a:p>
          <a:p>
            <a:endParaRPr lang="en-US" altLang="en-US"/>
          </a:p>
          <a:p>
            <a:r>
              <a:rPr lang="en-US" altLang="en-US"/>
              <a:t>Your weight is the result of a process:</a:t>
            </a:r>
          </a:p>
          <a:p>
            <a:endParaRPr lang="en-US" altLang="en-US"/>
          </a:p>
          <a:p>
            <a:r>
              <a:rPr lang="en-US" altLang="en-US"/>
              <a:t>	• Inputs vary from day-to-day</a:t>
            </a:r>
          </a:p>
          <a:p>
            <a:r>
              <a:rPr lang="en-US" altLang="en-US"/>
              <a:t>	• The process (your metabolism) varies from day to day</a:t>
            </a:r>
          </a:p>
          <a:p>
            <a:r>
              <a:rPr lang="en-US" altLang="en-US"/>
              <a:t>	• Output varies from day to day</a:t>
            </a:r>
          </a:p>
          <a:p>
            <a:r>
              <a:rPr lang="en-US" altLang="en-US"/>
              <a:t>	• There is measurement variability</a:t>
            </a:r>
          </a:p>
          <a:p>
            <a:endParaRPr lang="en-US" altLang="en-US"/>
          </a:p>
          <a:p>
            <a:r>
              <a:rPr lang="en-US" altLang="en-US"/>
              <a:t>As a result of this inherent variability in the process, your weight will have inherent variability from day to day.</a:t>
            </a:r>
          </a:p>
          <a:p>
            <a:endParaRPr lang="en-US" altLang="en-US"/>
          </a:p>
        </p:txBody>
      </p:sp>
      <p:sp>
        <p:nvSpPr>
          <p:cNvPr id="28678" name="Rectangle 5">
            <a:extLst>
              <a:ext uri="{FF2B5EF4-FFF2-40B4-BE49-F238E27FC236}">
                <a16:creationId xmlns:a16="http://schemas.microsoft.com/office/drawing/2014/main" id="{2D8BF345-7790-4600-8FE1-897A99E21557}"/>
              </a:ext>
            </a:extLst>
          </p:cNvPr>
          <p:cNvSpPr>
            <a:spLocks noGrp="1" noRot="1" noChangeAspect="1" noChangeArrowheads="1" noTextEdit="1"/>
          </p:cNvSpPr>
          <p:nvPr>
            <p:ph type="sldImg"/>
          </p:nvPr>
        </p:nvSpPr>
        <p:spPr>
          <a:xfrm>
            <a:off x="628650" y="319088"/>
            <a:ext cx="5783263" cy="433705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8A87A34-81AB-432B-8DAE-1953F412C126}" type="datetimeFigureOut">
              <a:rPr lang="en-US" smtClean="0"/>
              <a:pPr/>
              <a:t>2/3/2021</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6D22F896-40B5-4ADD-8801-0D06FADFA095}"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88403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7834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5584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2978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19245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9472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728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911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1317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141B816E-5382-4B75-AB40-F2127E3611FF}"/>
              </a:ext>
            </a:extLst>
          </p:cNvPr>
          <p:cNvSpPr>
            <a:spLocks noChangeArrowheads="1"/>
          </p:cNvSpPr>
          <p:nvPr userDrawn="1"/>
        </p:nvSpPr>
        <p:spPr bwMode="auto">
          <a:xfrm>
            <a:off x="0" y="1752600"/>
            <a:ext cx="9144000" cy="4419600"/>
          </a:xfrm>
          <a:prstGeom prst="rect">
            <a:avLst/>
          </a:prstGeom>
          <a:solidFill>
            <a:srgbClr val="CCCC99">
              <a:alpha val="85097"/>
            </a:srgbClr>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a:p>
        </p:txBody>
      </p:sp>
      <p:pic>
        <p:nvPicPr>
          <p:cNvPr id="5" name="Picture 8" descr="GRQC Logo_cmyk">
            <a:extLst>
              <a:ext uri="{FF2B5EF4-FFF2-40B4-BE49-F238E27FC236}">
                <a16:creationId xmlns:a16="http://schemas.microsoft.com/office/drawing/2014/main" id="{91C5E14C-FA72-4E8B-AB71-9B51ACC578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365125"/>
            <a:ext cx="38862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a:extLst>
              <a:ext uri="{FF2B5EF4-FFF2-40B4-BE49-F238E27FC236}">
                <a16:creationId xmlns:a16="http://schemas.microsoft.com/office/drawing/2014/main" id="{5A4C2500-9B34-4BA6-AAAC-A25CC05838D7}"/>
              </a:ext>
            </a:extLst>
          </p:cNvPr>
          <p:cNvSpPr txBox="1">
            <a:spLocks noChangeArrowheads="1"/>
          </p:cNvSpPr>
          <p:nvPr userDrawn="1"/>
        </p:nvSpPr>
        <p:spPr bwMode="auto">
          <a:xfrm>
            <a:off x="304800" y="6324600"/>
            <a:ext cx="8534400" cy="463550"/>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spcBef>
                <a:spcPct val="40000"/>
              </a:spcBef>
              <a:defRPr/>
            </a:pPr>
            <a:r>
              <a:rPr lang="en-US" sz="1400" i="1" dirty="0">
                <a:solidFill>
                  <a:srgbClr val="336699"/>
                </a:solidFill>
                <a:latin typeface="Times New Roman" pitchFamily="18" charset="0"/>
                <a:ea typeface="+mn-ea"/>
              </a:rPr>
              <a:t>GRQC is an affiliate of the Rochester Business Alliance</a:t>
            </a:r>
          </a:p>
          <a:p>
            <a:pPr algn="ctr" eaLnBrk="1" hangingPunct="1">
              <a:lnSpc>
                <a:spcPct val="80000"/>
              </a:lnSpc>
              <a:spcBef>
                <a:spcPct val="40000"/>
              </a:spcBef>
              <a:defRPr/>
            </a:pPr>
            <a:r>
              <a:rPr lang="en-US" sz="1100" dirty="0">
                <a:solidFill>
                  <a:srgbClr val="989966"/>
                </a:solidFill>
                <a:ea typeface="+mn-ea"/>
              </a:rPr>
              <a:t>www.grqc.org</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a:extLst>
              <a:ext uri="{FF2B5EF4-FFF2-40B4-BE49-F238E27FC236}">
                <a16:creationId xmlns:a16="http://schemas.microsoft.com/office/drawing/2014/main" id="{17B00600-D5DA-4C2F-ABF7-339F526C2ABC}"/>
              </a:ext>
            </a:extLst>
          </p:cNvPr>
          <p:cNvSpPr>
            <a:spLocks noGrp="1"/>
          </p:cNvSpPr>
          <p:nvPr>
            <p:ph type="dt" sz="half" idx="10"/>
          </p:nvPr>
        </p:nvSpPr>
        <p:spPr/>
        <p:txBody>
          <a:bodyPr/>
          <a:lstStyle>
            <a:lvl1pPr>
              <a:defRPr/>
            </a:lvl1pPr>
          </a:lstStyle>
          <a:p>
            <a:pPr>
              <a:defRPr/>
            </a:pPr>
            <a:fld id="{9D650146-CDA7-4563-9C51-45A4173C73A9}" type="datetimeFigureOut">
              <a:rPr lang="en-US"/>
              <a:pPr>
                <a:defRPr/>
              </a:pPr>
              <a:t>2/3/2021</a:t>
            </a:fld>
            <a:endParaRPr lang="en-US"/>
          </a:p>
        </p:txBody>
      </p:sp>
      <p:sp>
        <p:nvSpPr>
          <p:cNvPr id="8" name="Footer Placeholder 4">
            <a:extLst>
              <a:ext uri="{FF2B5EF4-FFF2-40B4-BE49-F238E27FC236}">
                <a16:creationId xmlns:a16="http://schemas.microsoft.com/office/drawing/2014/main" id="{93263F20-6C5C-4655-A680-AC948CD81E1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174F7F5-8246-4C44-BF9C-22721B8B1B61}"/>
              </a:ext>
            </a:extLst>
          </p:cNvPr>
          <p:cNvSpPr>
            <a:spLocks noGrp="1"/>
          </p:cNvSpPr>
          <p:nvPr>
            <p:ph type="sldNum" sz="quarter" idx="12"/>
          </p:nvPr>
        </p:nvSpPr>
        <p:spPr/>
        <p:txBody>
          <a:bodyPr/>
          <a:lstStyle>
            <a:lvl1pPr>
              <a:defRPr/>
            </a:lvl1pPr>
          </a:lstStyle>
          <a:p>
            <a:pPr>
              <a:defRPr/>
            </a:pPr>
            <a:fld id="{B80FA515-A460-41FB-A906-064D51FF21CB}" type="slidenum">
              <a:rPr lang="en-US" altLang="en-US"/>
              <a:pPr>
                <a:defRPr/>
              </a:pPr>
              <a:t>‹#›</a:t>
            </a:fld>
            <a:endParaRPr lang="en-US" altLang="en-US"/>
          </a:p>
        </p:txBody>
      </p:sp>
    </p:spTree>
    <p:extLst>
      <p:ext uri="{BB962C8B-B14F-4D97-AF65-F5344CB8AC3E}">
        <p14:creationId xmlns:p14="http://schemas.microsoft.com/office/powerpoint/2010/main" val="2544374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6BF47-5972-43F4-990E-297719047F58}"/>
              </a:ext>
            </a:extLst>
          </p:cNvPr>
          <p:cNvSpPr>
            <a:spLocks noGrp="1"/>
          </p:cNvSpPr>
          <p:nvPr>
            <p:ph type="dt" sz="half" idx="10"/>
          </p:nvPr>
        </p:nvSpPr>
        <p:spPr/>
        <p:txBody>
          <a:bodyPr/>
          <a:lstStyle>
            <a:lvl1pPr>
              <a:defRPr/>
            </a:lvl1pPr>
          </a:lstStyle>
          <a:p>
            <a:pPr>
              <a:defRPr/>
            </a:pPr>
            <a:fld id="{23107F20-B30A-4062-BFA9-BAD5C38B94FC}" type="datetimeFigureOut">
              <a:rPr lang="en-US"/>
              <a:pPr>
                <a:defRPr/>
              </a:pPr>
              <a:t>2/3/2021</a:t>
            </a:fld>
            <a:endParaRPr lang="en-US"/>
          </a:p>
        </p:txBody>
      </p:sp>
      <p:sp>
        <p:nvSpPr>
          <p:cNvPr id="5" name="Footer Placeholder 4">
            <a:extLst>
              <a:ext uri="{FF2B5EF4-FFF2-40B4-BE49-F238E27FC236}">
                <a16:creationId xmlns:a16="http://schemas.microsoft.com/office/drawing/2014/main" id="{C62CAC93-9E51-4BD8-AD0D-3A432FFADA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875E74-0CB6-4FA3-B332-751678EDE7D7}"/>
              </a:ext>
            </a:extLst>
          </p:cNvPr>
          <p:cNvSpPr>
            <a:spLocks noGrp="1"/>
          </p:cNvSpPr>
          <p:nvPr>
            <p:ph type="sldNum" sz="quarter" idx="12"/>
          </p:nvPr>
        </p:nvSpPr>
        <p:spPr/>
        <p:txBody>
          <a:bodyPr/>
          <a:lstStyle>
            <a:lvl1pPr>
              <a:defRPr/>
            </a:lvl1pPr>
          </a:lstStyle>
          <a:p>
            <a:pPr>
              <a:defRPr/>
            </a:pPr>
            <a:fld id="{FC6C8DB7-EF3F-4377-B85C-B17E43593D9A}" type="slidenum">
              <a:rPr lang="en-US" altLang="en-US"/>
              <a:pPr>
                <a:defRPr/>
              </a:pPr>
              <a:t>‹#›</a:t>
            </a:fld>
            <a:endParaRPr lang="en-US" altLang="en-US"/>
          </a:p>
        </p:txBody>
      </p:sp>
    </p:spTree>
    <p:extLst>
      <p:ext uri="{BB962C8B-B14F-4D97-AF65-F5344CB8AC3E}">
        <p14:creationId xmlns:p14="http://schemas.microsoft.com/office/powerpoint/2010/main" val="348859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8A87A34-81AB-432B-8DAE-1953F412C126}" type="datetimeFigureOut">
              <a:rPr lang="en-US" smtClean="0"/>
              <a:t>2/3/2021</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8385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97B97-7631-4D0C-9A60-B0DAE7E07B37}"/>
              </a:ext>
            </a:extLst>
          </p:cNvPr>
          <p:cNvSpPr>
            <a:spLocks noGrp="1"/>
          </p:cNvSpPr>
          <p:nvPr>
            <p:ph type="dt" sz="half" idx="10"/>
          </p:nvPr>
        </p:nvSpPr>
        <p:spPr/>
        <p:txBody>
          <a:bodyPr/>
          <a:lstStyle>
            <a:lvl1pPr>
              <a:defRPr/>
            </a:lvl1pPr>
          </a:lstStyle>
          <a:p>
            <a:pPr>
              <a:defRPr/>
            </a:pPr>
            <a:fld id="{1E69E010-E287-4267-A050-6C6AD2B30430}" type="datetimeFigureOut">
              <a:rPr lang="en-US"/>
              <a:pPr>
                <a:defRPr/>
              </a:pPr>
              <a:t>2/3/2021</a:t>
            </a:fld>
            <a:endParaRPr lang="en-US"/>
          </a:p>
        </p:txBody>
      </p:sp>
      <p:sp>
        <p:nvSpPr>
          <p:cNvPr id="5" name="Footer Placeholder 4">
            <a:extLst>
              <a:ext uri="{FF2B5EF4-FFF2-40B4-BE49-F238E27FC236}">
                <a16:creationId xmlns:a16="http://schemas.microsoft.com/office/drawing/2014/main" id="{008B31FD-0112-4E7F-83C2-707681412A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6ADFA5-A042-4832-801F-AAFD40502FC0}"/>
              </a:ext>
            </a:extLst>
          </p:cNvPr>
          <p:cNvSpPr>
            <a:spLocks noGrp="1"/>
          </p:cNvSpPr>
          <p:nvPr>
            <p:ph type="sldNum" sz="quarter" idx="12"/>
          </p:nvPr>
        </p:nvSpPr>
        <p:spPr/>
        <p:txBody>
          <a:bodyPr/>
          <a:lstStyle>
            <a:lvl1pPr>
              <a:defRPr/>
            </a:lvl1pPr>
          </a:lstStyle>
          <a:p>
            <a:pPr>
              <a:defRPr/>
            </a:pPr>
            <a:fld id="{8DF79739-946A-476D-B214-C1A1A8C635BA}" type="slidenum">
              <a:rPr lang="en-US" altLang="en-US"/>
              <a:pPr>
                <a:defRPr/>
              </a:pPr>
              <a:t>‹#›</a:t>
            </a:fld>
            <a:endParaRPr lang="en-US" altLang="en-US"/>
          </a:p>
        </p:txBody>
      </p:sp>
    </p:spTree>
    <p:extLst>
      <p:ext uri="{BB962C8B-B14F-4D97-AF65-F5344CB8AC3E}">
        <p14:creationId xmlns:p14="http://schemas.microsoft.com/office/powerpoint/2010/main" val="2088398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BFCB1F-F651-4587-BD05-191A1C405AC9}"/>
              </a:ext>
            </a:extLst>
          </p:cNvPr>
          <p:cNvSpPr>
            <a:spLocks noGrp="1"/>
          </p:cNvSpPr>
          <p:nvPr>
            <p:ph type="dt" sz="half" idx="10"/>
          </p:nvPr>
        </p:nvSpPr>
        <p:spPr/>
        <p:txBody>
          <a:bodyPr/>
          <a:lstStyle>
            <a:lvl1pPr>
              <a:defRPr/>
            </a:lvl1pPr>
          </a:lstStyle>
          <a:p>
            <a:pPr>
              <a:defRPr/>
            </a:pPr>
            <a:fld id="{5E592978-17D2-4983-8E36-11127CA9DEAE}" type="datetimeFigureOut">
              <a:rPr lang="en-US"/>
              <a:pPr>
                <a:defRPr/>
              </a:pPr>
              <a:t>2/3/2021</a:t>
            </a:fld>
            <a:endParaRPr lang="en-US"/>
          </a:p>
        </p:txBody>
      </p:sp>
      <p:sp>
        <p:nvSpPr>
          <p:cNvPr id="6" name="Footer Placeholder 4">
            <a:extLst>
              <a:ext uri="{FF2B5EF4-FFF2-40B4-BE49-F238E27FC236}">
                <a16:creationId xmlns:a16="http://schemas.microsoft.com/office/drawing/2014/main" id="{0B9AE22E-BB4C-4619-8F26-8AC61FE26A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086FCC-963E-4FEE-AE22-DB86520F36B1}"/>
              </a:ext>
            </a:extLst>
          </p:cNvPr>
          <p:cNvSpPr>
            <a:spLocks noGrp="1"/>
          </p:cNvSpPr>
          <p:nvPr>
            <p:ph type="sldNum" sz="quarter" idx="12"/>
          </p:nvPr>
        </p:nvSpPr>
        <p:spPr/>
        <p:txBody>
          <a:bodyPr/>
          <a:lstStyle>
            <a:lvl1pPr>
              <a:defRPr/>
            </a:lvl1pPr>
          </a:lstStyle>
          <a:p>
            <a:pPr>
              <a:defRPr/>
            </a:pPr>
            <a:fld id="{3FDC3366-72B7-49C0-B747-2AEEEB400568}" type="slidenum">
              <a:rPr lang="en-US" altLang="en-US"/>
              <a:pPr>
                <a:defRPr/>
              </a:pPr>
              <a:t>‹#›</a:t>
            </a:fld>
            <a:endParaRPr lang="en-US" altLang="en-US"/>
          </a:p>
        </p:txBody>
      </p:sp>
    </p:spTree>
    <p:extLst>
      <p:ext uri="{BB962C8B-B14F-4D97-AF65-F5344CB8AC3E}">
        <p14:creationId xmlns:p14="http://schemas.microsoft.com/office/powerpoint/2010/main" val="2471768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38E0967-C8E3-4F73-9F3E-23F538DCF0E6}"/>
              </a:ext>
            </a:extLst>
          </p:cNvPr>
          <p:cNvSpPr>
            <a:spLocks noGrp="1"/>
          </p:cNvSpPr>
          <p:nvPr>
            <p:ph type="dt" sz="half" idx="10"/>
          </p:nvPr>
        </p:nvSpPr>
        <p:spPr/>
        <p:txBody>
          <a:bodyPr/>
          <a:lstStyle>
            <a:lvl1pPr>
              <a:defRPr/>
            </a:lvl1pPr>
          </a:lstStyle>
          <a:p>
            <a:pPr>
              <a:defRPr/>
            </a:pPr>
            <a:fld id="{0A772F3A-92D7-479D-821A-F3D941151E02}" type="datetimeFigureOut">
              <a:rPr lang="en-US"/>
              <a:pPr>
                <a:defRPr/>
              </a:pPr>
              <a:t>2/3/2021</a:t>
            </a:fld>
            <a:endParaRPr lang="en-US"/>
          </a:p>
        </p:txBody>
      </p:sp>
      <p:sp>
        <p:nvSpPr>
          <p:cNvPr id="8" name="Footer Placeholder 4">
            <a:extLst>
              <a:ext uri="{FF2B5EF4-FFF2-40B4-BE49-F238E27FC236}">
                <a16:creationId xmlns:a16="http://schemas.microsoft.com/office/drawing/2014/main" id="{7A1A2BA5-A1EB-4910-A7A5-2657E4888C2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C291C47-998B-435B-B72F-35064EEA8D11}"/>
              </a:ext>
            </a:extLst>
          </p:cNvPr>
          <p:cNvSpPr>
            <a:spLocks noGrp="1"/>
          </p:cNvSpPr>
          <p:nvPr>
            <p:ph type="sldNum" sz="quarter" idx="12"/>
          </p:nvPr>
        </p:nvSpPr>
        <p:spPr/>
        <p:txBody>
          <a:bodyPr/>
          <a:lstStyle>
            <a:lvl1pPr>
              <a:defRPr/>
            </a:lvl1pPr>
          </a:lstStyle>
          <a:p>
            <a:pPr>
              <a:defRPr/>
            </a:pPr>
            <a:fld id="{5E411A1F-FD90-4274-BB82-F76E489425F6}" type="slidenum">
              <a:rPr lang="en-US" altLang="en-US"/>
              <a:pPr>
                <a:defRPr/>
              </a:pPr>
              <a:t>‹#›</a:t>
            </a:fld>
            <a:endParaRPr lang="en-US" altLang="en-US"/>
          </a:p>
        </p:txBody>
      </p:sp>
    </p:spTree>
    <p:extLst>
      <p:ext uri="{BB962C8B-B14F-4D97-AF65-F5344CB8AC3E}">
        <p14:creationId xmlns:p14="http://schemas.microsoft.com/office/powerpoint/2010/main" val="48250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0283484-DD5B-4644-9E79-EA2BB1D5F42B}"/>
              </a:ext>
            </a:extLst>
          </p:cNvPr>
          <p:cNvSpPr>
            <a:spLocks noGrp="1"/>
          </p:cNvSpPr>
          <p:nvPr>
            <p:ph type="dt" sz="half" idx="10"/>
          </p:nvPr>
        </p:nvSpPr>
        <p:spPr/>
        <p:txBody>
          <a:bodyPr/>
          <a:lstStyle>
            <a:lvl1pPr>
              <a:defRPr/>
            </a:lvl1pPr>
          </a:lstStyle>
          <a:p>
            <a:pPr>
              <a:defRPr/>
            </a:pPr>
            <a:fld id="{F346D9E9-ADA8-43FC-910D-C3043BE3C4ED}" type="datetimeFigureOut">
              <a:rPr lang="en-US"/>
              <a:pPr>
                <a:defRPr/>
              </a:pPr>
              <a:t>2/3/2021</a:t>
            </a:fld>
            <a:endParaRPr lang="en-US"/>
          </a:p>
        </p:txBody>
      </p:sp>
      <p:sp>
        <p:nvSpPr>
          <p:cNvPr id="4" name="Footer Placeholder 4">
            <a:extLst>
              <a:ext uri="{FF2B5EF4-FFF2-40B4-BE49-F238E27FC236}">
                <a16:creationId xmlns:a16="http://schemas.microsoft.com/office/drawing/2014/main" id="{375F4292-B2D5-40CB-AD73-0A08A950093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3FFDE8-1ECF-45AC-BE30-16DC58F3D174}"/>
              </a:ext>
            </a:extLst>
          </p:cNvPr>
          <p:cNvSpPr>
            <a:spLocks noGrp="1"/>
          </p:cNvSpPr>
          <p:nvPr>
            <p:ph type="sldNum" sz="quarter" idx="12"/>
          </p:nvPr>
        </p:nvSpPr>
        <p:spPr/>
        <p:txBody>
          <a:bodyPr/>
          <a:lstStyle>
            <a:lvl1pPr>
              <a:defRPr/>
            </a:lvl1pPr>
          </a:lstStyle>
          <a:p>
            <a:pPr>
              <a:defRPr/>
            </a:pPr>
            <a:fld id="{D9D87858-3A3E-412D-AC75-6C3E078D4EDD}" type="slidenum">
              <a:rPr lang="en-US" altLang="en-US"/>
              <a:pPr>
                <a:defRPr/>
              </a:pPr>
              <a:t>‹#›</a:t>
            </a:fld>
            <a:endParaRPr lang="en-US" altLang="en-US"/>
          </a:p>
        </p:txBody>
      </p:sp>
    </p:spTree>
    <p:extLst>
      <p:ext uri="{BB962C8B-B14F-4D97-AF65-F5344CB8AC3E}">
        <p14:creationId xmlns:p14="http://schemas.microsoft.com/office/powerpoint/2010/main" val="3789737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6D718E8-A1DB-4FD3-A020-F542B763E78D}"/>
              </a:ext>
            </a:extLst>
          </p:cNvPr>
          <p:cNvSpPr>
            <a:spLocks noGrp="1"/>
          </p:cNvSpPr>
          <p:nvPr>
            <p:ph type="dt" sz="half" idx="10"/>
          </p:nvPr>
        </p:nvSpPr>
        <p:spPr/>
        <p:txBody>
          <a:bodyPr/>
          <a:lstStyle>
            <a:lvl1pPr>
              <a:defRPr/>
            </a:lvl1pPr>
          </a:lstStyle>
          <a:p>
            <a:pPr>
              <a:defRPr/>
            </a:pPr>
            <a:fld id="{04771230-A356-4DC6-A7B7-BF07F1F1693B}" type="datetimeFigureOut">
              <a:rPr lang="en-US"/>
              <a:pPr>
                <a:defRPr/>
              </a:pPr>
              <a:t>2/3/2021</a:t>
            </a:fld>
            <a:endParaRPr lang="en-US"/>
          </a:p>
        </p:txBody>
      </p:sp>
      <p:sp>
        <p:nvSpPr>
          <p:cNvPr id="3" name="Footer Placeholder 4">
            <a:extLst>
              <a:ext uri="{FF2B5EF4-FFF2-40B4-BE49-F238E27FC236}">
                <a16:creationId xmlns:a16="http://schemas.microsoft.com/office/drawing/2014/main" id="{60760675-5503-4D8D-AB37-DDAA9AA642B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F19B48-6FDD-46EC-AA49-6F10A4E46BC0}"/>
              </a:ext>
            </a:extLst>
          </p:cNvPr>
          <p:cNvSpPr>
            <a:spLocks noGrp="1"/>
          </p:cNvSpPr>
          <p:nvPr>
            <p:ph type="sldNum" sz="quarter" idx="12"/>
          </p:nvPr>
        </p:nvSpPr>
        <p:spPr/>
        <p:txBody>
          <a:bodyPr/>
          <a:lstStyle>
            <a:lvl1pPr>
              <a:defRPr/>
            </a:lvl1pPr>
          </a:lstStyle>
          <a:p>
            <a:pPr>
              <a:defRPr/>
            </a:pPr>
            <a:fld id="{5FDC1D0D-2C37-42AB-B551-0A1D30A7CF6C}" type="slidenum">
              <a:rPr lang="en-US" altLang="en-US"/>
              <a:pPr>
                <a:defRPr/>
              </a:pPr>
              <a:t>‹#›</a:t>
            </a:fld>
            <a:endParaRPr lang="en-US" altLang="en-US"/>
          </a:p>
        </p:txBody>
      </p:sp>
    </p:spTree>
    <p:extLst>
      <p:ext uri="{BB962C8B-B14F-4D97-AF65-F5344CB8AC3E}">
        <p14:creationId xmlns:p14="http://schemas.microsoft.com/office/powerpoint/2010/main" val="3625072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E3EFEAC-8A56-4E19-BA84-7D5D42E88147}"/>
              </a:ext>
            </a:extLst>
          </p:cNvPr>
          <p:cNvSpPr>
            <a:spLocks noGrp="1"/>
          </p:cNvSpPr>
          <p:nvPr>
            <p:ph type="dt" sz="half" idx="10"/>
          </p:nvPr>
        </p:nvSpPr>
        <p:spPr/>
        <p:txBody>
          <a:bodyPr/>
          <a:lstStyle>
            <a:lvl1pPr>
              <a:defRPr/>
            </a:lvl1pPr>
          </a:lstStyle>
          <a:p>
            <a:pPr>
              <a:defRPr/>
            </a:pPr>
            <a:fld id="{ACA06FBC-5D69-4FCB-BB95-49A3D0C0F2D0}" type="datetimeFigureOut">
              <a:rPr lang="en-US"/>
              <a:pPr>
                <a:defRPr/>
              </a:pPr>
              <a:t>2/3/2021</a:t>
            </a:fld>
            <a:endParaRPr lang="en-US"/>
          </a:p>
        </p:txBody>
      </p:sp>
      <p:sp>
        <p:nvSpPr>
          <p:cNvPr id="6" name="Footer Placeholder 4">
            <a:extLst>
              <a:ext uri="{FF2B5EF4-FFF2-40B4-BE49-F238E27FC236}">
                <a16:creationId xmlns:a16="http://schemas.microsoft.com/office/drawing/2014/main" id="{265F1840-7C8C-44DD-A5B3-BA354CC4C1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6232BD-ED27-4992-8C01-CDF74E546E01}"/>
              </a:ext>
            </a:extLst>
          </p:cNvPr>
          <p:cNvSpPr>
            <a:spLocks noGrp="1"/>
          </p:cNvSpPr>
          <p:nvPr>
            <p:ph type="sldNum" sz="quarter" idx="12"/>
          </p:nvPr>
        </p:nvSpPr>
        <p:spPr/>
        <p:txBody>
          <a:bodyPr/>
          <a:lstStyle>
            <a:lvl1pPr>
              <a:defRPr/>
            </a:lvl1pPr>
          </a:lstStyle>
          <a:p>
            <a:pPr>
              <a:defRPr/>
            </a:pPr>
            <a:fld id="{3EE0D79A-33AD-45FA-8EAC-115AF5795A05}" type="slidenum">
              <a:rPr lang="en-US" altLang="en-US"/>
              <a:pPr>
                <a:defRPr/>
              </a:pPr>
              <a:t>‹#›</a:t>
            </a:fld>
            <a:endParaRPr lang="en-US" altLang="en-US"/>
          </a:p>
        </p:txBody>
      </p:sp>
    </p:spTree>
    <p:extLst>
      <p:ext uri="{BB962C8B-B14F-4D97-AF65-F5344CB8AC3E}">
        <p14:creationId xmlns:p14="http://schemas.microsoft.com/office/powerpoint/2010/main" val="499599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E0EB58F-EEFC-45D1-8E47-28A9CDD9E09D}"/>
              </a:ext>
            </a:extLst>
          </p:cNvPr>
          <p:cNvSpPr>
            <a:spLocks noGrp="1"/>
          </p:cNvSpPr>
          <p:nvPr>
            <p:ph type="dt" sz="half" idx="10"/>
          </p:nvPr>
        </p:nvSpPr>
        <p:spPr/>
        <p:txBody>
          <a:bodyPr/>
          <a:lstStyle>
            <a:lvl1pPr>
              <a:defRPr/>
            </a:lvl1pPr>
          </a:lstStyle>
          <a:p>
            <a:pPr>
              <a:defRPr/>
            </a:pPr>
            <a:fld id="{44EA02B1-BDCD-484F-B11D-B4BC3EBC9D37}" type="datetimeFigureOut">
              <a:rPr lang="en-US"/>
              <a:pPr>
                <a:defRPr/>
              </a:pPr>
              <a:t>2/3/2021</a:t>
            </a:fld>
            <a:endParaRPr lang="en-US"/>
          </a:p>
        </p:txBody>
      </p:sp>
      <p:sp>
        <p:nvSpPr>
          <p:cNvPr id="6" name="Footer Placeholder 4">
            <a:extLst>
              <a:ext uri="{FF2B5EF4-FFF2-40B4-BE49-F238E27FC236}">
                <a16:creationId xmlns:a16="http://schemas.microsoft.com/office/drawing/2014/main" id="{B2349252-AB15-442C-821C-50B1ADF980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46BA21-C425-4B4A-8C87-303391BEC56E}"/>
              </a:ext>
            </a:extLst>
          </p:cNvPr>
          <p:cNvSpPr>
            <a:spLocks noGrp="1"/>
          </p:cNvSpPr>
          <p:nvPr>
            <p:ph type="sldNum" sz="quarter" idx="12"/>
          </p:nvPr>
        </p:nvSpPr>
        <p:spPr/>
        <p:txBody>
          <a:bodyPr/>
          <a:lstStyle>
            <a:lvl1pPr>
              <a:defRPr/>
            </a:lvl1pPr>
          </a:lstStyle>
          <a:p>
            <a:pPr>
              <a:defRPr/>
            </a:pPr>
            <a:fld id="{58229EB9-AA07-4E59-913A-C1EEE1C53180}" type="slidenum">
              <a:rPr lang="en-US" altLang="en-US"/>
              <a:pPr>
                <a:defRPr/>
              </a:pPr>
              <a:t>‹#›</a:t>
            </a:fld>
            <a:endParaRPr lang="en-US" altLang="en-US"/>
          </a:p>
        </p:txBody>
      </p:sp>
    </p:spTree>
    <p:extLst>
      <p:ext uri="{BB962C8B-B14F-4D97-AF65-F5344CB8AC3E}">
        <p14:creationId xmlns:p14="http://schemas.microsoft.com/office/powerpoint/2010/main" val="3328894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92894-642D-4B76-935E-C989FA5A6F0D}"/>
              </a:ext>
            </a:extLst>
          </p:cNvPr>
          <p:cNvSpPr>
            <a:spLocks noGrp="1"/>
          </p:cNvSpPr>
          <p:nvPr>
            <p:ph type="dt" sz="half" idx="10"/>
          </p:nvPr>
        </p:nvSpPr>
        <p:spPr/>
        <p:txBody>
          <a:bodyPr/>
          <a:lstStyle>
            <a:lvl1pPr>
              <a:defRPr/>
            </a:lvl1pPr>
          </a:lstStyle>
          <a:p>
            <a:pPr>
              <a:defRPr/>
            </a:pPr>
            <a:fld id="{A41C94C3-F5DC-43EC-B29B-965A507F2A35}" type="datetimeFigureOut">
              <a:rPr lang="en-US"/>
              <a:pPr>
                <a:defRPr/>
              </a:pPr>
              <a:t>2/3/2021</a:t>
            </a:fld>
            <a:endParaRPr lang="en-US"/>
          </a:p>
        </p:txBody>
      </p:sp>
      <p:sp>
        <p:nvSpPr>
          <p:cNvPr id="5" name="Footer Placeholder 4">
            <a:extLst>
              <a:ext uri="{FF2B5EF4-FFF2-40B4-BE49-F238E27FC236}">
                <a16:creationId xmlns:a16="http://schemas.microsoft.com/office/drawing/2014/main" id="{C3109E7E-AFA3-41CF-AA77-C85CB7B65E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8A1E07-FD44-45D2-8747-06078B9E7FF4}"/>
              </a:ext>
            </a:extLst>
          </p:cNvPr>
          <p:cNvSpPr>
            <a:spLocks noGrp="1"/>
          </p:cNvSpPr>
          <p:nvPr>
            <p:ph type="sldNum" sz="quarter" idx="12"/>
          </p:nvPr>
        </p:nvSpPr>
        <p:spPr/>
        <p:txBody>
          <a:bodyPr/>
          <a:lstStyle>
            <a:lvl1pPr>
              <a:defRPr/>
            </a:lvl1pPr>
          </a:lstStyle>
          <a:p>
            <a:pPr>
              <a:defRPr/>
            </a:pPr>
            <a:fld id="{E8D8C613-4296-4E9D-A221-19B55825C344}" type="slidenum">
              <a:rPr lang="en-US" altLang="en-US"/>
              <a:pPr>
                <a:defRPr/>
              </a:pPr>
              <a:t>‹#›</a:t>
            </a:fld>
            <a:endParaRPr lang="en-US" altLang="en-US"/>
          </a:p>
        </p:txBody>
      </p:sp>
    </p:spTree>
    <p:extLst>
      <p:ext uri="{BB962C8B-B14F-4D97-AF65-F5344CB8AC3E}">
        <p14:creationId xmlns:p14="http://schemas.microsoft.com/office/powerpoint/2010/main" val="1744866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33F82-C867-406F-9BCA-733E43DF5E1D}"/>
              </a:ext>
            </a:extLst>
          </p:cNvPr>
          <p:cNvSpPr>
            <a:spLocks noGrp="1"/>
          </p:cNvSpPr>
          <p:nvPr>
            <p:ph type="dt" sz="half" idx="10"/>
          </p:nvPr>
        </p:nvSpPr>
        <p:spPr/>
        <p:txBody>
          <a:bodyPr/>
          <a:lstStyle>
            <a:lvl1pPr>
              <a:defRPr/>
            </a:lvl1pPr>
          </a:lstStyle>
          <a:p>
            <a:pPr>
              <a:defRPr/>
            </a:pPr>
            <a:fld id="{36F16DD2-B869-4935-8281-A5F7B828A3C9}" type="datetimeFigureOut">
              <a:rPr lang="en-US"/>
              <a:pPr>
                <a:defRPr/>
              </a:pPr>
              <a:t>2/3/2021</a:t>
            </a:fld>
            <a:endParaRPr lang="en-US"/>
          </a:p>
        </p:txBody>
      </p:sp>
      <p:sp>
        <p:nvSpPr>
          <p:cNvPr id="5" name="Footer Placeholder 4">
            <a:extLst>
              <a:ext uri="{FF2B5EF4-FFF2-40B4-BE49-F238E27FC236}">
                <a16:creationId xmlns:a16="http://schemas.microsoft.com/office/drawing/2014/main" id="{F26CCE70-A8F9-454A-BF8D-4A06BF7C5B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1F900E-6BB9-48BC-9EC5-B77C134C0D7C}"/>
              </a:ext>
            </a:extLst>
          </p:cNvPr>
          <p:cNvSpPr>
            <a:spLocks noGrp="1"/>
          </p:cNvSpPr>
          <p:nvPr>
            <p:ph type="sldNum" sz="quarter" idx="12"/>
          </p:nvPr>
        </p:nvSpPr>
        <p:spPr/>
        <p:txBody>
          <a:bodyPr/>
          <a:lstStyle>
            <a:lvl1pPr>
              <a:defRPr/>
            </a:lvl1pPr>
          </a:lstStyle>
          <a:p>
            <a:pPr>
              <a:defRPr/>
            </a:pPr>
            <a:fld id="{82D1696E-3D8D-4CAF-8BA7-6E3D70A73385}" type="slidenum">
              <a:rPr lang="en-US" altLang="en-US"/>
              <a:pPr>
                <a:defRPr/>
              </a:pPr>
              <a:t>‹#›</a:t>
            </a:fld>
            <a:endParaRPr lang="en-US" altLang="en-US"/>
          </a:p>
        </p:txBody>
      </p:sp>
    </p:spTree>
    <p:extLst>
      <p:ext uri="{BB962C8B-B14F-4D97-AF65-F5344CB8AC3E}">
        <p14:creationId xmlns:p14="http://schemas.microsoft.com/office/powerpoint/2010/main" val="111714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556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999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28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495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545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424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518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2/3/2021</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122912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49B293-90F7-4161-9DB4-BF3AE6D3ED2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3E169F-91F5-4B80-8EB1-7833B15EADE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E47B03B-9CC2-41A6-B5B0-E5C339A9467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36E8E0A-1C75-4CB9-B302-86E9AC371613}" type="datetimeFigureOut">
              <a:rPr lang="en-US"/>
              <a:pPr>
                <a:defRPr/>
              </a:pPr>
              <a:t>2/3/2021</a:t>
            </a:fld>
            <a:endParaRPr lang="en-US"/>
          </a:p>
        </p:txBody>
      </p:sp>
      <p:sp>
        <p:nvSpPr>
          <p:cNvPr id="5" name="Footer Placeholder 4">
            <a:extLst>
              <a:ext uri="{FF2B5EF4-FFF2-40B4-BE49-F238E27FC236}">
                <a16:creationId xmlns:a16="http://schemas.microsoft.com/office/drawing/2014/main" id="{9BF65402-FD24-4BF6-9678-8BCD4A8AA3C0}"/>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US"/>
          </a:p>
        </p:txBody>
      </p:sp>
      <p:sp>
        <p:nvSpPr>
          <p:cNvPr id="6" name="Slide Number Placeholder 5">
            <a:extLst>
              <a:ext uri="{FF2B5EF4-FFF2-40B4-BE49-F238E27FC236}">
                <a16:creationId xmlns:a16="http://schemas.microsoft.com/office/drawing/2014/main" id="{1DAA34BB-C8AC-415F-BC33-5403F948DF7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7BD9CCE-8AD0-4F79-A020-9CCE367207E4}" type="slidenum">
              <a:rPr lang="en-US" altLang="en-US"/>
              <a:pPr>
                <a:defRPr/>
              </a:pPr>
              <a:t>‹#›</a:t>
            </a:fld>
            <a:endParaRPr lang="en-US" altLang="en-US"/>
          </a:p>
        </p:txBody>
      </p:sp>
      <p:pic>
        <p:nvPicPr>
          <p:cNvPr id="1031" name="Picture 11" descr="GRQC Symbol_rgb">
            <a:extLst>
              <a:ext uri="{FF2B5EF4-FFF2-40B4-BE49-F238E27FC236}">
                <a16:creationId xmlns:a16="http://schemas.microsoft.com/office/drawing/2014/main" id="{B13CAFD3-3D0F-4A54-AD69-6AF8EFC2929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6375" y="228600"/>
            <a:ext cx="860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57220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commons.wikimedia.org/wiki/File:Balanced_scale_of_Justice_(blue).sv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metslifers.blogspot.com/2010_04_01_archive.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vectors/car-automobile-vehicle-red-306442/"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wmf"/></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3.wmf"/><Relationship Id="rId11" Type="http://schemas.openxmlformats.org/officeDocument/2006/relationships/image" Target="../media/image18.png"/><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WalkOnconsulting@gmail.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4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43.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golfgalvez.blogspot.com/" TargetMode="External"/><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commons.wikimedia.org/wiki/File:Performance-Evaluation-Process-z.jpg" TargetMode="External"/><Relationship Id="rId2" Type="http://schemas.openxmlformats.org/officeDocument/2006/relationships/image" Target="../media/image46.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B38FC47-5DEE-44A7-BF25-E390649B10A2}"/>
              </a:ext>
            </a:extLst>
          </p:cNvPr>
          <p:cNvSpPr>
            <a:spLocks noGrp="1"/>
          </p:cNvSpPr>
          <p:nvPr>
            <p:ph type="ctrTitle"/>
          </p:nvPr>
        </p:nvSpPr>
        <p:spPr>
          <a:xfrm>
            <a:off x="38100" y="1083366"/>
            <a:ext cx="9105900" cy="5867400"/>
          </a:xfrm>
        </p:spPr>
        <p:txBody>
          <a:bodyPr/>
          <a:lstStyle/>
          <a:p>
            <a:pPr eaLnBrk="1" hangingPunct="1">
              <a:spcAft>
                <a:spcPts val="1800"/>
              </a:spcAft>
            </a:pPr>
            <a:r>
              <a:rPr lang="en-US" altLang="en-US" sz="4800" b="1" dirty="0">
                <a:solidFill>
                  <a:srgbClr val="333300"/>
                </a:solidFill>
                <a:ea typeface="MS PGothic" panose="020B0600070205080204" pitchFamily="34" charset="-128"/>
              </a:rPr>
              <a:t>Welcome!</a:t>
            </a:r>
            <a:br>
              <a:rPr lang="en-US" altLang="en-US" sz="4800" b="1" dirty="0">
                <a:solidFill>
                  <a:srgbClr val="333300"/>
                </a:solidFill>
                <a:ea typeface="MS PGothic" panose="020B0600070205080204" pitchFamily="34" charset="-128"/>
              </a:rPr>
            </a:br>
            <a:br>
              <a:rPr lang="en-US" altLang="en-US" sz="4800" b="1" dirty="0">
                <a:solidFill>
                  <a:srgbClr val="333300"/>
                </a:solidFill>
                <a:ea typeface="MS PGothic" panose="020B0600070205080204" pitchFamily="34" charset="-128"/>
              </a:rPr>
            </a:br>
            <a:r>
              <a:rPr lang="en-US" altLang="en-US" sz="4800" b="1" dirty="0">
                <a:solidFill>
                  <a:srgbClr val="333300"/>
                </a:solidFill>
                <a:ea typeface="MS PGothic" panose="020B0600070205080204" pitchFamily="34" charset="-128"/>
              </a:rPr>
              <a:t>The webinar will begin shortly</a:t>
            </a:r>
          </a:p>
        </p:txBody>
      </p:sp>
      <p:sp>
        <p:nvSpPr>
          <p:cNvPr id="2" name="Rectangle 1">
            <a:extLst>
              <a:ext uri="{FF2B5EF4-FFF2-40B4-BE49-F238E27FC236}">
                <a16:creationId xmlns:a16="http://schemas.microsoft.com/office/drawing/2014/main" id="{7F5B5415-B887-4D83-A3F5-92CCD697E155}"/>
              </a:ext>
            </a:extLst>
          </p:cNvPr>
          <p:cNvSpPr/>
          <p:nvPr/>
        </p:nvSpPr>
        <p:spPr>
          <a:xfrm>
            <a:off x="109330" y="139148"/>
            <a:ext cx="1282148" cy="12026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E1CDE520-FF8F-4BD8-95B4-CF2988F7D9CD}"/>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CD3F2ED-1389-4994-AA4B-F7FE8CD59733}" type="slidenum">
              <a:rPr lang="en-US" altLang="en-US" sz="1000" b="1">
                <a:solidFill>
                  <a:srgbClr val="989966"/>
                </a:solidFill>
                <a:latin typeface="Arial" panose="020B0604020202020204" pitchFamily="34" charset="0"/>
              </a:rPr>
              <a:pPr algn="r" eaLnBrk="1" hangingPunct="1">
                <a:spcBef>
                  <a:spcPct val="0"/>
                </a:spcBef>
                <a:buFontTx/>
                <a:buNone/>
              </a:pPr>
              <a:t>10</a:t>
            </a:fld>
            <a:endParaRPr lang="en-US" altLang="en-US" sz="1000" b="1">
              <a:solidFill>
                <a:srgbClr val="989966"/>
              </a:solidFill>
              <a:latin typeface="Arial" panose="020B0604020202020204" pitchFamily="34" charset="0"/>
            </a:endParaRPr>
          </a:p>
        </p:txBody>
      </p:sp>
      <p:sp>
        <p:nvSpPr>
          <p:cNvPr id="20483" name="Rectangle 2">
            <a:extLst>
              <a:ext uri="{FF2B5EF4-FFF2-40B4-BE49-F238E27FC236}">
                <a16:creationId xmlns:a16="http://schemas.microsoft.com/office/drawing/2014/main" id="{B4398456-1917-42CB-9282-B6BA4DA283EC}"/>
              </a:ext>
            </a:extLst>
          </p:cNvPr>
          <p:cNvSpPr>
            <a:spLocks noGrp="1"/>
          </p:cNvSpPr>
          <p:nvPr>
            <p:ph type="title" idx="4294967295"/>
          </p:nvPr>
        </p:nvSpPr>
        <p:spPr>
          <a:xfrm>
            <a:off x="982133" y="258421"/>
            <a:ext cx="7704667" cy="1981200"/>
          </a:xfrm>
        </p:spPr>
        <p:txBody>
          <a:bodyPr lIns="88900" tIns="44450" rIns="88900" bIns="44450" anchor="t">
            <a:normAutofit/>
          </a:bodyPr>
          <a:lstStyle/>
          <a:p>
            <a:pPr eaLnBrk="1" hangingPunct="1">
              <a:lnSpc>
                <a:spcPct val="126000"/>
              </a:lnSpc>
            </a:pPr>
            <a:r>
              <a:rPr lang="en-US" altLang="en-US" sz="4400" dirty="0">
                <a:latin typeface="Calibri" panose="020F0502020204030204" pitchFamily="34" charset="0"/>
                <a:ea typeface="+mn-ea"/>
                <a:cs typeface="+mn-cs"/>
              </a:rPr>
              <a:t>Plot The Data!</a:t>
            </a:r>
          </a:p>
        </p:txBody>
      </p:sp>
      <p:pic>
        <p:nvPicPr>
          <p:cNvPr id="20484" name="Picture 1">
            <a:extLst>
              <a:ext uri="{FF2B5EF4-FFF2-40B4-BE49-F238E27FC236}">
                <a16:creationId xmlns:a16="http://schemas.microsoft.com/office/drawing/2014/main" id="{BBCA0E6F-F871-406B-AFAB-86BDFD343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6833"/>
            <a:ext cx="915511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F18B1D0-474D-4DA8-A1DB-154A6D108192}"/>
              </a:ext>
            </a:extLst>
          </p:cNvPr>
          <p:cNvSpPr>
            <a:spLocks noGrp="1"/>
          </p:cNvSpPr>
          <p:nvPr>
            <p:ph type="title"/>
          </p:nvPr>
        </p:nvSpPr>
        <p:spPr>
          <a:xfrm>
            <a:off x="457200" y="141288"/>
            <a:ext cx="8229600" cy="1143000"/>
          </a:xfrm>
        </p:spPr>
        <p:txBody>
          <a:bodyPr>
            <a:normAutofit/>
          </a:bodyPr>
          <a:lstStyle/>
          <a:p>
            <a:r>
              <a:rPr lang="en-US" altLang="en-US" sz="4400" dirty="0">
                <a:latin typeface="Calibri" panose="020F0502020204030204" pitchFamily="34" charset="0"/>
                <a:ea typeface="+mn-ea"/>
                <a:cs typeface="+mn-cs"/>
              </a:rPr>
              <a:t>As We Go...</a:t>
            </a:r>
          </a:p>
        </p:txBody>
      </p:sp>
      <p:sp>
        <p:nvSpPr>
          <p:cNvPr id="22531" name="Rectangle 3">
            <a:extLst>
              <a:ext uri="{FF2B5EF4-FFF2-40B4-BE49-F238E27FC236}">
                <a16:creationId xmlns:a16="http://schemas.microsoft.com/office/drawing/2014/main" id="{7CDFC139-34C5-4CBE-94E3-357816CA9EE3}"/>
              </a:ext>
            </a:extLst>
          </p:cNvPr>
          <p:cNvSpPr>
            <a:spLocks noGrp="1"/>
          </p:cNvSpPr>
          <p:nvPr>
            <p:ph type="body" idx="1"/>
          </p:nvPr>
        </p:nvSpPr>
        <p:spPr>
          <a:xfrm>
            <a:off x="927169" y="1643062"/>
            <a:ext cx="8686800" cy="3836988"/>
          </a:xfrm>
        </p:spPr>
        <p:txBody>
          <a:bodyPr>
            <a:normAutofit fontScale="92500" lnSpcReduction="20000"/>
          </a:bodyPr>
          <a:lstStyle/>
          <a:p>
            <a:pPr marL="0" indent="0">
              <a:buFont typeface="Arial" panose="020B0604020202020204" pitchFamily="34" charset="0"/>
              <a:buNone/>
            </a:pPr>
            <a:r>
              <a:rPr lang="en-US" altLang="en-US" sz="2400" b="1" dirty="0"/>
              <a:t>The 4 Rules of Data Analysis</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1:  </a:t>
            </a:r>
            <a:r>
              <a:rPr lang="en-US" altLang="en-US" sz="2400" b="1" i="1" dirty="0">
                <a:solidFill>
                  <a:srgbClr val="C00000"/>
                </a:solidFill>
              </a:rPr>
              <a:t>Ask to see the data! </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2:  </a:t>
            </a:r>
            <a:r>
              <a:rPr lang="en-US" altLang="en-US" sz="2400" b="1" i="1" dirty="0">
                <a:solidFill>
                  <a:srgbClr val="C00000"/>
                </a:solidFill>
              </a:rPr>
              <a:t>Plot the data</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3:</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4:</a:t>
            </a:r>
          </a:p>
        </p:txBody>
      </p:sp>
      <p:pic>
        <p:nvPicPr>
          <p:cNvPr id="22532" name="Picture 4">
            <a:extLst>
              <a:ext uri="{FF2B5EF4-FFF2-40B4-BE49-F238E27FC236}">
                <a16:creationId xmlns:a16="http://schemas.microsoft.com/office/drawing/2014/main" id="{167B40A5-28FE-4F3E-BBD6-03BF113F5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88" y="4102100"/>
            <a:ext cx="2074862"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33" name="Slide Number Placeholder 1">
            <a:extLst>
              <a:ext uri="{FF2B5EF4-FFF2-40B4-BE49-F238E27FC236}">
                <a16:creationId xmlns:a16="http://schemas.microsoft.com/office/drawing/2014/main" id="{5A3200DF-315F-4500-8A4C-214297CF971A}"/>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F8138627-FAAB-47D1-BE3A-CF50701D96B0}" type="slidenum">
              <a:rPr lang="en-US" altLang="en-US" sz="1200" smtClean="0">
                <a:solidFill>
                  <a:srgbClr val="898989"/>
                </a:solidFill>
                <a:latin typeface="Arial" panose="020B0604020202020204" pitchFamily="34" charset="0"/>
              </a:rPr>
              <a:pPr algn="l">
                <a:spcBef>
                  <a:spcPct val="0"/>
                </a:spcBef>
                <a:buFontTx/>
                <a:buNone/>
              </a:pPr>
              <a:t>11</a:t>
            </a:fld>
            <a:endParaRPr lang="en-US" altLang="en-US" sz="1200">
              <a:solidFill>
                <a:srgbClr val="898989"/>
              </a:solidFill>
              <a:latin typeface="Arial"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F2B22B42-5901-4783-A8D4-EDEEF37AA2EB}"/>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89623D5-530D-4AFA-BA1A-719EAB74FCCB}" type="slidenum">
              <a:rPr lang="en-US" altLang="en-US" sz="1000" b="1">
                <a:solidFill>
                  <a:srgbClr val="989966"/>
                </a:solidFill>
                <a:latin typeface="Arial" panose="020B0604020202020204" pitchFamily="34" charset="0"/>
              </a:rPr>
              <a:pPr algn="r" eaLnBrk="1" hangingPunct="1">
                <a:spcBef>
                  <a:spcPct val="0"/>
                </a:spcBef>
                <a:buFontTx/>
                <a:buNone/>
              </a:pPr>
              <a:t>12</a:t>
            </a:fld>
            <a:endParaRPr lang="en-US" altLang="en-US" sz="1000" b="1">
              <a:solidFill>
                <a:srgbClr val="989966"/>
              </a:solidFill>
              <a:latin typeface="Arial" panose="020B0604020202020204" pitchFamily="34" charset="0"/>
            </a:endParaRPr>
          </a:p>
        </p:txBody>
      </p:sp>
      <p:sp>
        <p:nvSpPr>
          <p:cNvPr id="23555" name="Rectangle 2">
            <a:extLst>
              <a:ext uri="{FF2B5EF4-FFF2-40B4-BE49-F238E27FC236}">
                <a16:creationId xmlns:a16="http://schemas.microsoft.com/office/drawing/2014/main" id="{C472C85F-84A0-4FAA-8594-F67AA2A2DC73}"/>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56" name="Rectangle 3">
            <a:extLst>
              <a:ext uri="{FF2B5EF4-FFF2-40B4-BE49-F238E27FC236}">
                <a16:creationId xmlns:a16="http://schemas.microsoft.com/office/drawing/2014/main" id="{436041CF-2CF6-4DF4-A5B8-868321A89C9A}"/>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8437" name="Rectangle 4">
            <a:extLst>
              <a:ext uri="{FF2B5EF4-FFF2-40B4-BE49-F238E27FC236}">
                <a16:creationId xmlns:a16="http://schemas.microsoft.com/office/drawing/2014/main" id="{0F33BF00-E391-4D33-BEAC-EA1778B3D945}"/>
              </a:ext>
            </a:extLst>
          </p:cNvPr>
          <p:cNvSpPr>
            <a:spLocks noGrp="1"/>
          </p:cNvSpPr>
          <p:nvPr>
            <p:ph type="body" idx="4294967295"/>
          </p:nvPr>
        </p:nvSpPr>
        <p:spPr>
          <a:xfrm>
            <a:off x="850900" y="685800"/>
            <a:ext cx="8077200" cy="5486400"/>
          </a:xfrm>
        </p:spPr>
        <p:txBody>
          <a:bodyPr lIns="88900" tIns="44450" rIns="88900" bIns="44450">
            <a:normAutofit/>
          </a:bodyPr>
          <a:lstStyle/>
          <a:p>
            <a:pPr marL="0" indent="0">
              <a:buSzPct val="60000"/>
              <a:buFont typeface="Arial" panose="020B0604020202020204" pitchFamily="34" charset="0"/>
              <a:buNone/>
              <a:defRPr/>
            </a:pPr>
            <a:r>
              <a:rPr lang="en-US" altLang="en-US" dirty="0"/>
              <a:t>Your friend comes back from vacation and says, </a:t>
            </a:r>
            <a:r>
              <a:rPr lang="ja-JP" altLang="en-US" i="1" dirty="0"/>
              <a:t>“</a:t>
            </a:r>
            <a:r>
              <a:rPr lang="en-US" altLang="ja-JP" i="1" dirty="0"/>
              <a:t>I gained five pounds last week.</a:t>
            </a:r>
            <a:r>
              <a:rPr lang="ja-JP" altLang="en-US" i="1" dirty="0"/>
              <a:t>”</a:t>
            </a:r>
            <a:endParaRPr lang="en-US" altLang="ja-JP" dirty="0"/>
          </a:p>
          <a:p>
            <a:pPr marL="0" indent="0">
              <a:buSzPct val="60000"/>
              <a:buFont typeface="Arial" panose="020B0604020202020204" pitchFamily="34" charset="0"/>
              <a:buNone/>
              <a:defRPr/>
            </a:pPr>
            <a:endParaRPr lang="en-US" altLang="en-US" dirty="0"/>
          </a:p>
          <a:p>
            <a:pPr marL="0" indent="0">
              <a:buSzPct val="60000"/>
              <a:buFont typeface="Arial" panose="020B0604020202020204" pitchFamily="34" charset="0"/>
              <a:buNone/>
              <a:defRPr/>
            </a:pPr>
            <a:r>
              <a:rPr lang="en-US" altLang="en-US" dirty="0"/>
              <a:t>The same friend comes back a few days later and says, </a:t>
            </a:r>
            <a:r>
              <a:rPr lang="ja-JP" altLang="en-US" i="1" dirty="0"/>
              <a:t>“</a:t>
            </a:r>
            <a:r>
              <a:rPr lang="en-US" altLang="ja-JP" i="1" dirty="0"/>
              <a:t>I'm on a new diet and lost 5 pounds already.</a:t>
            </a:r>
            <a:r>
              <a:rPr lang="ja-JP" altLang="en-US" i="1" dirty="0"/>
              <a:t>”</a:t>
            </a:r>
            <a:endParaRPr lang="en-US" altLang="ja-JP" dirty="0"/>
          </a:p>
          <a:p>
            <a:pPr>
              <a:buSzPct val="60000"/>
              <a:defRPr/>
            </a:pPr>
            <a:endParaRPr lang="en-US" altLang="en-US" dirty="0"/>
          </a:p>
          <a:p>
            <a:pPr>
              <a:buSzPct val="60000"/>
              <a:defRPr/>
            </a:pPr>
            <a:endParaRPr lang="en-US" altLang="en-US" sz="2000" b="1" dirty="0"/>
          </a:p>
        </p:txBody>
      </p:sp>
      <p:sp>
        <p:nvSpPr>
          <p:cNvPr id="23558" name="Rectangle 5">
            <a:extLst>
              <a:ext uri="{FF2B5EF4-FFF2-40B4-BE49-F238E27FC236}">
                <a16:creationId xmlns:a16="http://schemas.microsoft.com/office/drawing/2014/main" id="{92EE8143-3B0B-4D3F-A580-A59013EC1791}"/>
              </a:ext>
            </a:extLst>
          </p:cNvPr>
          <p:cNvSpPr>
            <a:spLocks noGrp="1"/>
          </p:cNvSpPr>
          <p:nvPr>
            <p:ph type="title" idx="4294967295"/>
          </p:nvPr>
        </p:nvSpPr>
        <p:spPr>
          <a:xfrm>
            <a:off x="850900" y="350838"/>
            <a:ext cx="7835900" cy="879475"/>
          </a:xfrm>
        </p:spPr>
        <p:txBody>
          <a:bodyPr lIns="88900" tIns="44450" rIns="88900" bIns="44450" anchor="t">
            <a:noAutofit/>
          </a:bodyPr>
          <a:lstStyle/>
          <a:p>
            <a:pPr>
              <a:lnSpc>
                <a:spcPct val="130000"/>
              </a:lnSpc>
            </a:pPr>
            <a:r>
              <a:rPr lang="en-US" altLang="en-US" sz="4400" dirty="0">
                <a:latin typeface="Calibri" panose="020F0502020204030204" pitchFamily="34" charset="0"/>
                <a:ea typeface="+mn-ea"/>
                <a:cs typeface="+mn-cs"/>
              </a:rPr>
              <a:t>Another Example</a:t>
            </a:r>
          </a:p>
        </p:txBody>
      </p:sp>
      <p:pic>
        <p:nvPicPr>
          <p:cNvPr id="3" name="Picture 2">
            <a:extLst>
              <a:ext uri="{FF2B5EF4-FFF2-40B4-BE49-F238E27FC236}">
                <a16:creationId xmlns:a16="http://schemas.microsoft.com/office/drawing/2014/main" id="{04CADE62-FFDE-4F5E-83BA-A0CE58AC29B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88338" y="4965562"/>
            <a:ext cx="2139762" cy="1679713"/>
          </a:xfrm>
          <a:prstGeom prst="rect">
            <a:avLst/>
          </a:prstGeom>
          <a:solidFill>
            <a:schemeClr val="bg1"/>
          </a:solidFill>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a:extLst>
              <a:ext uri="{FF2B5EF4-FFF2-40B4-BE49-F238E27FC236}">
                <a16:creationId xmlns:a16="http://schemas.microsoft.com/office/drawing/2014/main" id="{3ED2558C-F4AB-4AAC-B893-F70121D7A484}"/>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25B309C-14AD-4660-82F5-BF1C84674643}" type="slidenum">
              <a:rPr lang="en-US" altLang="en-US" sz="1000" b="1">
                <a:solidFill>
                  <a:srgbClr val="989966"/>
                </a:solidFill>
                <a:latin typeface="Arial" panose="020B0604020202020204" pitchFamily="34" charset="0"/>
              </a:rPr>
              <a:pPr algn="r" eaLnBrk="1" hangingPunct="1">
                <a:spcBef>
                  <a:spcPct val="0"/>
                </a:spcBef>
                <a:buFontTx/>
                <a:buNone/>
              </a:pPr>
              <a:t>13</a:t>
            </a:fld>
            <a:endParaRPr lang="en-US" altLang="en-US" sz="1000" b="1">
              <a:solidFill>
                <a:srgbClr val="989966"/>
              </a:solidFill>
              <a:latin typeface="Arial" panose="020B0604020202020204" pitchFamily="34" charset="0"/>
            </a:endParaRPr>
          </a:p>
        </p:txBody>
      </p:sp>
      <p:sp>
        <p:nvSpPr>
          <p:cNvPr id="25603" name="Rectangle 2">
            <a:extLst>
              <a:ext uri="{FF2B5EF4-FFF2-40B4-BE49-F238E27FC236}">
                <a16:creationId xmlns:a16="http://schemas.microsoft.com/office/drawing/2014/main" id="{FEE6B375-5149-4EC5-9C72-F169C5CE2A7C}"/>
              </a:ext>
            </a:extLst>
          </p:cNvPr>
          <p:cNvSpPr>
            <a:spLocks noGrp="1"/>
          </p:cNvSpPr>
          <p:nvPr>
            <p:ph type="title" idx="4294967295"/>
          </p:nvPr>
        </p:nvSpPr>
        <p:spPr>
          <a:xfrm>
            <a:off x="2400300" y="494127"/>
            <a:ext cx="4343400" cy="628650"/>
          </a:xfrm>
        </p:spPr>
        <p:txBody>
          <a:bodyPr>
            <a:noAutofit/>
          </a:bodyPr>
          <a:lstStyle/>
          <a:p>
            <a:pPr eaLnBrk="1" hangingPunct="1"/>
            <a:r>
              <a:rPr lang="en-US" altLang="en-US" sz="4400" dirty="0">
                <a:latin typeface="Calibri" panose="020F0502020204030204" pitchFamily="34" charset="0"/>
                <a:ea typeface="+mn-ea"/>
                <a:cs typeface="+mn-cs"/>
              </a:rPr>
              <a:t>Voice Poll</a:t>
            </a:r>
          </a:p>
        </p:txBody>
      </p:sp>
      <p:sp>
        <p:nvSpPr>
          <p:cNvPr id="35844" name="Rectangle 3">
            <a:extLst>
              <a:ext uri="{FF2B5EF4-FFF2-40B4-BE49-F238E27FC236}">
                <a16:creationId xmlns:a16="http://schemas.microsoft.com/office/drawing/2014/main" id="{7A7CF1AA-6EEB-46F3-A86A-D7BBA37F11C1}"/>
              </a:ext>
            </a:extLst>
          </p:cNvPr>
          <p:cNvSpPr>
            <a:spLocks noChangeArrowheads="1"/>
          </p:cNvSpPr>
          <p:nvPr/>
        </p:nvSpPr>
        <p:spPr bwMode="auto">
          <a:xfrm>
            <a:off x="1004129" y="1607516"/>
            <a:ext cx="6102350" cy="2948499"/>
          </a:xfrm>
          <a:prstGeom prst="rect">
            <a:avLst/>
          </a:prstGeom>
          <a:noFill/>
          <a:ln>
            <a:noFill/>
          </a:ln>
        </p:spPr>
        <p:txBody>
          <a:bodyPr>
            <a:spAutoFit/>
          </a:bodyPr>
          <a:lstStyle>
            <a:lvl1pPr marL="230188" indent="-230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36600" indent="-2794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ct val="90000"/>
              </a:lnSpc>
              <a:spcBef>
                <a:spcPts val="0"/>
              </a:spcBef>
              <a:spcAft>
                <a:spcPts val="1200"/>
              </a:spcAft>
              <a:buClr>
                <a:srgbClr val="336699"/>
              </a:buClr>
              <a:buFont typeface="Arial" panose="020B0604020202020204" pitchFamily="34" charset="0"/>
              <a:buNone/>
              <a:defRPr/>
            </a:pPr>
            <a:r>
              <a:rPr lang="en-US" altLang="en-US" sz="2400" dirty="0"/>
              <a:t>What is your best response to your friend’s comments?</a:t>
            </a:r>
          </a:p>
          <a:p>
            <a:pPr marL="0" indent="0" eaLnBrk="1" hangingPunct="1">
              <a:lnSpc>
                <a:spcPct val="90000"/>
              </a:lnSpc>
              <a:spcBef>
                <a:spcPts val="0"/>
              </a:spcBef>
              <a:spcAft>
                <a:spcPts val="1200"/>
              </a:spcAft>
              <a:buClr>
                <a:srgbClr val="336699"/>
              </a:buClr>
              <a:buFont typeface="Arial" panose="020B0604020202020204" pitchFamily="34" charset="0"/>
              <a:buNone/>
              <a:defRPr/>
            </a:pPr>
            <a:endParaRPr lang="en-US" altLang="en-US" sz="2400" dirty="0">
              <a:latin typeface="+mj-lt"/>
              <a:ea typeface="+mj-ea"/>
              <a:cs typeface="+mj-cs"/>
            </a:endParaRPr>
          </a:p>
          <a:p>
            <a:pPr marL="1020762" lvl="1" indent="-514350" eaLnBrk="1" hangingPunct="1">
              <a:lnSpc>
                <a:spcPct val="90000"/>
              </a:lnSpc>
              <a:spcBef>
                <a:spcPct val="50000"/>
              </a:spcBef>
              <a:buClr>
                <a:srgbClr val="C00000"/>
              </a:buClr>
              <a:buFont typeface="Arial" panose="020B0604020202020204" pitchFamily="34" charset="0"/>
              <a:buAutoNum type="arabicPeriod"/>
              <a:defRPr/>
            </a:pPr>
            <a:r>
              <a:rPr lang="en-US" altLang="en-US" sz="2400" b="1" dirty="0">
                <a:solidFill>
                  <a:srgbClr val="C00000"/>
                </a:solidFill>
                <a:latin typeface="Arial" panose="020B0604020202020204" pitchFamily="34" charset="0"/>
                <a:ea typeface="ヒラギノ角ゴ Pro W3"/>
                <a:cs typeface="ヒラギノ角ゴ Pro W3"/>
              </a:rPr>
              <a:t>Keep your mouth shut</a:t>
            </a:r>
          </a:p>
          <a:p>
            <a:pPr marL="1020762" lvl="1" indent="-514350" eaLnBrk="1" hangingPunct="1">
              <a:lnSpc>
                <a:spcPct val="90000"/>
              </a:lnSpc>
              <a:spcBef>
                <a:spcPct val="50000"/>
              </a:spcBef>
              <a:buClr>
                <a:srgbClr val="C00000"/>
              </a:buClr>
              <a:buFont typeface="Arial" panose="020B0604020202020204" pitchFamily="34" charset="0"/>
              <a:buAutoNum type="arabicPeriod"/>
              <a:defRPr/>
            </a:pPr>
            <a:r>
              <a:rPr lang="en-US" altLang="en-US" sz="2400" b="1" dirty="0">
                <a:solidFill>
                  <a:srgbClr val="C00000"/>
                </a:solidFill>
                <a:latin typeface="Arial" panose="020B0604020202020204" pitchFamily="34" charset="0"/>
                <a:ea typeface="ヒラギノ角ゴ Pro W3"/>
                <a:cs typeface="ヒラギノ角ゴ Pro W3"/>
              </a:rPr>
              <a:t>Sympathize and then rejoice</a:t>
            </a:r>
          </a:p>
          <a:p>
            <a:pPr marL="1020762" lvl="1" indent="-514350" eaLnBrk="1" hangingPunct="1">
              <a:lnSpc>
                <a:spcPct val="90000"/>
              </a:lnSpc>
              <a:spcBef>
                <a:spcPct val="50000"/>
              </a:spcBef>
              <a:buClr>
                <a:srgbClr val="C00000"/>
              </a:buClr>
              <a:buFont typeface="Arial" panose="020B0604020202020204" pitchFamily="34" charset="0"/>
              <a:buAutoNum type="arabicPeriod"/>
              <a:defRPr/>
            </a:pPr>
            <a:r>
              <a:rPr lang="en-US" altLang="en-US" sz="2400" b="1" dirty="0">
                <a:solidFill>
                  <a:srgbClr val="C00000"/>
                </a:solidFill>
                <a:latin typeface="Arial" panose="020B0604020202020204" pitchFamily="34" charset="0"/>
                <a:ea typeface="ヒラギノ角ゴ Pro W3"/>
                <a:cs typeface="ヒラギノ角ゴ Pro W3"/>
              </a:rPr>
              <a:t>Ask to see the data!</a:t>
            </a:r>
          </a:p>
        </p:txBody>
      </p:sp>
      <p:pic>
        <p:nvPicPr>
          <p:cNvPr id="25605" name="Picture 4">
            <a:extLst>
              <a:ext uri="{FF2B5EF4-FFF2-40B4-BE49-F238E27FC236}">
                <a16:creationId xmlns:a16="http://schemas.microsoft.com/office/drawing/2014/main" id="{0ABC8596-E985-4144-B71D-AE65DB367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225" y="211138"/>
            <a:ext cx="243840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a:extLst>
              <a:ext uri="{FF2B5EF4-FFF2-40B4-BE49-F238E27FC236}">
                <a16:creationId xmlns:a16="http://schemas.microsoft.com/office/drawing/2014/main" id="{D389A7EE-AA8C-4283-84A2-09674FF797C9}"/>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5827120-F7D3-4A4D-B573-212198DA0F54}" type="slidenum">
              <a:rPr lang="en-US" altLang="en-US" sz="1000" b="1">
                <a:solidFill>
                  <a:srgbClr val="989966"/>
                </a:solidFill>
                <a:latin typeface="Arial" panose="020B0604020202020204" pitchFamily="34" charset="0"/>
              </a:rPr>
              <a:pPr algn="r" eaLnBrk="1" hangingPunct="1">
                <a:spcBef>
                  <a:spcPct val="0"/>
                </a:spcBef>
                <a:buFontTx/>
                <a:buNone/>
              </a:pPr>
              <a:t>14</a:t>
            </a:fld>
            <a:endParaRPr lang="en-US" altLang="en-US" sz="1000" b="1">
              <a:solidFill>
                <a:srgbClr val="989966"/>
              </a:solidFill>
              <a:latin typeface="Arial" panose="020B0604020202020204" pitchFamily="34" charset="0"/>
            </a:endParaRPr>
          </a:p>
        </p:txBody>
      </p:sp>
      <p:sp>
        <p:nvSpPr>
          <p:cNvPr id="27651" name="Rectangle 2">
            <a:extLst>
              <a:ext uri="{FF2B5EF4-FFF2-40B4-BE49-F238E27FC236}">
                <a16:creationId xmlns:a16="http://schemas.microsoft.com/office/drawing/2014/main" id="{2F175E58-AEF7-4AC7-863F-1F941BE9E39C}"/>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7652" name="Rectangle 3">
            <a:extLst>
              <a:ext uri="{FF2B5EF4-FFF2-40B4-BE49-F238E27FC236}">
                <a16:creationId xmlns:a16="http://schemas.microsoft.com/office/drawing/2014/main" id="{D67F9218-EBD9-4D28-9ACE-4A1BDE3CCAEC}"/>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7653" name="Rectangle 4">
            <a:extLst>
              <a:ext uri="{FF2B5EF4-FFF2-40B4-BE49-F238E27FC236}">
                <a16:creationId xmlns:a16="http://schemas.microsoft.com/office/drawing/2014/main" id="{23578ED8-E6F6-4BD4-AEDA-6618691403B7}"/>
              </a:ext>
            </a:extLst>
          </p:cNvPr>
          <p:cNvSpPr>
            <a:spLocks noChangeArrowheads="1"/>
          </p:cNvSpPr>
          <p:nvPr/>
        </p:nvSpPr>
        <p:spPr bwMode="auto">
          <a:xfrm>
            <a:off x="4505325" y="2401888"/>
            <a:ext cx="12096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a:solidFill>
                  <a:srgbClr val="000000"/>
                </a:solidFill>
                <a:latin typeface="Arial" panose="020B0604020202020204" pitchFamily="34" charset="0"/>
              </a:rPr>
              <a:t>Water</a:t>
            </a:r>
          </a:p>
        </p:txBody>
      </p:sp>
      <p:sp>
        <p:nvSpPr>
          <p:cNvPr id="27654" name="Rectangle 5">
            <a:extLst>
              <a:ext uri="{FF2B5EF4-FFF2-40B4-BE49-F238E27FC236}">
                <a16:creationId xmlns:a16="http://schemas.microsoft.com/office/drawing/2014/main" id="{BCE44414-DAFA-42DA-854B-60555185FF1F}"/>
              </a:ext>
            </a:extLst>
          </p:cNvPr>
          <p:cNvSpPr>
            <a:spLocks noChangeArrowheads="1"/>
          </p:cNvSpPr>
          <p:nvPr/>
        </p:nvSpPr>
        <p:spPr bwMode="auto">
          <a:xfrm>
            <a:off x="5354638" y="2401888"/>
            <a:ext cx="25876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a:solidFill>
                  <a:srgbClr val="000000"/>
                </a:solidFill>
                <a:latin typeface="Arial" panose="020B0604020202020204" pitchFamily="34" charset="0"/>
              </a:rPr>
              <a:t> </a:t>
            </a:r>
          </a:p>
        </p:txBody>
      </p:sp>
      <p:sp>
        <p:nvSpPr>
          <p:cNvPr id="27655" name="Rectangle 6">
            <a:extLst>
              <a:ext uri="{FF2B5EF4-FFF2-40B4-BE49-F238E27FC236}">
                <a16:creationId xmlns:a16="http://schemas.microsoft.com/office/drawing/2014/main" id="{8DDB3B30-17F5-4EC9-9630-3FC20AC58F7E}"/>
              </a:ext>
            </a:extLst>
          </p:cNvPr>
          <p:cNvSpPr>
            <a:spLocks noChangeArrowheads="1"/>
          </p:cNvSpPr>
          <p:nvPr/>
        </p:nvSpPr>
        <p:spPr bwMode="auto">
          <a:xfrm>
            <a:off x="4505325" y="2760663"/>
            <a:ext cx="100488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a:solidFill>
                  <a:srgbClr val="000000"/>
                </a:solidFill>
                <a:latin typeface="Arial" panose="020B0604020202020204" pitchFamily="34" charset="0"/>
              </a:rPr>
              <a:t>Vapor</a:t>
            </a:r>
          </a:p>
        </p:txBody>
      </p:sp>
      <p:sp>
        <p:nvSpPr>
          <p:cNvPr id="27656" name="Rectangle 7">
            <a:extLst>
              <a:ext uri="{FF2B5EF4-FFF2-40B4-BE49-F238E27FC236}">
                <a16:creationId xmlns:a16="http://schemas.microsoft.com/office/drawing/2014/main" id="{C16F197F-E1E4-45D2-996A-E6E8ED19FB4E}"/>
              </a:ext>
            </a:extLst>
          </p:cNvPr>
          <p:cNvSpPr>
            <a:spLocks noChangeArrowheads="1"/>
          </p:cNvSpPr>
          <p:nvPr/>
        </p:nvSpPr>
        <p:spPr bwMode="auto">
          <a:xfrm>
            <a:off x="2057400" y="3736975"/>
            <a:ext cx="8921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a:latin typeface="Arial" panose="020B0604020202020204" pitchFamily="34" charset="0"/>
              </a:rPr>
              <a:t>Food</a:t>
            </a:r>
          </a:p>
        </p:txBody>
      </p:sp>
      <p:sp>
        <p:nvSpPr>
          <p:cNvPr id="27657" name="Rectangle 8">
            <a:extLst>
              <a:ext uri="{FF2B5EF4-FFF2-40B4-BE49-F238E27FC236}">
                <a16:creationId xmlns:a16="http://schemas.microsoft.com/office/drawing/2014/main" id="{79A28CD5-0765-4F2A-B28E-62BA4F2DBC6D}"/>
              </a:ext>
            </a:extLst>
          </p:cNvPr>
          <p:cNvSpPr>
            <a:spLocks noChangeArrowheads="1"/>
          </p:cNvSpPr>
          <p:nvPr/>
        </p:nvSpPr>
        <p:spPr bwMode="auto">
          <a:xfrm>
            <a:off x="2801938" y="3736975"/>
            <a:ext cx="177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300" b="1">
              <a:solidFill>
                <a:srgbClr val="000000"/>
              </a:solidFill>
              <a:latin typeface="Arial" panose="020B0604020202020204" pitchFamily="34" charset="0"/>
            </a:endParaRPr>
          </a:p>
          <a:p>
            <a:pPr>
              <a:spcBef>
                <a:spcPct val="0"/>
              </a:spcBef>
              <a:buFontTx/>
              <a:buNone/>
            </a:pPr>
            <a:endParaRPr lang="en-US" altLang="en-US" sz="2300" b="1">
              <a:solidFill>
                <a:srgbClr val="000000"/>
              </a:solidFill>
              <a:latin typeface="Arial" panose="020B0604020202020204" pitchFamily="34" charset="0"/>
            </a:endParaRPr>
          </a:p>
        </p:txBody>
      </p:sp>
      <p:sp>
        <p:nvSpPr>
          <p:cNvPr id="27658" name="Rectangle 9">
            <a:extLst>
              <a:ext uri="{FF2B5EF4-FFF2-40B4-BE49-F238E27FC236}">
                <a16:creationId xmlns:a16="http://schemas.microsoft.com/office/drawing/2014/main" id="{DECC2A95-DB87-465B-909A-70AFE9D654E7}"/>
              </a:ext>
            </a:extLst>
          </p:cNvPr>
          <p:cNvSpPr>
            <a:spLocks noChangeArrowheads="1"/>
          </p:cNvSpPr>
          <p:nvPr/>
        </p:nvSpPr>
        <p:spPr bwMode="auto">
          <a:xfrm>
            <a:off x="2057400" y="4094163"/>
            <a:ext cx="5842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a:solidFill>
                  <a:srgbClr val="000000"/>
                </a:solidFill>
                <a:latin typeface="Arial" panose="020B0604020202020204" pitchFamily="34" charset="0"/>
              </a:rPr>
              <a:t>Air</a:t>
            </a:r>
          </a:p>
        </p:txBody>
      </p:sp>
      <p:sp>
        <p:nvSpPr>
          <p:cNvPr id="27659" name="Rectangle 10">
            <a:extLst>
              <a:ext uri="{FF2B5EF4-FFF2-40B4-BE49-F238E27FC236}">
                <a16:creationId xmlns:a16="http://schemas.microsoft.com/office/drawing/2014/main" id="{42EAA636-959F-477D-89B6-72DB379254BD}"/>
              </a:ext>
            </a:extLst>
          </p:cNvPr>
          <p:cNvSpPr>
            <a:spLocks noChangeArrowheads="1"/>
          </p:cNvSpPr>
          <p:nvPr/>
        </p:nvSpPr>
        <p:spPr bwMode="auto">
          <a:xfrm>
            <a:off x="2482850" y="4094163"/>
            <a:ext cx="177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300" b="1">
              <a:solidFill>
                <a:srgbClr val="000000"/>
              </a:solidFill>
              <a:latin typeface="Arial" panose="020B0604020202020204" pitchFamily="34" charset="0"/>
            </a:endParaRPr>
          </a:p>
          <a:p>
            <a:pPr>
              <a:spcBef>
                <a:spcPct val="0"/>
              </a:spcBef>
              <a:buFontTx/>
              <a:buNone/>
            </a:pPr>
            <a:endParaRPr lang="en-US" altLang="en-US" sz="2300" b="1">
              <a:solidFill>
                <a:srgbClr val="000000"/>
              </a:solidFill>
              <a:latin typeface="Arial" panose="020B0604020202020204" pitchFamily="34" charset="0"/>
            </a:endParaRPr>
          </a:p>
        </p:txBody>
      </p:sp>
      <p:sp>
        <p:nvSpPr>
          <p:cNvPr id="27660" name="Rectangle 11">
            <a:extLst>
              <a:ext uri="{FF2B5EF4-FFF2-40B4-BE49-F238E27FC236}">
                <a16:creationId xmlns:a16="http://schemas.microsoft.com/office/drawing/2014/main" id="{004ACEB2-657A-45C9-92E5-B0A6C1F7A6FE}"/>
              </a:ext>
            </a:extLst>
          </p:cNvPr>
          <p:cNvSpPr>
            <a:spLocks noChangeArrowheads="1"/>
          </p:cNvSpPr>
          <p:nvPr/>
        </p:nvSpPr>
        <p:spPr bwMode="auto">
          <a:xfrm>
            <a:off x="2055813" y="4446588"/>
            <a:ext cx="9890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a:solidFill>
                  <a:srgbClr val="000000"/>
                </a:solidFill>
                <a:latin typeface="Arial" panose="020B0604020202020204" pitchFamily="34" charset="0"/>
              </a:rPr>
              <a:t>Water</a:t>
            </a:r>
          </a:p>
        </p:txBody>
      </p:sp>
      <p:sp>
        <p:nvSpPr>
          <p:cNvPr id="27661" name="Rectangle 12">
            <a:extLst>
              <a:ext uri="{FF2B5EF4-FFF2-40B4-BE49-F238E27FC236}">
                <a16:creationId xmlns:a16="http://schemas.microsoft.com/office/drawing/2014/main" id="{BDC3E11C-941D-4307-99F1-C0E044CEC15E}"/>
              </a:ext>
            </a:extLst>
          </p:cNvPr>
          <p:cNvSpPr>
            <a:spLocks noChangeArrowheads="1"/>
          </p:cNvSpPr>
          <p:nvPr/>
        </p:nvSpPr>
        <p:spPr bwMode="auto">
          <a:xfrm>
            <a:off x="4481513" y="5781675"/>
            <a:ext cx="20605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a:solidFill>
                  <a:srgbClr val="000000"/>
                </a:solidFill>
                <a:latin typeface="Arial" panose="020B0604020202020204" pitchFamily="34" charset="0"/>
              </a:rPr>
              <a:t>Measurement</a:t>
            </a:r>
          </a:p>
        </p:txBody>
      </p:sp>
      <p:sp>
        <p:nvSpPr>
          <p:cNvPr id="27662" name="Rectangle 13">
            <a:extLst>
              <a:ext uri="{FF2B5EF4-FFF2-40B4-BE49-F238E27FC236}">
                <a16:creationId xmlns:a16="http://schemas.microsoft.com/office/drawing/2014/main" id="{6180F935-67E7-4CCA-95EF-6FB0BF85850C}"/>
              </a:ext>
            </a:extLst>
          </p:cNvPr>
          <p:cNvSpPr>
            <a:spLocks noChangeArrowheads="1"/>
          </p:cNvSpPr>
          <p:nvPr/>
        </p:nvSpPr>
        <p:spPr bwMode="auto">
          <a:xfrm>
            <a:off x="4446588" y="4105275"/>
            <a:ext cx="13144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a:solidFill>
                  <a:srgbClr val="000000"/>
                </a:solidFill>
                <a:latin typeface="Arial" panose="020B0604020202020204" pitchFamily="34" charset="0"/>
              </a:rPr>
              <a:t>Process</a:t>
            </a:r>
          </a:p>
        </p:txBody>
      </p:sp>
      <p:sp>
        <p:nvSpPr>
          <p:cNvPr id="27663" name="Rectangle 14">
            <a:extLst>
              <a:ext uri="{FF2B5EF4-FFF2-40B4-BE49-F238E27FC236}">
                <a16:creationId xmlns:a16="http://schemas.microsoft.com/office/drawing/2014/main" id="{516B2067-219B-4638-BA17-52BE71F6A4E7}"/>
              </a:ext>
            </a:extLst>
          </p:cNvPr>
          <p:cNvSpPr>
            <a:spLocks noChangeArrowheads="1"/>
          </p:cNvSpPr>
          <p:nvPr/>
        </p:nvSpPr>
        <p:spPr bwMode="auto">
          <a:xfrm>
            <a:off x="4044950" y="3786188"/>
            <a:ext cx="1962150" cy="1027112"/>
          </a:xfrm>
          <a:prstGeom prst="rect">
            <a:avLst/>
          </a:prstGeom>
          <a:noFill/>
          <a:ln w="50800">
            <a:solidFill>
              <a:srgbClr val="081D5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27664" name="Group 15">
            <a:extLst>
              <a:ext uri="{FF2B5EF4-FFF2-40B4-BE49-F238E27FC236}">
                <a16:creationId xmlns:a16="http://schemas.microsoft.com/office/drawing/2014/main" id="{26AC6576-3A8F-48F3-802A-944119C267C0}"/>
              </a:ext>
            </a:extLst>
          </p:cNvPr>
          <p:cNvGrpSpPr>
            <a:grpSpLocks/>
          </p:cNvGrpSpPr>
          <p:nvPr/>
        </p:nvGrpSpPr>
        <p:grpSpPr bwMode="auto">
          <a:xfrm>
            <a:off x="3046413" y="4471988"/>
            <a:ext cx="906462" cy="263525"/>
            <a:chOff x="1631" y="2817"/>
            <a:chExt cx="571" cy="166"/>
          </a:xfrm>
        </p:grpSpPr>
        <p:sp>
          <p:nvSpPr>
            <p:cNvPr id="27699" name="Line 16">
              <a:extLst>
                <a:ext uri="{FF2B5EF4-FFF2-40B4-BE49-F238E27FC236}">
                  <a16:creationId xmlns:a16="http://schemas.microsoft.com/office/drawing/2014/main" id="{4F86EF64-06FB-4246-BB87-C394A0317897}"/>
                </a:ext>
              </a:extLst>
            </p:cNvPr>
            <p:cNvSpPr>
              <a:spLocks noChangeShapeType="1"/>
            </p:cNvSpPr>
            <p:nvPr/>
          </p:nvSpPr>
          <p:spPr bwMode="auto">
            <a:xfrm>
              <a:off x="1631" y="2904"/>
              <a:ext cx="392" cy="0"/>
            </a:xfrm>
            <a:prstGeom prst="line">
              <a:avLst/>
            </a:prstGeom>
            <a:noFill/>
            <a:ln w="508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700" name="Freeform 17">
              <a:extLst>
                <a:ext uri="{FF2B5EF4-FFF2-40B4-BE49-F238E27FC236}">
                  <a16:creationId xmlns:a16="http://schemas.microsoft.com/office/drawing/2014/main" id="{6F895647-A88F-4536-BD7A-5C71500B8A05}"/>
                </a:ext>
              </a:extLst>
            </p:cNvPr>
            <p:cNvSpPr>
              <a:spLocks/>
            </p:cNvSpPr>
            <p:nvPr/>
          </p:nvSpPr>
          <p:spPr bwMode="auto">
            <a:xfrm>
              <a:off x="2013" y="2817"/>
              <a:ext cx="189" cy="166"/>
            </a:xfrm>
            <a:custGeom>
              <a:avLst/>
              <a:gdLst>
                <a:gd name="T0" fmla="*/ 0 w 189"/>
                <a:gd name="T1" fmla="*/ 82 h 166"/>
                <a:gd name="T2" fmla="*/ 0 w 189"/>
                <a:gd name="T3" fmla="*/ 165 h 166"/>
                <a:gd name="T4" fmla="*/ 188 w 189"/>
                <a:gd name="T5" fmla="*/ 82 h 166"/>
                <a:gd name="T6" fmla="*/ 0 w 189"/>
                <a:gd name="T7" fmla="*/ 0 h 166"/>
                <a:gd name="T8" fmla="*/ 0 w 189"/>
                <a:gd name="T9" fmla="*/ 82 h 166"/>
                <a:gd name="T10" fmla="*/ 0 60000 65536"/>
                <a:gd name="T11" fmla="*/ 0 60000 65536"/>
                <a:gd name="T12" fmla="*/ 0 60000 65536"/>
                <a:gd name="T13" fmla="*/ 0 60000 65536"/>
                <a:gd name="T14" fmla="*/ 0 60000 65536"/>
                <a:gd name="T15" fmla="*/ 0 w 189"/>
                <a:gd name="T16" fmla="*/ 0 h 166"/>
                <a:gd name="T17" fmla="*/ 189 w 189"/>
                <a:gd name="T18" fmla="*/ 166 h 166"/>
              </a:gdLst>
              <a:ahLst/>
              <a:cxnLst>
                <a:cxn ang="T10">
                  <a:pos x="T0" y="T1"/>
                </a:cxn>
                <a:cxn ang="T11">
                  <a:pos x="T2" y="T3"/>
                </a:cxn>
                <a:cxn ang="T12">
                  <a:pos x="T4" y="T5"/>
                </a:cxn>
                <a:cxn ang="T13">
                  <a:pos x="T6" y="T7"/>
                </a:cxn>
                <a:cxn ang="T14">
                  <a:pos x="T8" y="T9"/>
                </a:cxn>
              </a:cxnLst>
              <a:rect l="T15" t="T16" r="T17" b="T18"/>
              <a:pathLst>
                <a:path w="189" h="166">
                  <a:moveTo>
                    <a:pt x="0" y="82"/>
                  </a:moveTo>
                  <a:lnTo>
                    <a:pt x="0" y="165"/>
                  </a:lnTo>
                  <a:lnTo>
                    <a:pt x="188" y="82"/>
                  </a:lnTo>
                  <a:lnTo>
                    <a:pt x="0" y="0"/>
                  </a:lnTo>
                  <a:lnTo>
                    <a:pt x="0" y="82"/>
                  </a:lnTo>
                </a:path>
              </a:pathLst>
            </a:custGeom>
            <a:solidFill>
              <a:srgbClr val="D20008"/>
            </a:solidFill>
            <a:ln w="12700" cap="rnd">
              <a:solidFill>
                <a:srgbClr val="D20008"/>
              </a:solidFill>
              <a:round/>
              <a:headEnd type="none" w="sm" len="sm"/>
              <a:tailEnd type="none" w="sm" len="sm"/>
            </a:ln>
          </p:spPr>
          <p:txBody>
            <a:bodyPr/>
            <a:lstStyle/>
            <a:p>
              <a:endParaRPr lang="en-US"/>
            </a:p>
          </p:txBody>
        </p:sp>
      </p:grpSp>
      <p:sp>
        <p:nvSpPr>
          <p:cNvPr id="27665" name="Line 18">
            <a:extLst>
              <a:ext uri="{FF2B5EF4-FFF2-40B4-BE49-F238E27FC236}">
                <a16:creationId xmlns:a16="http://schemas.microsoft.com/office/drawing/2014/main" id="{0C911C8E-4FEC-48D5-A6CB-DA1DDF45FDAA}"/>
              </a:ext>
            </a:extLst>
          </p:cNvPr>
          <p:cNvSpPr>
            <a:spLocks noChangeShapeType="1"/>
          </p:cNvSpPr>
          <p:nvPr/>
        </p:nvSpPr>
        <p:spPr bwMode="auto">
          <a:xfrm>
            <a:off x="3046413" y="3911600"/>
            <a:ext cx="622300" cy="0"/>
          </a:xfrm>
          <a:prstGeom prst="line">
            <a:avLst/>
          </a:prstGeom>
          <a:noFill/>
          <a:ln w="508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66" name="Freeform 19">
            <a:extLst>
              <a:ext uri="{FF2B5EF4-FFF2-40B4-BE49-F238E27FC236}">
                <a16:creationId xmlns:a16="http://schemas.microsoft.com/office/drawing/2014/main" id="{2C2B3942-B315-4603-B9CF-0AE4CBF97A26}"/>
              </a:ext>
            </a:extLst>
          </p:cNvPr>
          <p:cNvSpPr>
            <a:spLocks/>
          </p:cNvSpPr>
          <p:nvPr/>
        </p:nvSpPr>
        <p:spPr bwMode="auto">
          <a:xfrm>
            <a:off x="3652838" y="3773488"/>
            <a:ext cx="300037" cy="263525"/>
          </a:xfrm>
          <a:custGeom>
            <a:avLst/>
            <a:gdLst>
              <a:gd name="T0" fmla="*/ 0 w 189"/>
              <a:gd name="T1" fmla="*/ 2147483646 h 166"/>
              <a:gd name="T2" fmla="*/ 0 w 189"/>
              <a:gd name="T3" fmla="*/ 2147483646 h 166"/>
              <a:gd name="T4" fmla="*/ 2147483646 w 189"/>
              <a:gd name="T5" fmla="*/ 2147483646 h 166"/>
              <a:gd name="T6" fmla="*/ 0 w 189"/>
              <a:gd name="T7" fmla="*/ 0 h 166"/>
              <a:gd name="T8" fmla="*/ 0 w 189"/>
              <a:gd name="T9" fmla="*/ 2147483646 h 166"/>
              <a:gd name="T10" fmla="*/ 0 60000 65536"/>
              <a:gd name="T11" fmla="*/ 0 60000 65536"/>
              <a:gd name="T12" fmla="*/ 0 60000 65536"/>
              <a:gd name="T13" fmla="*/ 0 60000 65536"/>
              <a:gd name="T14" fmla="*/ 0 60000 65536"/>
              <a:gd name="T15" fmla="*/ 0 w 189"/>
              <a:gd name="T16" fmla="*/ 0 h 166"/>
              <a:gd name="T17" fmla="*/ 189 w 189"/>
              <a:gd name="T18" fmla="*/ 166 h 166"/>
            </a:gdLst>
            <a:ahLst/>
            <a:cxnLst>
              <a:cxn ang="T10">
                <a:pos x="T0" y="T1"/>
              </a:cxn>
              <a:cxn ang="T11">
                <a:pos x="T2" y="T3"/>
              </a:cxn>
              <a:cxn ang="T12">
                <a:pos x="T4" y="T5"/>
              </a:cxn>
              <a:cxn ang="T13">
                <a:pos x="T6" y="T7"/>
              </a:cxn>
              <a:cxn ang="T14">
                <a:pos x="T8" y="T9"/>
              </a:cxn>
            </a:cxnLst>
            <a:rect l="T15" t="T16" r="T17" b="T18"/>
            <a:pathLst>
              <a:path w="189" h="166">
                <a:moveTo>
                  <a:pt x="0" y="83"/>
                </a:moveTo>
                <a:lnTo>
                  <a:pt x="0" y="165"/>
                </a:lnTo>
                <a:lnTo>
                  <a:pt x="188" y="83"/>
                </a:lnTo>
                <a:lnTo>
                  <a:pt x="0" y="0"/>
                </a:lnTo>
                <a:lnTo>
                  <a:pt x="0" y="83"/>
                </a:lnTo>
              </a:path>
            </a:pathLst>
          </a:custGeom>
          <a:solidFill>
            <a:srgbClr val="D20008"/>
          </a:solidFill>
          <a:ln w="12700" cap="rnd">
            <a:solidFill>
              <a:srgbClr val="D20008"/>
            </a:solidFill>
            <a:round/>
            <a:headEnd type="none" w="sm" len="sm"/>
            <a:tailEnd type="none" w="sm" len="sm"/>
          </a:ln>
        </p:spPr>
        <p:txBody>
          <a:bodyPr/>
          <a:lstStyle/>
          <a:p>
            <a:endParaRPr lang="en-US"/>
          </a:p>
        </p:txBody>
      </p:sp>
      <p:sp>
        <p:nvSpPr>
          <p:cNvPr id="27667" name="Line 20">
            <a:extLst>
              <a:ext uri="{FF2B5EF4-FFF2-40B4-BE49-F238E27FC236}">
                <a16:creationId xmlns:a16="http://schemas.microsoft.com/office/drawing/2014/main" id="{6B3EE9A0-C122-449D-A530-FF74B2598C3B}"/>
              </a:ext>
            </a:extLst>
          </p:cNvPr>
          <p:cNvSpPr>
            <a:spLocks noChangeShapeType="1"/>
          </p:cNvSpPr>
          <p:nvPr/>
        </p:nvSpPr>
        <p:spPr bwMode="auto">
          <a:xfrm>
            <a:off x="3046413" y="4256088"/>
            <a:ext cx="622300" cy="0"/>
          </a:xfrm>
          <a:prstGeom prst="line">
            <a:avLst/>
          </a:prstGeom>
          <a:noFill/>
          <a:ln w="508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68" name="Freeform 21">
            <a:extLst>
              <a:ext uri="{FF2B5EF4-FFF2-40B4-BE49-F238E27FC236}">
                <a16:creationId xmlns:a16="http://schemas.microsoft.com/office/drawing/2014/main" id="{9260A1A5-A861-4025-9E85-EBA339EF48DC}"/>
              </a:ext>
            </a:extLst>
          </p:cNvPr>
          <p:cNvSpPr>
            <a:spLocks/>
          </p:cNvSpPr>
          <p:nvPr/>
        </p:nvSpPr>
        <p:spPr bwMode="auto">
          <a:xfrm>
            <a:off x="3652838" y="4117975"/>
            <a:ext cx="300037" cy="263525"/>
          </a:xfrm>
          <a:custGeom>
            <a:avLst/>
            <a:gdLst>
              <a:gd name="T0" fmla="*/ 0 w 189"/>
              <a:gd name="T1" fmla="*/ 2147483646 h 166"/>
              <a:gd name="T2" fmla="*/ 0 w 189"/>
              <a:gd name="T3" fmla="*/ 2147483646 h 166"/>
              <a:gd name="T4" fmla="*/ 2147483646 w 189"/>
              <a:gd name="T5" fmla="*/ 2147483646 h 166"/>
              <a:gd name="T6" fmla="*/ 0 w 189"/>
              <a:gd name="T7" fmla="*/ 0 h 166"/>
              <a:gd name="T8" fmla="*/ 0 w 189"/>
              <a:gd name="T9" fmla="*/ 2147483646 h 166"/>
              <a:gd name="T10" fmla="*/ 0 60000 65536"/>
              <a:gd name="T11" fmla="*/ 0 60000 65536"/>
              <a:gd name="T12" fmla="*/ 0 60000 65536"/>
              <a:gd name="T13" fmla="*/ 0 60000 65536"/>
              <a:gd name="T14" fmla="*/ 0 60000 65536"/>
              <a:gd name="T15" fmla="*/ 0 w 189"/>
              <a:gd name="T16" fmla="*/ 0 h 166"/>
              <a:gd name="T17" fmla="*/ 189 w 189"/>
              <a:gd name="T18" fmla="*/ 166 h 166"/>
            </a:gdLst>
            <a:ahLst/>
            <a:cxnLst>
              <a:cxn ang="T10">
                <a:pos x="T0" y="T1"/>
              </a:cxn>
              <a:cxn ang="T11">
                <a:pos x="T2" y="T3"/>
              </a:cxn>
              <a:cxn ang="T12">
                <a:pos x="T4" y="T5"/>
              </a:cxn>
              <a:cxn ang="T13">
                <a:pos x="T6" y="T7"/>
              </a:cxn>
              <a:cxn ang="T14">
                <a:pos x="T8" y="T9"/>
              </a:cxn>
            </a:cxnLst>
            <a:rect l="T15" t="T16" r="T17" b="T18"/>
            <a:pathLst>
              <a:path w="189" h="166">
                <a:moveTo>
                  <a:pt x="0" y="82"/>
                </a:moveTo>
                <a:lnTo>
                  <a:pt x="0" y="165"/>
                </a:lnTo>
                <a:lnTo>
                  <a:pt x="188" y="82"/>
                </a:lnTo>
                <a:lnTo>
                  <a:pt x="0" y="0"/>
                </a:lnTo>
                <a:lnTo>
                  <a:pt x="0" y="82"/>
                </a:lnTo>
              </a:path>
            </a:pathLst>
          </a:custGeom>
          <a:solidFill>
            <a:srgbClr val="D20008"/>
          </a:solidFill>
          <a:ln w="12700" cap="rnd">
            <a:solidFill>
              <a:srgbClr val="D20008"/>
            </a:solidFill>
            <a:round/>
            <a:headEnd type="none" w="sm" len="sm"/>
            <a:tailEnd type="none" w="sm" len="sm"/>
          </a:ln>
        </p:spPr>
        <p:txBody>
          <a:bodyPr/>
          <a:lstStyle/>
          <a:p>
            <a:endParaRPr lang="en-US"/>
          </a:p>
        </p:txBody>
      </p:sp>
      <p:grpSp>
        <p:nvGrpSpPr>
          <p:cNvPr id="27669" name="Group 22">
            <a:extLst>
              <a:ext uri="{FF2B5EF4-FFF2-40B4-BE49-F238E27FC236}">
                <a16:creationId xmlns:a16="http://schemas.microsoft.com/office/drawing/2014/main" id="{A84838E4-DAAD-462C-9178-5F2A28FB9B91}"/>
              </a:ext>
            </a:extLst>
          </p:cNvPr>
          <p:cNvGrpSpPr>
            <a:grpSpLocks/>
          </p:cNvGrpSpPr>
          <p:nvPr/>
        </p:nvGrpSpPr>
        <p:grpSpPr bwMode="auto">
          <a:xfrm>
            <a:off x="6067425" y="4524375"/>
            <a:ext cx="909638" cy="261938"/>
            <a:chOff x="3534" y="2850"/>
            <a:chExt cx="573" cy="165"/>
          </a:xfrm>
        </p:grpSpPr>
        <p:sp>
          <p:nvSpPr>
            <p:cNvPr id="27697" name="Line 23">
              <a:extLst>
                <a:ext uri="{FF2B5EF4-FFF2-40B4-BE49-F238E27FC236}">
                  <a16:creationId xmlns:a16="http://schemas.microsoft.com/office/drawing/2014/main" id="{02834A42-0EAA-46A9-9636-CDFC8605EE8B}"/>
                </a:ext>
              </a:extLst>
            </p:cNvPr>
            <p:cNvSpPr>
              <a:spLocks noChangeShapeType="1"/>
            </p:cNvSpPr>
            <p:nvPr/>
          </p:nvSpPr>
          <p:spPr bwMode="auto">
            <a:xfrm>
              <a:off x="3534" y="2937"/>
              <a:ext cx="392" cy="0"/>
            </a:xfrm>
            <a:prstGeom prst="line">
              <a:avLst/>
            </a:prstGeom>
            <a:noFill/>
            <a:ln w="50800">
              <a:solidFill>
                <a:srgbClr val="063DE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98" name="Freeform 24">
              <a:extLst>
                <a:ext uri="{FF2B5EF4-FFF2-40B4-BE49-F238E27FC236}">
                  <a16:creationId xmlns:a16="http://schemas.microsoft.com/office/drawing/2014/main" id="{C01F2BF9-7F6B-4890-9B44-A8660D438C61}"/>
                </a:ext>
              </a:extLst>
            </p:cNvPr>
            <p:cNvSpPr>
              <a:spLocks/>
            </p:cNvSpPr>
            <p:nvPr/>
          </p:nvSpPr>
          <p:spPr bwMode="auto">
            <a:xfrm>
              <a:off x="3917" y="2850"/>
              <a:ext cx="190" cy="165"/>
            </a:xfrm>
            <a:custGeom>
              <a:avLst/>
              <a:gdLst>
                <a:gd name="T0" fmla="*/ 0 w 190"/>
                <a:gd name="T1" fmla="*/ 82 h 165"/>
                <a:gd name="T2" fmla="*/ 0 w 190"/>
                <a:gd name="T3" fmla="*/ 164 h 165"/>
                <a:gd name="T4" fmla="*/ 189 w 190"/>
                <a:gd name="T5" fmla="*/ 82 h 165"/>
                <a:gd name="T6" fmla="*/ 0 w 190"/>
                <a:gd name="T7" fmla="*/ 0 h 165"/>
                <a:gd name="T8" fmla="*/ 0 w 190"/>
                <a:gd name="T9" fmla="*/ 82 h 165"/>
                <a:gd name="T10" fmla="*/ 0 60000 65536"/>
                <a:gd name="T11" fmla="*/ 0 60000 65536"/>
                <a:gd name="T12" fmla="*/ 0 60000 65536"/>
                <a:gd name="T13" fmla="*/ 0 60000 65536"/>
                <a:gd name="T14" fmla="*/ 0 60000 65536"/>
                <a:gd name="T15" fmla="*/ 0 w 190"/>
                <a:gd name="T16" fmla="*/ 0 h 165"/>
                <a:gd name="T17" fmla="*/ 190 w 190"/>
                <a:gd name="T18" fmla="*/ 165 h 165"/>
              </a:gdLst>
              <a:ahLst/>
              <a:cxnLst>
                <a:cxn ang="T10">
                  <a:pos x="T0" y="T1"/>
                </a:cxn>
                <a:cxn ang="T11">
                  <a:pos x="T2" y="T3"/>
                </a:cxn>
                <a:cxn ang="T12">
                  <a:pos x="T4" y="T5"/>
                </a:cxn>
                <a:cxn ang="T13">
                  <a:pos x="T6" y="T7"/>
                </a:cxn>
                <a:cxn ang="T14">
                  <a:pos x="T8" y="T9"/>
                </a:cxn>
              </a:cxnLst>
              <a:rect l="T15" t="T16" r="T17" b="T18"/>
              <a:pathLst>
                <a:path w="190" h="165">
                  <a:moveTo>
                    <a:pt x="0" y="82"/>
                  </a:moveTo>
                  <a:lnTo>
                    <a:pt x="0" y="164"/>
                  </a:lnTo>
                  <a:lnTo>
                    <a:pt x="189" y="82"/>
                  </a:lnTo>
                  <a:lnTo>
                    <a:pt x="0" y="0"/>
                  </a:lnTo>
                  <a:lnTo>
                    <a:pt x="0" y="82"/>
                  </a:lnTo>
                </a:path>
              </a:pathLst>
            </a:custGeom>
            <a:solidFill>
              <a:srgbClr val="063DE8"/>
            </a:solidFill>
            <a:ln w="12700" cap="rnd">
              <a:solidFill>
                <a:srgbClr val="063DE8"/>
              </a:solidFill>
              <a:round/>
              <a:headEnd type="none" w="sm" len="sm"/>
              <a:tailEnd type="none" w="sm" len="sm"/>
            </a:ln>
          </p:spPr>
          <p:txBody>
            <a:bodyPr/>
            <a:lstStyle/>
            <a:p>
              <a:endParaRPr lang="en-US"/>
            </a:p>
          </p:txBody>
        </p:sp>
      </p:grpSp>
      <p:grpSp>
        <p:nvGrpSpPr>
          <p:cNvPr id="27670" name="Group 25">
            <a:extLst>
              <a:ext uri="{FF2B5EF4-FFF2-40B4-BE49-F238E27FC236}">
                <a16:creationId xmlns:a16="http://schemas.microsoft.com/office/drawing/2014/main" id="{46A37229-FB40-4005-8C0B-5F5EF79EE2C2}"/>
              </a:ext>
            </a:extLst>
          </p:cNvPr>
          <p:cNvGrpSpPr>
            <a:grpSpLocks/>
          </p:cNvGrpSpPr>
          <p:nvPr/>
        </p:nvGrpSpPr>
        <p:grpSpPr bwMode="auto">
          <a:xfrm>
            <a:off x="6067425" y="3824288"/>
            <a:ext cx="909638" cy="265112"/>
            <a:chOff x="3534" y="2409"/>
            <a:chExt cx="573" cy="167"/>
          </a:xfrm>
        </p:grpSpPr>
        <p:sp>
          <p:nvSpPr>
            <p:cNvPr id="27695" name="Line 26">
              <a:extLst>
                <a:ext uri="{FF2B5EF4-FFF2-40B4-BE49-F238E27FC236}">
                  <a16:creationId xmlns:a16="http://schemas.microsoft.com/office/drawing/2014/main" id="{D99EA15F-B274-46EA-94A5-EB19383237DE}"/>
                </a:ext>
              </a:extLst>
            </p:cNvPr>
            <p:cNvSpPr>
              <a:spLocks noChangeShapeType="1"/>
            </p:cNvSpPr>
            <p:nvPr/>
          </p:nvSpPr>
          <p:spPr bwMode="auto">
            <a:xfrm>
              <a:off x="3534" y="2497"/>
              <a:ext cx="392" cy="0"/>
            </a:xfrm>
            <a:prstGeom prst="line">
              <a:avLst/>
            </a:prstGeom>
            <a:noFill/>
            <a:ln w="50800">
              <a:solidFill>
                <a:srgbClr val="063DE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96" name="Freeform 27">
              <a:extLst>
                <a:ext uri="{FF2B5EF4-FFF2-40B4-BE49-F238E27FC236}">
                  <a16:creationId xmlns:a16="http://schemas.microsoft.com/office/drawing/2014/main" id="{FEA87DF3-4A15-49C9-9E94-729CEE2BFBCD}"/>
                </a:ext>
              </a:extLst>
            </p:cNvPr>
            <p:cNvSpPr>
              <a:spLocks/>
            </p:cNvSpPr>
            <p:nvPr/>
          </p:nvSpPr>
          <p:spPr bwMode="auto">
            <a:xfrm>
              <a:off x="3917" y="2409"/>
              <a:ext cx="190" cy="167"/>
            </a:xfrm>
            <a:custGeom>
              <a:avLst/>
              <a:gdLst>
                <a:gd name="T0" fmla="*/ 0 w 190"/>
                <a:gd name="T1" fmla="*/ 82 h 167"/>
                <a:gd name="T2" fmla="*/ 0 w 190"/>
                <a:gd name="T3" fmla="*/ 166 h 167"/>
                <a:gd name="T4" fmla="*/ 189 w 190"/>
                <a:gd name="T5" fmla="*/ 82 h 167"/>
                <a:gd name="T6" fmla="*/ 0 w 190"/>
                <a:gd name="T7" fmla="*/ 0 h 167"/>
                <a:gd name="T8" fmla="*/ 0 w 190"/>
                <a:gd name="T9" fmla="*/ 82 h 167"/>
                <a:gd name="T10" fmla="*/ 0 60000 65536"/>
                <a:gd name="T11" fmla="*/ 0 60000 65536"/>
                <a:gd name="T12" fmla="*/ 0 60000 65536"/>
                <a:gd name="T13" fmla="*/ 0 60000 65536"/>
                <a:gd name="T14" fmla="*/ 0 60000 65536"/>
                <a:gd name="T15" fmla="*/ 0 w 190"/>
                <a:gd name="T16" fmla="*/ 0 h 167"/>
                <a:gd name="T17" fmla="*/ 190 w 190"/>
                <a:gd name="T18" fmla="*/ 167 h 167"/>
              </a:gdLst>
              <a:ahLst/>
              <a:cxnLst>
                <a:cxn ang="T10">
                  <a:pos x="T0" y="T1"/>
                </a:cxn>
                <a:cxn ang="T11">
                  <a:pos x="T2" y="T3"/>
                </a:cxn>
                <a:cxn ang="T12">
                  <a:pos x="T4" y="T5"/>
                </a:cxn>
                <a:cxn ang="T13">
                  <a:pos x="T6" y="T7"/>
                </a:cxn>
                <a:cxn ang="T14">
                  <a:pos x="T8" y="T9"/>
                </a:cxn>
              </a:cxnLst>
              <a:rect l="T15" t="T16" r="T17" b="T18"/>
              <a:pathLst>
                <a:path w="190" h="167">
                  <a:moveTo>
                    <a:pt x="0" y="82"/>
                  </a:moveTo>
                  <a:lnTo>
                    <a:pt x="0" y="166"/>
                  </a:lnTo>
                  <a:lnTo>
                    <a:pt x="189" y="82"/>
                  </a:lnTo>
                  <a:lnTo>
                    <a:pt x="0" y="0"/>
                  </a:lnTo>
                  <a:lnTo>
                    <a:pt x="0" y="82"/>
                  </a:lnTo>
                </a:path>
              </a:pathLst>
            </a:custGeom>
            <a:solidFill>
              <a:srgbClr val="063DE8"/>
            </a:solidFill>
            <a:ln w="12700" cap="rnd">
              <a:solidFill>
                <a:srgbClr val="063DE8"/>
              </a:solidFill>
              <a:round/>
              <a:headEnd type="none" w="sm" len="sm"/>
              <a:tailEnd type="none" w="sm" len="sm"/>
            </a:ln>
          </p:spPr>
          <p:txBody>
            <a:bodyPr/>
            <a:lstStyle/>
            <a:p>
              <a:endParaRPr lang="en-US"/>
            </a:p>
          </p:txBody>
        </p:sp>
      </p:grpSp>
      <p:grpSp>
        <p:nvGrpSpPr>
          <p:cNvPr id="27671" name="Group 28">
            <a:extLst>
              <a:ext uri="{FF2B5EF4-FFF2-40B4-BE49-F238E27FC236}">
                <a16:creationId xmlns:a16="http://schemas.microsoft.com/office/drawing/2014/main" id="{FE2E733D-310E-43A8-AEEC-1FD8610F3707}"/>
              </a:ext>
            </a:extLst>
          </p:cNvPr>
          <p:cNvGrpSpPr>
            <a:grpSpLocks/>
          </p:cNvGrpSpPr>
          <p:nvPr/>
        </p:nvGrpSpPr>
        <p:grpSpPr bwMode="auto">
          <a:xfrm>
            <a:off x="6067425" y="4179888"/>
            <a:ext cx="909638" cy="261937"/>
            <a:chOff x="3534" y="2633"/>
            <a:chExt cx="573" cy="165"/>
          </a:xfrm>
        </p:grpSpPr>
        <p:sp>
          <p:nvSpPr>
            <p:cNvPr id="27693" name="Line 29">
              <a:extLst>
                <a:ext uri="{FF2B5EF4-FFF2-40B4-BE49-F238E27FC236}">
                  <a16:creationId xmlns:a16="http://schemas.microsoft.com/office/drawing/2014/main" id="{BB533DB1-B672-4B6D-9BCA-0A98BC1E7C54}"/>
                </a:ext>
              </a:extLst>
            </p:cNvPr>
            <p:cNvSpPr>
              <a:spLocks noChangeShapeType="1"/>
            </p:cNvSpPr>
            <p:nvPr/>
          </p:nvSpPr>
          <p:spPr bwMode="auto">
            <a:xfrm>
              <a:off x="3534" y="2720"/>
              <a:ext cx="392" cy="0"/>
            </a:xfrm>
            <a:prstGeom prst="line">
              <a:avLst/>
            </a:prstGeom>
            <a:noFill/>
            <a:ln w="50800">
              <a:solidFill>
                <a:srgbClr val="063DE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94" name="Freeform 30">
              <a:extLst>
                <a:ext uri="{FF2B5EF4-FFF2-40B4-BE49-F238E27FC236}">
                  <a16:creationId xmlns:a16="http://schemas.microsoft.com/office/drawing/2014/main" id="{18C64C0B-FAA2-408B-81F9-6438DCF09FA6}"/>
                </a:ext>
              </a:extLst>
            </p:cNvPr>
            <p:cNvSpPr>
              <a:spLocks/>
            </p:cNvSpPr>
            <p:nvPr/>
          </p:nvSpPr>
          <p:spPr bwMode="auto">
            <a:xfrm>
              <a:off x="3917" y="2633"/>
              <a:ext cx="190" cy="165"/>
            </a:xfrm>
            <a:custGeom>
              <a:avLst/>
              <a:gdLst>
                <a:gd name="T0" fmla="*/ 0 w 190"/>
                <a:gd name="T1" fmla="*/ 82 h 165"/>
                <a:gd name="T2" fmla="*/ 0 w 190"/>
                <a:gd name="T3" fmla="*/ 164 h 165"/>
                <a:gd name="T4" fmla="*/ 189 w 190"/>
                <a:gd name="T5" fmla="*/ 82 h 165"/>
                <a:gd name="T6" fmla="*/ 0 w 190"/>
                <a:gd name="T7" fmla="*/ 0 h 165"/>
                <a:gd name="T8" fmla="*/ 0 w 190"/>
                <a:gd name="T9" fmla="*/ 82 h 165"/>
                <a:gd name="T10" fmla="*/ 0 60000 65536"/>
                <a:gd name="T11" fmla="*/ 0 60000 65536"/>
                <a:gd name="T12" fmla="*/ 0 60000 65536"/>
                <a:gd name="T13" fmla="*/ 0 60000 65536"/>
                <a:gd name="T14" fmla="*/ 0 60000 65536"/>
                <a:gd name="T15" fmla="*/ 0 w 190"/>
                <a:gd name="T16" fmla="*/ 0 h 165"/>
                <a:gd name="T17" fmla="*/ 190 w 190"/>
                <a:gd name="T18" fmla="*/ 165 h 165"/>
              </a:gdLst>
              <a:ahLst/>
              <a:cxnLst>
                <a:cxn ang="T10">
                  <a:pos x="T0" y="T1"/>
                </a:cxn>
                <a:cxn ang="T11">
                  <a:pos x="T2" y="T3"/>
                </a:cxn>
                <a:cxn ang="T12">
                  <a:pos x="T4" y="T5"/>
                </a:cxn>
                <a:cxn ang="T13">
                  <a:pos x="T6" y="T7"/>
                </a:cxn>
                <a:cxn ang="T14">
                  <a:pos x="T8" y="T9"/>
                </a:cxn>
              </a:cxnLst>
              <a:rect l="T15" t="T16" r="T17" b="T18"/>
              <a:pathLst>
                <a:path w="190" h="165">
                  <a:moveTo>
                    <a:pt x="0" y="82"/>
                  </a:moveTo>
                  <a:lnTo>
                    <a:pt x="0" y="164"/>
                  </a:lnTo>
                  <a:lnTo>
                    <a:pt x="189" y="82"/>
                  </a:lnTo>
                  <a:lnTo>
                    <a:pt x="0" y="0"/>
                  </a:lnTo>
                  <a:lnTo>
                    <a:pt x="0" y="82"/>
                  </a:lnTo>
                </a:path>
              </a:pathLst>
            </a:custGeom>
            <a:solidFill>
              <a:srgbClr val="063DE8"/>
            </a:solidFill>
            <a:ln w="12700" cap="rnd">
              <a:solidFill>
                <a:srgbClr val="063DE8"/>
              </a:solidFill>
              <a:round/>
              <a:headEnd type="none" w="sm" len="sm"/>
              <a:tailEnd type="none" w="sm" len="sm"/>
            </a:ln>
          </p:spPr>
          <p:txBody>
            <a:bodyPr/>
            <a:lstStyle/>
            <a:p>
              <a:endParaRPr lang="en-US"/>
            </a:p>
          </p:txBody>
        </p:sp>
      </p:grpSp>
      <p:sp>
        <p:nvSpPr>
          <p:cNvPr id="27672" name="Line 31">
            <a:extLst>
              <a:ext uri="{FF2B5EF4-FFF2-40B4-BE49-F238E27FC236}">
                <a16:creationId xmlns:a16="http://schemas.microsoft.com/office/drawing/2014/main" id="{FD99FA21-E70D-4D8C-9221-D7E6F4CCBFDF}"/>
              </a:ext>
            </a:extLst>
          </p:cNvPr>
          <p:cNvSpPr>
            <a:spLocks noChangeShapeType="1"/>
          </p:cNvSpPr>
          <p:nvPr/>
        </p:nvSpPr>
        <p:spPr bwMode="auto">
          <a:xfrm>
            <a:off x="6999288" y="4695825"/>
            <a:ext cx="0" cy="558800"/>
          </a:xfrm>
          <a:prstGeom prst="line">
            <a:avLst/>
          </a:prstGeom>
          <a:noFill/>
          <a:ln w="50800">
            <a:solidFill>
              <a:srgbClr val="063DE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73" name="Freeform 32">
            <a:extLst>
              <a:ext uri="{FF2B5EF4-FFF2-40B4-BE49-F238E27FC236}">
                <a16:creationId xmlns:a16="http://schemas.microsoft.com/office/drawing/2014/main" id="{0C7788BB-4DA9-4BF5-89EF-F1C4371738BE}"/>
              </a:ext>
            </a:extLst>
          </p:cNvPr>
          <p:cNvSpPr>
            <a:spLocks/>
          </p:cNvSpPr>
          <p:nvPr/>
        </p:nvSpPr>
        <p:spPr bwMode="auto">
          <a:xfrm>
            <a:off x="6875463" y="5245100"/>
            <a:ext cx="223837" cy="260350"/>
          </a:xfrm>
          <a:custGeom>
            <a:avLst/>
            <a:gdLst>
              <a:gd name="T0" fmla="*/ 2147483646 w 141"/>
              <a:gd name="T1" fmla="*/ 0 h 164"/>
              <a:gd name="T2" fmla="*/ 0 w 141"/>
              <a:gd name="T3" fmla="*/ 0 h 164"/>
              <a:gd name="T4" fmla="*/ 2147483646 w 141"/>
              <a:gd name="T5" fmla="*/ 2147483646 h 164"/>
              <a:gd name="T6" fmla="*/ 2147483646 w 141"/>
              <a:gd name="T7" fmla="*/ 0 h 164"/>
              <a:gd name="T8" fmla="*/ 2147483646 w 141"/>
              <a:gd name="T9" fmla="*/ 0 h 164"/>
              <a:gd name="T10" fmla="*/ 0 60000 65536"/>
              <a:gd name="T11" fmla="*/ 0 60000 65536"/>
              <a:gd name="T12" fmla="*/ 0 60000 65536"/>
              <a:gd name="T13" fmla="*/ 0 60000 65536"/>
              <a:gd name="T14" fmla="*/ 0 60000 65536"/>
              <a:gd name="T15" fmla="*/ 0 w 141"/>
              <a:gd name="T16" fmla="*/ 0 h 164"/>
              <a:gd name="T17" fmla="*/ 141 w 141"/>
              <a:gd name="T18" fmla="*/ 164 h 164"/>
            </a:gdLst>
            <a:ahLst/>
            <a:cxnLst>
              <a:cxn ang="T10">
                <a:pos x="T0" y="T1"/>
              </a:cxn>
              <a:cxn ang="T11">
                <a:pos x="T2" y="T3"/>
              </a:cxn>
              <a:cxn ang="T12">
                <a:pos x="T4" y="T5"/>
              </a:cxn>
              <a:cxn ang="T13">
                <a:pos x="T6" y="T7"/>
              </a:cxn>
              <a:cxn ang="T14">
                <a:pos x="T8" y="T9"/>
              </a:cxn>
            </a:cxnLst>
            <a:rect l="T15" t="T16" r="T17" b="T18"/>
            <a:pathLst>
              <a:path w="141" h="164">
                <a:moveTo>
                  <a:pt x="69" y="0"/>
                </a:moveTo>
                <a:lnTo>
                  <a:pt x="0" y="0"/>
                </a:lnTo>
                <a:lnTo>
                  <a:pt x="69" y="163"/>
                </a:lnTo>
                <a:lnTo>
                  <a:pt x="140" y="0"/>
                </a:lnTo>
                <a:lnTo>
                  <a:pt x="69" y="0"/>
                </a:lnTo>
              </a:path>
            </a:pathLst>
          </a:custGeom>
          <a:solidFill>
            <a:srgbClr val="063DE8"/>
          </a:solidFill>
          <a:ln w="12700" cap="rnd">
            <a:solidFill>
              <a:srgbClr val="063DE8"/>
            </a:solidFill>
            <a:round/>
            <a:headEnd type="none" w="sm" len="sm"/>
            <a:tailEnd type="none" w="sm" len="sm"/>
          </a:ln>
        </p:spPr>
        <p:txBody>
          <a:bodyPr/>
          <a:lstStyle/>
          <a:p>
            <a:endParaRPr lang="en-US"/>
          </a:p>
        </p:txBody>
      </p:sp>
      <p:sp>
        <p:nvSpPr>
          <p:cNvPr id="27674" name="Line 33">
            <a:extLst>
              <a:ext uri="{FF2B5EF4-FFF2-40B4-BE49-F238E27FC236}">
                <a16:creationId xmlns:a16="http://schemas.microsoft.com/office/drawing/2014/main" id="{039F934A-362B-450B-BD93-98C6722BD91F}"/>
              </a:ext>
            </a:extLst>
          </p:cNvPr>
          <p:cNvSpPr>
            <a:spLocks noChangeShapeType="1"/>
          </p:cNvSpPr>
          <p:nvPr/>
        </p:nvSpPr>
        <p:spPr bwMode="auto">
          <a:xfrm flipH="1">
            <a:off x="5222875" y="5575300"/>
            <a:ext cx="1790700" cy="0"/>
          </a:xfrm>
          <a:prstGeom prst="line">
            <a:avLst/>
          </a:prstGeom>
          <a:noFill/>
          <a:ln w="50800">
            <a:solidFill>
              <a:srgbClr val="063DE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75" name="Freeform 34">
            <a:extLst>
              <a:ext uri="{FF2B5EF4-FFF2-40B4-BE49-F238E27FC236}">
                <a16:creationId xmlns:a16="http://schemas.microsoft.com/office/drawing/2014/main" id="{655BD9F5-AB67-42CC-977F-B0233F4E9E4C}"/>
              </a:ext>
            </a:extLst>
          </p:cNvPr>
          <p:cNvSpPr>
            <a:spLocks/>
          </p:cNvSpPr>
          <p:nvPr/>
        </p:nvSpPr>
        <p:spPr bwMode="auto">
          <a:xfrm>
            <a:off x="4959350" y="5449888"/>
            <a:ext cx="260350" cy="227012"/>
          </a:xfrm>
          <a:custGeom>
            <a:avLst/>
            <a:gdLst>
              <a:gd name="T0" fmla="*/ 2147483646 w 164"/>
              <a:gd name="T1" fmla="*/ 2147483646 h 143"/>
              <a:gd name="T2" fmla="*/ 2147483646 w 164"/>
              <a:gd name="T3" fmla="*/ 0 h 143"/>
              <a:gd name="T4" fmla="*/ 0 w 164"/>
              <a:gd name="T5" fmla="*/ 2147483646 h 143"/>
              <a:gd name="T6" fmla="*/ 2147483646 w 164"/>
              <a:gd name="T7" fmla="*/ 2147483646 h 143"/>
              <a:gd name="T8" fmla="*/ 2147483646 w 164"/>
              <a:gd name="T9" fmla="*/ 2147483646 h 143"/>
              <a:gd name="T10" fmla="*/ 0 60000 65536"/>
              <a:gd name="T11" fmla="*/ 0 60000 65536"/>
              <a:gd name="T12" fmla="*/ 0 60000 65536"/>
              <a:gd name="T13" fmla="*/ 0 60000 65536"/>
              <a:gd name="T14" fmla="*/ 0 60000 65536"/>
              <a:gd name="T15" fmla="*/ 0 w 164"/>
              <a:gd name="T16" fmla="*/ 0 h 143"/>
              <a:gd name="T17" fmla="*/ 164 w 164"/>
              <a:gd name="T18" fmla="*/ 143 h 143"/>
            </a:gdLst>
            <a:ahLst/>
            <a:cxnLst>
              <a:cxn ang="T10">
                <a:pos x="T0" y="T1"/>
              </a:cxn>
              <a:cxn ang="T11">
                <a:pos x="T2" y="T3"/>
              </a:cxn>
              <a:cxn ang="T12">
                <a:pos x="T4" y="T5"/>
              </a:cxn>
              <a:cxn ang="T13">
                <a:pos x="T6" y="T7"/>
              </a:cxn>
              <a:cxn ang="T14">
                <a:pos x="T8" y="T9"/>
              </a:cxn>
            </a:cxnLst>
            <a:rect l="T15" t="T16" r="T17" b="T18"/>
            <a:pathLst>
              <a:path w="164" h="143">
                <a:moveTo>
                  <a:pt x="163" y="71"/>
                </a:moveTo>
                <a:lnTo>
                  <a:pt x="163" y="0"/>
                </a:lnTo>
                <a:lnTo>
                  <a:pt x="0" y="71"/>
                </a:lnTo>
                <a:lnTo>
                  <a:pt x="163" y="142"/>
                </a:lnTo>
                <a:lnTo>
                  <a:pt x="163" y="71"/>
                </a:lnTo>
              </a:path>
            </a:pathLst>
          </a:custGeom>
          <a:solidFill>
            <a:srgbClr val="063DE8"/>
          </a:solidFill>
          <a:ln w="12700" cap="rnd">
            <a:solidFill>
              <a:srgbClr val="063DE8"/>
            </a:solidFill>
            <a:round/>
            <a:headEnd type="none" w="sm" len="sm"/>
            <a:tailEnd type="none" w="sm" len="sm"/>
          </a:ln>
        </p:spPr>
        <p:txBody>
          <a:bodyPr/>
          <a:lstStyle/>
          <a:p>
            <a:endParaRPr lang="en-US"/>
          </a:p>
        </p:txBody>
      </p:sp>
      <p:sp>
        <p:nvSpPr>
          <p:cNvPr id="27676" name="Line 35">
            <a:extLst>
              <a:ext uri="{FF2B5EF4-FFF2-40B4-BE49-F238E27FC236}">
                <a16:creationId xmlns:a16="http://schemas.microsoft.com/office/drawing/2014/main" id="{B05C8668-FBC5-4474-A09A-7E4C543A1CE3}"/>
              </a:ext>
            </a:extLst>
          </p:cNvPr>
          <p:cNvSpPr>
            <a:spLocks noChangeShapeType="1"/>
          </p:cNvSpPr>
          <p:nvPr/>
        </p:nvSpPr>
        <p:spPr bwMode="auto">
          <a:xfrm flipV="1">
            <a:off x="4954588" y="5105400"/>
            <a:ext cx="0" cy="420688"/>
          </a:xfrm>
          <a:prstGeom prst="line">
            <a:avLst/>
          </a:prstGeom>
          <a:noFill/>
          <a:ln w="508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77" name="Freeform 36">
            <a:extLst>
              <a:ext uri="{FF2B5EF4-FFF2-40B4-BE49-F238E27FC236}">
                <a16:creationId xmlns:a16="http://schemas.microsoft.com/office/drawing/2014/main" id="{B3FFA822-7010-4E4B-B222-E9186E1CDB22}"/>
              </a:ext>
            </a:extLst>
          </p:cNvPr>
          <p:cNvSpPr>
            <a:spLocks/>
          </p:cNvSpPr>
          <p:nvPr/>
        </p:nvSpPr>
        <p:spPr bwMode="auto">
          <a:xfrm>
            <a:off x="4830763" y="4859338"/>
            <a:ext cx="225425" cy="260350"/>
          </a:xfrm>
          <a:custGeom>
            <a:avLst/>
            <a:gdLst>
              <a:gd name="T0" fmla="*/ 2147483646 w 142"/>
              <a:gd name="T1" fmla="*/ 2147483646 h 164"/>
              <a:gd name="T2" fmla="*/ 2147483646 w 142"/>
              <a:gd name="T3" fmla="*/ 2147483646 h 164"/>
              <a:gd name="T4" fmla="*/ 2147483646 w 142"/>
              <a:gd name="T5" fmla="*/ 0 h 164"/>
              <a:gd name="T6" fmla="*/ 0 w 142"/>
              <a:gd name="T7" fmla="*/ 2147483646 h 164"/>
              <a:gd name="T8" fmla="*/ 2147483646 w 142"/>
              <a:gd name="T9" fmla="*/ 2147483646 h 164"/>
              <a:gd name="T10" fmla="*/ 0 60000 65536"/>
              <a:gd name="T11" fmla="*/ 0 60000 65536"/>
              <a:gd name="T12" fmla="*/ 0 60000 65536"/>
              <a:gd name="T13" fmla="*/ 0 60000 65536"/>
              <a:gd name="T14" fmla="*/ 0 60000 65536"/>
              <a:gd name="T15" fmla="*/ 0 w 142"/>
              <a:gd name="T16" fmla="*/ 0 h 164"/>
              <a:gd name="T17" fmla="*/ 142 w 142"/>
              <a:gd name="T18" fmla="*/ 164 h 164"/>
            </a:gdLst>
            <a:ahLst/>
            <a:cxnLst>
              <a:cxn ang="T10">
                <a:pos x="T0" y="T1"/>
              </a:cxn>
              <a:cxn ang="T11">
                <a:pos x="T2" y="T3"/>
              </a:cxn>
              <a:cxn ang="T12">
                <a:pos x="T4" y="T5"/>
              </a:cxn>
              <a:cxn ang="T13">
                <a:pos x="T6" y="T7"/>
              </a:cxn>
              <a:cxn ang="T14">
                <a:pos x="T8" y="T9"/>
              </a:cxn>
            </a:cxnLst>
            <a:rect l="T15" t="T16" r="T17" b="T18"/>
            <a:pathLst>
              <a:path w="142" h="164">
                <a:moveTo>
                  <a:pt x="71" y="163"/>
                </a:moveTo>
                <a:lnTo>
                  <a:pt x="141" y="163"/>
                </a:lnTo>
                <a:lnTo>
                  <a:pt x="71" y="0"/>
                </a:lnTo>
                <a:lnTo>
                  <a:pt x="0" y="163"/>
                </a:lnTo>
                <a:lnTo>
                  <a:pt x="71" y="163"/>
                </a:lnTo>
              </a:path>
            </a:pathLst>
          </a:custGeom>
          <a:solidFill>
            <a:srgbClr val="D20008"/>
          </a:solidFill>
          <a:ln w="12700" cap="rnd">
            <a:solidFill>
              <a:srgbClr val="D20008"/>
            </a:solidFill>
            <a:round/>
            <a:headEnd type="none" w="sm" len="sm"/>
            <a:tailEnd type="none" w="sm" len="sm"/>
          </a:ln>
        </p:spPr>
        <p:txBody>
          <a:bodyPr/>
          <a:lstStyle/>
          <a:p>
            <a:endParaRPr lang="en-US"/>
          </a:p>
        </p:txBody>
      </p:sp>
      <p:grpSp>
        <p:nvGrpSpPr>
          <p:cNvPr id="27678" name="Group 37">
            <a:extLst>
              <a:ext uri="{FF2B5EF4-FFF2-40B4-BE49-F238E27FC236}">
                <a16:creationId xmlns:a16="http://schemas.microsoft.com/office/drawing/2014/main" id="{358D77EF-38F1-407A-8E9F-0332B9820E3C}"/>
              </a:ext>
            </a:extLst>
          </p:cNvPr>
          <p:cNvGrpSpPr>
            <a:grpSpLocks/>
          </p:cNvGrpSpPr>
          <p:nvPr/>
        </p:nvGrpSpPr>
        <p:grpSpPr bwMode="auto">
          <a:xfrm>
            <a:off x="4905375" y="3143250"/>
            <a:ext cx="227013" cy="604838"/>
            <a:chOff x="2802" y="1980"/>
            <a:chExt cx="143" cy="381"/>
          </a:xfrm>
        </p:grpSpPr>
        <p:sp>
          <p:nvSpPr>
            <p:cNvPr id="27691" name="Line 38">
              <a:extLst>
                <a:ext uri="{FF2B5EF4-FFF2-40B4-BE49-F238E27FC236}">
                  <a16:creationId xmlns:a16="http://schemas.microsoft.com/office/drawing/2014/main" id="{0DA9992F-4111-4FB1-A8C0-D1927AACB302}"/>
                </a:ext>
              </a:extLst>
            </p:cNvPr>
            <p:cNvSpPr>
              <a:spLocks noChangeShapeType="1"/>
            </p:cNvSpPr>
            <p:nvPr/>
          </p:nvSpPr>
          <p:spPr bwMode="auto">
            <a:xfrm flipV="1">
              <a:off x="2881" y="2136"/>
              <a:ext cx="0" cy="225"/>
            </a:xfrm>
            <a:prstGeom prst="line">
              <a:avLst/>
            </a:prstGeom>
            <a:noFill/>
            <a:ln w="50800">
              <a:solidFill>
                <a:srgbClr val="063DE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92" name="Freeform 39">
              <a:extLst>
                <a:ext uri="{FF2B5EF4-FFF2-40B4-BE49-F238E27FC236}">
                  <a16:creationId xmlns:a16="http://schemas.microsoft.com/office/drawing/2014/main" id="{F0A07CF7-FFC7-4080-9FF8-BEFBCB4AA56C}"/>
                </a:ext>
              </a:extLst>
            </p:cNvPr>
            <p:cNvSpPr>
              <a:spLocks/>
            </p:cNvSpPr>
            <p:nvPr/>
          </p:nvSpPr>
          <p:spPr bwMode="auto">
            <a:xfrm>
              <a:off x="2802" y="1980"/>
              <a:ext cx="143" cy="164"/>
            </a:xfrm>
            <a:custGeom>
              <a:avLst/>
              <a:gdLst>
                <a:gd name="T0" fmla="*/ 71 w 143"/>
                <a:gd name="T1" fmla="*/ 163 h 164"/>
                <a:gd name="T2" fmla="*/ 142 w 143"/>
                <a:gd name="T3" fmla="*/ 163 h 164"/>
                <a:gd name="T4" fmla="*/ 71 w 143"/>
                <a:gd name="T5" fmla="*/ 0 h 164"/>
                <a:gd name="T6" fmla="*/ 0 w 143"/>
                <a:gd name="T7" fmla="*/ 163 h 164"/>
                <a:gd name="T8" fmla="*/ 71 w 143"/>
                <a:gd name="T9" fmla="*/ 163 h 164"/>
                <a:gd name="T10" fmla="*/ 0 60000 65536"/>
                <a:gd name="T11" fmla="*/ 0 60000 65536"/>
                <a:gd name="T12" fmla="*/ 0 60000 65536"/>
                <a:gd name="T13" fmla="*/ 0 60000 65536"/>
                <a:gd name="T14" fmla="*/ 0 60000 65536"/>
                <a:gd name="T15" fmla="*/ 0 w 143"/>
                <a:gd name="T16" fmla="*/ 0 h 164"/>
                <a:gd name="T17" fmla="*/ 143 w 143"/>
                <a:gd name="T18" fmla="*/ 164 h 164"/>
              </a:gdLst>
              <a:ahLst/>
              <a:cxnLst>
                <a:cxn ang="T10">
                  <a:pos x="T0" y="T1"/>
                </a:cxn>
                <a:cxn ang="T11">
                  <a:pos x="T2" y="T3"/>
                </a:cxn>
                <a:cxn ang="T12">
                  <a:pos x="T4" y="T5"/>
                </a:cxn>
                <a:cxn ang="T13">
                  <a:pos x="T6" y="T7"/>
                </a:cxn>
                <a:cxn ang="T14">
                  <a:pos x="T8" y="T9"/>
                </a:cxn>
              </a:cxnLst>
              <a:rect l="T15" t="T16" r="T17" b="T18"/>
              <a:pathLst>
                <a:path w="143" h="164">
                  <a:moveTo>
                    <a:pt x="71" y="163"/>
                  </a:moveTo>
                  <a:lnTo>
                    <a:pt x="142" y="163"/>
                  </a:lnTo>
                  <a:lnTo>
                    <a:pt x="71" y="0"/>
                  </a:lnTo>
                  <a:lnTo>
                    <a:pt x="0" y="163"/>
                  </a:lnTo>
                  <a:lnTo>
                    <a:pt x="71" y="163"/>
                  </a:lnTo>
                </a:path>
              </a:pathLst>
            </a:custGeom>
            <a:solidFill>
              <a:srgbClr val="063DE8"/>
            </a:solidFill>
            <a:ln w="12700" cap="rnd">
              <a:solidFill>
                <a:srgbClr val="063DE8"/>
              </a:solidFill>
              <a:round/>
              <a:headEnd type="none" w="sm" len="sm"/>
              <a:tailEnd type="none" w="sm" len="sm"/>
            </a:ln>
          </p:spPr>
          <p:txBody>
            <a:bodyPr/>
            <a:lstStyle/>
            <a:p>
              <a:endParaRPr lang="en-US"/>
            </a:p>
          </p:txBody>
        </p:sp>
      </p:grpSp>
      <p:sp>
        <p:nvSpPr>
          <p:cNvPr id="27679" name="Line 40">
            <a:extLst>
              <a:ext uri="{FF2B5EF4-FFF2-40B4-BE49-F238E27FC236}">
                <a16:creationId xmlns:a16="http://schemas.microsoft.com/office/drawing/2014/main" id="{254CDE8D-578E-4939-A842-340779A7E55A}"/>
              </a:ext>
            </a:extLst>
          </p:cNvPr>
          <p:cNvSpPr>
            <a:spLocks noChangeShapeType="1"/>
          </p:cNvSpPr>
          <p:nvPr/>
        </p:nvSpPr>
        <p:spPr bwMode="auto">
          <a:xfrm flipV="1">
            <a:off x="4154488" y="5159375"/>
            <a:ext cx="0" cy="823913"/>
          </a:xfrm>
          <a:prstGeom prst="line">
            <a:avLst/>
          </a:prstGeom>
          <a:noFill/>
          <a:ln w="508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80" name="Freeform 41">
            <a:extLst>
              <a:ext uri="{FF2B5EF4-FFF2-40B4-BE49-F238E27FC236}">
                <a16:creationId xmlns:a16="http://schemas.microsoft.com/office/drawing/2014/main" id="{1529AB8D-2C9F-4B3B-83A3-BBFCE19BA0FE}"/>
              </a:ext>
            </a:extLst>
          </p:cNvPr>
          <p:cNvSpPr>
            <a:spLocks/>
          </p:cNvSpPr>
          <p:nvPr/>
        </p:nvSpPr>
        <p:spPr bwMode="auto">
          <a:xfrm>
            <a:off x="4016375" y="4876800"/>
            <a:ext cx="263525" cy="300038"/>
          </a:xfrm>
          <a:custGeom>
            <a:avLst/>
            <a:gdLst>
              <a:gd name="T0" fmla="*/ 2147483646 w 166"/>
              <a:gd name="T1" fmla="*/ 2147483646 h 189"/>
              <a:gd name="T2" fmla="*/ 2147483646 w 166"/>
              <a:gd name="T3" fmla="*/ 2147483646 h 189"/>
              <a:gd name="T4" fmla="*/ 2147483646 w 166"/>
              <a:gd name="T5" fmla="*/ 0 h 189"/>
              <a:gd name="T6" fmla="*/ 0 w 166"/>
              <a:gd name="T7" fmla="*/ 2147483646 h 189"/>
              <a:gd name="T8" fmla="*/ 2147483646 w 166"/>
              <a:gd name="T9" fmla="*/ 2147483646 h 189"/>
              <a:gd name="T10" fmla="*/ 0 60000 65536"/>
              <a:gd name="T11" fmla="*/ 0 60000 65536"/>
              <a:gd name="T12" fmla="*/ 0 60000 65536"/>
              <a:gd name="T13" fmla="*/ 0 60000 65536"/>
              <a:gd name="T14" fmla="*/ 0 60000 65536"/>
              <a:gd name="T15" fmla="*/ 0 w 166"/>
              <a:gd name="T16" fmla="*/ 0 h 189"/>
              <a:gd name="T17" fmla="*/ 166 w 166"/>
              <a:gd name="T18" fmla="*/ 189 h 189"/>
            </a:gdLst>
            <a:ahLst/>
            <a:cxnLst>
              <a:cxn ang="T10">
                <a:pos x="T0" y="T1"/>
              </a:cxn>
              <a:cxn ang="T11">
                <a:pos x="T2" y="T3"/>
              </a:cxn>
              <a:cxn ang="T12">
                <a:pos x="T4" y="T5"/>
              </a:cxn>
              <a:cxn ang="T13">
                <a:pos x="T6" y="T7"/>
              </a:cxn>
              <a:cxn ang="T14">
                <a:pos x="T8" y="T9"/>
              </a:cxn>
            </a:cxnLst>
            <a:rect l="T15" t="T16" r="T17" b="T18"/>
            <a:pathLst>
              <a:path w="166" h="189">
                <a:moveTo>
                  <a:pt x="82" y="188"/>
                </a:moveTo>
                <a:lnTo>
                  <a:pt x="165" y="188"/>
                </a:lnTo>
                <a:lnTo>
                  <a:pt x="82" y="0"/>
                </a:lnTo>
                <a:lnTo>
                  <a:pt x="0" y="188"/>
                </a:lnTo>
                <a:lnTo>
                  <a:pt x="82" y="188"/>
                </a:lnTo>
              </a:path>
            </a:pathLst>
          </a:custGeom>
          <a:solidFill>
            <a:srgbClr val="D20008"/>
          </a:solidFill>
          <a:ln w="12700" cap="rnd">
            <a:solidFill>
              <a:srgbClr val="D20008"/>
            </a:solidFill>
            <a:round/>
            <a:headEnd type="none" w="sm" len="sm"/>
            <a:tailEnd type="none" w="sm" len="sm"/>
          </a:ln>
        </p:spPr>
        <p:txBody>
          <a:bodyPr/>
          <a:lstStyle/>
          <a:p>
            <a:endParaRPr lang="en-US"/>
          </a:p>
        </p:txBody>
      </p:sp>
      <p:sp>
        <p:nvSpPr>
          <p:cNvPr id="27681" name="Line 42">
            <a:extLst>
              <a:ext uri="{FF2B5EF4-FFF2-40B4-BE49-F238E27FC236}">
                <a16:creationId xmlns:a16="http://schemas.microsoft.com/office/drawing/2014/main" id="{4D821A7B-0B38-43F6-BC55-26A7292A3149}"/>
              </a:ext>
            </a:extLst>
          </p:cNvPr>
          <p:cNvSpPr>
            <a:spLocks noChangeShapeType="1"/>
          </p:cNvSpPr>
          <p:nvPr/>
        </p:nvSpPr>
        <p:spPr bwMode="auto">
          <a:xfrm flipV="1">
            <a:off x="3238500" y="5170488"/>
            <a:ext cx="0" cy="827087"/>
          </a:xfrm>
          <a:prstGeom prst="line">
            <a:avLst/>
          </a:prstGeom>
          <a:noFill/>
          <a:ln w="508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82" name="Freeform 43">
            <a:extLst>
              <a:ext uri="{FF2B5EF4-FFF2-40B4-BE49-F238E27FC236}">
                <a16:creationId xmlns:a16="http://schemas.microsoft.com/office/drawing/2014/main" id="{1F1FEA3E-C794-4974-847A-575DF62AA3C5}"/>
              </a:ext>
            </a:extLst>
          </p:cNvPr>
          <p:cNvSpPr>
            <a:spLocks/>
          </p:cNvSpPr>
          <p:nvPr/>
        </p:nvSpPr>
        <p:spPr bwMode="auto">
          <a:xfrm>
            <a:off x="3101975" y="4889500"/>
            <a:ext cx="263525" cy="300038"/>
          </a:xfrm>
          <a:custGeom>
            <a:avLst/>
            <a:gdLst>
              <a:gd name="T0" fmla="*/ 2147483646 w 166"/>
              <a:gd name="T1" fmla="*/ 2147483646 h 189"/>
              <a:gd name="T2" fmla="*/ 2147483646 w 166"/>
              <a:gd name="T3" fmla="*/ 2147483646 h 189"/>
              <a:gd name="T4" fmla="*/ 2147483646 w 166"/>
              <a:gd name="T5" fmla="*/ 0 h 189"/>
              <a:gd name="T6" fmla="*/ 0 w 166"/>
              <a:gd name="T7" fmla="*/ 2147483646 h 189"/>
              <a:gd name="T8" fmla="*/ 2147483646 w 166"/>
              <a:gd name="T9" fmla="*/ 2147483646 h 189"/>
              <a:gd name="T10" fmla="*/ 0 60000 65536"/>
              <a:gd name="T11" fmla="*/ 0 60000 65536"/>
              <a:gd name="T12" fmla="*/ 0 60000 65536"/>
              <a:gd name="T13" fmla="*/ 0 60000 65536"/>
              <a:gd name="T14" fmla="*/ 0 60000 65536"/>
              <a:gd name="T15" fmla="*/ 0 w 166"/>
              <a:gd name="T16" fmla="*/ 0 h 189"/>
              <a:gd name="T17" fmla="*/ 166 w 166"/>
              <a:gd name="T18" fmla="*/ 189 h 189"/>
            </a:gdLst>
            <a:ahLst/>
            <a:cxnLst>
              <a:cxn ang="T10">
                <a:pos x="T0" y="T1"/>
              </a:cxn>
              <a:cxn ang="T11">
                <a:pos x="T2" y="T3"/>
              </a:cxn>
              <a:cxn ang="T12">
                <a:pos x="T4" y="T5"/>
              </a:cxn>
              <a:cxn ang="T13">
                <a:pos x="T6" y="T7"/>
              </a:cxn>
              <a:cxn ang="T14">
                <a:pos x="T8" y="T9"/>
              </a:cxn>
            </a:cxnLst>
            <a:rect l="T15" t="T16" r="T17" b="T18"/>
            <a:pathLst>
              <a:path w="166" h="189">
                <a:moveTo>
                  <a:pt x="82" y="188"/>
                </a:moveTo>
                <a:lnTo>
                  <a:pt x="165" y="188"/>
                </a:lnTo>
                <a:lnTo>
                  <a:pt x="82" y="0"/>
                </a:lnTo>
                <a:lnTo>
                  <a:pt x="0" y="188"/>
                </a:lnTo>
                <a:lnTo>
                  <a:pt x="82" y="188"/>
                </a:lnTo>
              </a:path>
            </a:pathLst>
          </a:custGeom>
          <a:solidFill>
            <a:srgbClr val="D20008"/>
          </a:solidFill>
          <a:ln w="12700" cap="rnd">
            <a:solidFill>
              <a:srgbClr val="D20008"/>
            </a:solidFill>
            <a:round/>
            <a:headEnd type="none" w="sm" len="sm"/>
            <a:tailEnd type="none" w="sm" len="sm"/>
          </a:ln>
        </p:spPr>
        <p:txBody>
          <a:bodyPr/>
          <a:lstStyle/>
          <a:p>
            <a:endParaRPr lang="en-US"/>
          </a:p>
        </p:txBody>
      </p:sp>
      <p:sp>
        <p:nvSpPr>
          <p:cNvPr id="27683" name="Line 44">
            <a:extLst>
              <a:ext uri="{FF2B5EF4-FFF2-40B4-BE49-F238E27FC236}">
                <a16:creationId xmlns:a16="http://schemas.microsoft.com/office/drawing/2014/main" id="{0925DBB5-5AEA-4CEF-B6BC-242C62A5300E}"/>
              </a:ext>
            </a:extLst>
          </p:cNvPr>
          <p:cNvSpPr>
            <a:spLocks noChangeShapeType="1"/>
          </p:cNvSpPr>
          <p:nvPr/>
        </p:nvSpPr>
        <p:spPr bwMode="auto">
          <a:xfrm>
            <a:off x="3276600" y="5995988"/>
            <a:ext cx="892175" cy="0"/>
          </a:xfrm>
          <a:prstGeom prst="line">
            <a:avLst/>
          </a:prstGeom>
          <a:noFill/>
          <a:ln w="508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84" name="Line 45">
            <a:extLst>
              <a:ext uri="{FF2B5EF4-FFF2-40B4-BE49-F238E27FC236}">
                <a16:creationId xmlns:a16="http://schemas.microsoft.com/office/drawing/2014/main" id="{A28DD066-17A7-44EB-9EB6-83EE37F47458}"/>
              </a:ext>
            </a:extLst>
          </p:cNvPr>
          <p:cNvSpPr>
            <a:spLocks noChangeShapeType="1"/>
          </p:cNvSpPr>
          <p:nvPr/>
        </p:nvSpPr>
        <p:spPr bwMode="auto">
          <a:xfrm flipV="1">
            <a:off x="7556500" y="5170488"/>
            <a:ext cx="0" cy="827087"/>
          </a:xfrm>
          <a:prstGeom prst="line">
            <a:avLst/>
          </a:prstGeom>
          <a:noFill/>
          <a:ln w="50800">
            <a:solidFill>
              <a:srgbClr val="063DE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85" name="Freeform 46">
            <a:extLst>
              <a:ext uri="{FF2B5EF4-FFF2-40B4-BE49-F238E27FC236}">
                <a16:creationId xmlns:a16="http://schemas.microsoft.com/office/drawing/2014/main" id="{EF019B44-F7E6-427A-90D6-2AA250672FDC}"/>
              </a:ext>
            </a:extLst>
          </p:cNvPr>
          <p:cNvSpPr>
            <a:spLocks/>
          </p:cNvSpPr>
          <p:nvPr/>
        </p:nvSpPr>
        <p:spPr bwMode="auto">
          <a:xfrm>
            <a:off x="7418388" y="4889500"/>
            <a:ext cx="265112" cy="300038"/>
          </a:xfrm>
          <a:custGeom>
            <a:avLst/>
            <a:gdLst>
              <a:gd name="T0" fmla="*/ 2147483646 w 167"/>
              <a:gd name="T1" fmla="*/ 2147483646 h 189"/>
              <a:gd name="T2" fmla="*/ 2147483646 w 167"/>
              <a:gd name="T3" fmla="*/ 2147483646 h 189"/>
              <a:gd name="T4" fmla="*/ 2147483646 w 167"/>
              <a:gd name="T5" fmla="*/ 0 h 189"/>
              <a:gd name="T6" fmla="*/ 0 w 167"/>
              <a:gd name="T7" fmla="*/ 2147483646 h 189"/>
              <a:gd name="T8" fmla="*/ 2147483646 w 167"/>
              <a:gd name="T9" fmla="*/ 2147483646 h 189"/>
              <a:gd name="T10" fmla="*/ 0 60000 65536"/>
              <a:gd name="T11" fmla="*/ 0 60000 65536"/>
              <a:gd name="T12" fmla="*/ 0 60000 65536"/>
              <a:gd name="T13" fmla="*/ 0 60000 65536"/>
              <a:gd name="T14" fmla="*/ 0 60000 65536"/>
              <a:gd name="T15" fmla="*/ 0 w 167"/>
              <a:gd name="T16" fmla="*/ 0 h 189"/>
              <a:gd name="T17" fmla="*/ 167 w 167"/>
              <a:gd name="T18" fmla="*/ 189 h 189"/>
            </a:gdLst>
            <a:ahLst/>
            <a:cxnLst>
              <a:cxn ang="T10">
                <a:pos x="T0" y="T1"/>
              </a:cxn>
              <a:cxn ang="T11">
                <a:pos x="T2" y="T3"/>
              </a:cxn>
              <a:cxn ang="T12">
                <a:pos x="T4" y="T5"/>
              </a:cxn>
              <a:cxn ang="T13">
                <a:pos x="T6" y="T7"/>
              </a:cxn>
              <a:cxn ang="T14">
                <a:pos x="T8" y="T9"/>
              </a:cxn>
            </a:cxnLst>
            <a:rect l="T15" t="T16" r="T17" b="T18"/>
            <a:pathLst>
              <a:path w="167" h="189">
                <a:moveTo>
                  <a:pt x="82" y="188"/>
                </a:moveTo>
                <a:lnTo>
                  <a:pt x="166" y="188"/>
                </a:lnTo>
                <a:lnTo>
                  <a:pt x="82" y="0"/>
                </a:lnTo>
                <a:lnTo>
                  <a:pt x="0" y="188"/>
                </a:lnTo>
                <a:lnTo>
                  <a:pt x="82" y="188"/>
                </a:lnTo>
              </a:path>
            </a:pathLst>
          </a:custGeom>
          <a:solidFill>
            <a:srgbClr val="063DE8"/>
          </a:solidFill>
          <a:ln w="12700" cap="rnd">
            <a:solidFill>
              <a:srgbClr val="063DE8"/>
            </a:solidFill>
            <a:round/>
            <a:headEnd type="none" w="sm" len="sm"/>
            <a:tailEnd type="none" w="sm" len="sm"/>
          </a:ln>
        </p:spPr>
        <p:txBody>
          <a:bodyPr/>
          <a:lstStyle/>
          <a:p>
            <a:endParaRPr lang="en-US"/>
          </a:p>
        </p:txBody>
      </p:sp>
      <p:sp>
        <p:nvSpPr>
          <p:cNvPr id="27686" name="Line 47">
            <a:extLst>
              <a:ext uri="{FF2B5EF4-FFF2-40B4-BE49-F238E27FC236}">
                <a16:creationId xmlns:a16="http://schemas.microsoft.com/office/drawing/2014/main" id="{35492510-C371-47A2-AB5D-C774E4787598}"/>
              </a:ext>
            </a:extLst>
          </p:cNvPr>
          <p:cNvSpPr>
            <a:spLocks noChangeShapeType="1"/>
          </p:cNvSpPr>
          <p:nvPr/>
        </p:nvSpPr>
        <p:spPr bwMode="auto">
          <a:xfrm flipH="1">
            <a:off x="6624638" y="5995988"/>
            <a:ext cx="909637" cy="0"/>
          </a:xfrm>
          <a:prstGeom prst="line">
            <a:avLst/>
          </a:prstGeom>
          <a:noFill/>
          <a:ln w="50800">
            <a:solidFill>
              <a:srgbClr val="063DE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687" name="Rectangle 48">
            <a:extLst>
              <a:ext uri="{FF2B5EF4-FFF2-40B4-BE49-F238E27FC236}">
                <a16:creationId xmlns:a16="http://schemas.microsoft.com/office/drawing/2014/main" id="{22F45932-E66A-41F3-A789-D816BF20A8E6}"/>
              </a:ext>
            </a:extLst>
          </p:cNvPr>
          <p:cNvSpPr>
            <a:spLocks noChangeArrowheads="1"/>
          </p:cNvSpPr>
          <p:nvPr/>
        </p:nvSpPr>
        <p:spPr bwMode="auto">
          <a:xfrm>
            <a:off x="982663" y="1610520"/>
            <a:ext cx="398166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solidFill>
                  <a:srgbClr val="C00000"/>
                </a:solidFill>
                <a:latin typeface="Arial" panose="020B0604020202020204" pitchFamily="34" charset="0"/>
              </a:rPr>
              <a:t>A </a:t>
            </a:r>
            <a:r>
              <a:rPr lang="ja-JP" altLang="en-US" sz="2400" b="1" dirty="0">
                <a:solidFill>
                  <a:srgbClr val="C00000"/>
                </a:solidFill>
                <a:latin typeface="Arial" panose="020B0604020202020204" pitchFamily="34" charset="0"/>
              </a:rPr>
              <a:t>“</a:t>
            </a:r>
            <a:r>
              <a:rPr lang="en-US" altLang="ja-JP" sz="2400" b="1" dirty="0">
                <a:solidFill>
                  <a:srgbClr val="C00000"/>
                </a:solidFill>
                <a:latin typeface="Arial" panose="020B0604020202020204" pitchFamily="34" charset="0"/>
              </a:rPr>
              <a:t>Model</a:t>
            </a:r>
            <a:r>
              <a:rPr lang="ja-JP" altLang="en-US" sz="2400" b="1" dirty="0">
                <a:solidFill>
                  <a:srgbClr val="C00000"/>
                </a:solidFill>
                <a:latin typeface="Arial" panose="020B0604020202020204" pitchFamily="34" charset="0"/>
              </a:rPr>
              <a:t>”</a:t>
            </a:r>
            <a:r>
              <a:rPr lang="en-US" altLang="ja-JP" sz="2400" b="1" dirty="0">
                <a:solidFill>
                  <a:srgbClr val="C00000"/>
                </a:solidFill>
                <a:latin typeface="Arial" panose="020B0604020202020204" pitchFamily="34" charset="0"/>
              </a:rPr>
              <a:t> Of The Process</a:t>
            </a:r>
            <a:endParaRPr lang="en-US" altLang="en-US" sz="2400" b="1" dirty="0">
              <a:solidFill>
                <a:srgbClr val="C00000"/>
              </a:solidFill>
              <a:latin typeface="Arial" panose="020B0604020202020204" pitchFamily="34" charset="0"/>
            </a:endParaRPr>
          </a:p>
        </p:txBody>
      </p:sp>
      <p:sp>
        <p:nvSpPr>
          <p:cNvPr id="27688" name="Rectangle 49">
            <a:extLst>
              <a:ext uri="{FF2B5EF4-FFF2-40B4-BE49-F238E27FC236}">
                <a16:creationId xmlns:a16="http://schemas.microsoft.com/office/drawing/2014/main" id="{D7FE394E-4E9B-47B5-993A-086334B47B2A}"/>
              </a:ext>
            </a:extLst>
          </p:cNvPr>
          <p:cNvSpPr>
            <a:spLocks noGrp="1"/>
          </p:cNvSpPr>
          <p:nvPr>
            <p:ph type="title" idx="4294967295"/>
          </p:nvPr>
        </p:nvSpPr>
        <p:spPr>
          <a:xfrm>
            <a:off x="715963" y="420895"/>
            <a:ext cx="8229600" cy="1143000"/>
          </a:xfrm>
        </p:spPr>
        <p:txBody>
          <a:bodyPr>
            <a:normAutofit fontScale="90000"/>
          </a:bodyPr>
          <a:lstStyle/>
          <a:p>
            <a:pPr eaLnBrk="1" hangingPunct="1"/>
            <a:r>
              <a:rPr lang="en-US" altLang="en-US" sz="4900" dirty="0">
                <a:latin typeface="Calibri" panose="020F0502020204030204" pitchFamily="34" charset="0"/>
                <a:ea typeface="+mn-ea"/>
                <a:cs typeface="+mn-cs"/>
              </a:rPr>
              <a:t>There is a Process</a:t>
            </a:r>
            <a:br>
              <a:rPr lang="en-US" altLang="en-US" dirty="0"/>
            </a:br>
            <a:endParaRPr lang="en-US" altLang="en-US" dirty="0"/>
          </a:p>
        </p:txBody>
      </p:sp>
      <p:sp>
        <p:nvSpPr>
          <p:cNvPr id="27689" name="Rectangle 50">
            <a:extLst>
              <a:ext uri="{FF2B5EF4-FFF2-40B4-BE49-F238E27FC236}">
                <a16:creationId xmlns:a16="http://schemas.microsoft.com/office/drawing/2014/main" id="{E1DBA991-B21C-4C31-A306-9D3A3A245995}"/>
              </a:ext>
            </a:extLst>
          </p:cNvPr>
          <p:cNvSpPr>
            <a:spLocks noChangeArrowheads="1"/>
          </p:cNvSpPr>
          <p:nvPr/>
        </p:nvSpPr>
        <p:spPr bwMode="auto">
          <a:xfrm>
            <a:off x="7019925" y="3849688"/>
            <a:ext cx="13620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a:solidFill>
                  <a:srgbClr val="000000"/>
                </a:solidFill>
                <a:latin typeface="Arial" panose="020B0604020202020204" pitchFamily="34" charset="0"/>
              </a:rPr>
              <a:t>Energy</a:t>
            </a:r>
          </a:p>
          <a:p>
            <a:pPr>
              <a:spcBef>
                <a:spcPct val="0"/>
              </a:spcBef>
              <a:buFontTx/>
              <a:buNone/>
            </a:pPr>
            <a:r>
              <a:rPr lang="en-US" altLang="en-US" sz="2300" b="1">
                <a:solidFill>
                  <a:srgbClr val="000000"/>
                </a:solidFill>
                <a:latin typeface="Arial" panose="020B0604020202020204" pitchFamily="34" charset="0"/>
              </a:rPr>
              <a:t>Health</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16A29D3E-A004-46BD-9233-C5FEABDF861F}"/>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4AA3A6A-07B4-46EB-B767-DBA3E589D1C4}" type="slidenum">
              <a:rPr lang="en-US" altLang="en-US" sz="1000" b="1">
                <a:solidFill>
                  <a:srgbClr val="989966"/>
                </a:solidFill>
                <a:latin typeface="Arial" panose="020B0604020202020204" pitchFamily="34" charset="0"/>
              </a:rPr>
              <a:pPr algn="r" eaLnBrk="1" hangingPunct="1">
                <a:spcBef>
                  <a:spcPct val="0"/>
                </a:spcBef>
                <a:buFontTx/>
                <a:buNone/>
              </a:pPr>
              <a:t>15</a:t>
            </a:fld>
            <a:endParaRPr lang="en-US" altLang="en-US" sz="1000" b="1">
              <a:solidFill>
                <a:srgbClr val="989966"/>
              </a:solidFill>
              <a:latin typeface="Arial" panose="020B0604020202020204" pitchFamily="34" charset="0"/>
            </a:endParaRPr>
          </a:p>
        </p:txBody>
      </p:sp>
      <p:sp>
        <p:nvSpPr>
          <p:cNvPr id="29699" name="Rectangle 2">
            <a:extLst>
              <a:ext uri="{FF2B5EF4-FFF2-40B4-BE49-F238E27FC236}">
                <a16:creationId xmlns:a16="http://schemas.microsoft.com/office/drawing/2014/main" id="{E649F868-FF20-4E5C-A136-9C58FBC1ED86}"/>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9700" name="Rectangle 3">
            <a:extLst>
              <a:ext uri="{FF2B5EF4-FFF2-40B4-BE49-F238E27FC236}">
                <a16:creationId xmlns:a16="http://schemas.microsoft.com/office/drawing/2014/main" id="{F543425A-0A1A-46BE-9BFD-6EF6AA5FC0C3}"/>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9701" name="Rectangle 4">
            <a:extLst>
              <a:ext uri="{FF2B5EF4-FFF2-40B4-BE49-F238E27FC236}">
                <a16:creationId xmlns:a16="http://schemas.microsoft.com/office/drawing/2014/main" id="{D0DF3ADA-DF7F-4A6A-878C-61A513EDB6DC}"/>
              </a:ext>
            </a:extLst>
          </p:cNvPr>
          <p:cNvSpPr>
            <a:spLocks noGrp="1"/>
          </p:cNvSpPr>
          <p:nvPr>
            <p:ph type="title" idx="4294967295"/>
          </p:nvPr>
        </p:nvSpPr>
        <p:spPr>
          <a:xfrm>
            <a:off x="990600" y="338138"/>
            <a:ext cx="7835900" cy="652462"/>
          </a:xfrm>
        </p:spPr>
        <p:txBody>
          <a:bodyPr lIns="88900" tIns="44450" rIns="88900" bIns="44450" anchor="t">
            <a:noAutofit/>
          </a:bodyPr>
          <a:lstStyle/>
          <a:p>
            <a:pPr eaLnBrk="1" hangingPunct="1">
              <a:lnSpc>
                <a:spcPct val="130000"/>
              </a:lnSpc>
            </a:pPr>
            <a:r>
              <a:rPr lang="en-US" altLang="en-US" sz="4400" dirty="0">
                <a:latin typeface="Calibri" panose="020F0502020204030204" pitchFamily="34" charset="0"/>
                <a:ea typeface="+mn-ea"/>
                <a:cs typeface="+mn-cs"/>
              </a:rPr>
              <a:t>As We Go…</a:t>
            </a:r>
          </a:p>
        </p:txBody>
      </p:sp>
      <p:sp>
        <p:nvSpPr>
          <p:cNvPr id="29702" name="Rectangle 5">
            <a:extLst>
              <a:ext uri="{FF2B5EF4-FFF2-40B4-BE49-F238E27FC236}">
                <a16:creationId xmlns:a16="http://schemas.microsoft.com/office/drawing/2014/main" id="{EC343484-8B42-4335-93E3-9864F6790DDF}"/>
              </a:ext>
            </a:extLst>
          </p:cNvPr>
          <p:cNvSpPr>
            <a:spLocks noGrp="1"/>
          </p:cNvSpPr>
          <p:nvPr>
            <p:ph type="body" idx="4294967295"/>
          </p:nvPr>
        </p:nvSpPr>
        <p:spPr>
          <a:xfrm>
            <a:off x="905934" y="1750502"/>
            <a:ext cx="7704666" cy="3356995"/>
          </a:xfrm>
        </p:spPr>
        <p:txBody>
          <a:bodyPr lIns="88900" tIns="44450" rIns="88900" bIns="44450">
            <a:normAutofit fontScale="77500" lnSpcReduction="20000"/>
          </a:bodyPr>
          <a:lstStyle/>
          <a:p>
            <a:pPr eaLnBrk="1" hangingPunct="1">
              <a:lnSpc>
                <a:spcPct val="75000"/>
              </a:lnSpc>
              <a:buFont typeface="Arial" panose="020B0604020202020204" pitchFamily="34" charset="0"/>
              <a:buNone/>
            </a:pPr>
            <a:r>
              <a:rPr lang="en-US" altLang="en-US" sz="2800" b="1" dirty="0"/>
              <a:t>What Is Statistical Thinking?</a:t>
            </a:r>
          </a:p>
          <a:p>
            <a:pPr eaLnBrk="1" hangingPunct="1">
              <a:lnSpc>
                <a:spcPct val="75000"/>
              </a:lnSpc>
              <a:buFont typeface="Arial" panose="020B0604020202020204" pitchFamily="34" charset="0"/>
              <a:buNone/>
            </a:pPr>
            <a:endParaRPr lang="en-US" altLang="en-US" sz="2800" b="1" dirty="0"/>
          </a:p>
          <a:p>
            <a:pPr eaLnBrk="1" hangingPunct="1">
              <a:lnSpc>
                <a:spcPct val="75000"/>
              </a:lnSpc>
              <a:buFont typeface="Arial" panose="020B0604020202020204" pitchFamily="34" charset="0"/>
              <a:buNone/>
            </a:pPr>
            <a:r>
              <a:rPr lang="en-US" altLang="en-US" sz="2800" dirty="0"/>
              <a:t>An habitual way of looking at work that:</a:t>
            </a:r>
          </a:p>
          <a:p>
            <a:pPr eaLnBrk="1" hangingPunct="1">
              <a:lnSpc>
                <a:spcPct val="75000"/>
              </a:lnSpc>
              <a:buSzPct val="60000"/>
            </a:pPr>
            <a:endParaRPr lang="en-US" altLang="en-US" sz="2800" dirty="0"/>
          </a:p>
          <a:p>
            <a:pPr eaLnBrk="1" hangingPunct="1">
              <a:lnSpc>
                <a:spcPct val="75000"/>
              </a:lnSpc>
              <a:buSzPct val="60000"/>
            </a:pPr>
            <a:r>
              <a:rPr lang="en-US" altLang="en-US" sz="2800" dirty="0"/>
              <a:t>Recognizes all activities are _</a:t>
            </a:r>
            <a:r>
              <a:rPr lang="en-US" altLang="en-US" sz="2800" b="1" i="1" dirty="0">
                <a:solidFill>
                  <a:srgbClr val="C00000"/>
                </a:solidFill>
              </a:rPr>
              <a:t>processes</a:t>
            </a:r>
            <a:r>
              <a:rPr lang="en-US" altLang="en-US" sz="2800" dirty="0"/>
              <a:t>_.</a:t>
            </a:r>
          </a:p>
          <a:p>
            <a:pPr eaLnBrk="1" hangingPunct="1">
              <a:lnSpc>
                <a:spcPct val="75000"/>
              </a:lnSpc>
              <a:buSzPct val="60000"/>
            </a:pPr>
            <a:endParaRPr lang="en-US" altLang="en-US" sz="2800" dirty="0"/>
          </a:p>
          <a:p>
            <a:pPr eaLnBrk="1" hangingPunct="1">
              <a:lnSpc>
                <a:spcPct val="75000"/>
              </a:lnSpc>
              <a:buSzPct val="60000"/>
            </a:pPr>
            <a:r>
              <a:rPr lang="en-US" altLang="en-US" sz="2800" dirty="0"/>
              <a:t>Recognizes that processes have inherent _________.</a:t>
            </a:r>
          </a:p>
          <a:p>
            <a:pPr eaLnBrk="1" hangingPunct="1">
              <a:lnSpc>
                <a:spcPct val="75000"/>
              </a:lnSpc>
              <a:buSzPct val="60000"/>
            </a:pPr>
            <a:endParaRPr lang="en-US" altLang="en-US" sz="2800" dirty="0"/>
          </a:p>
          <a:p>
            <a:pPr eaLnBrk="1" hangingPunct="1">
              <a:buSzPct val="60000"/>
            </a:pPr>
            <a:r>
              <a:rPr lang="en-US" altLang="en-US" sz="2800" dirty="0"/>
              <a:t>Uses _____ to understand variation and drive ____________ to improve these processes.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3883AD74-60CA-42FE-94DC-940339D6F9A2}"/>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9724F57-9574-4069-B493-A84DCC1DDC78}" type="slidenum">
              <a:rPr lang="en-US" altLang="en-US" sz="1000" b="1">
                <a:solidFill>
                  <a:srgbClr val="989966"/>
                </a:solidFill>
                <a:latin typeface="Arial" panose="020B0604020202020204" pitchFamily="34" charset="0"/>
              </a:rPr>
              <a:pPr algn="r" eaLnBrk="1" hangingPunct="1">
                <a:spcBef>
                  <a:spcPct val="0"/>
                </a:spcBef>
                <a:buFontTx/>
                <a:buNone/>
              </a:pPr>
              <a:t>16</a:t>
            </a:fld>
            <a:endParaRPr lang="en-US" altLang="en-US" sz="1000" b="1">
              <a:solidFill>
                <a:srgbClr val="989966"/>
              </a:solidFill>
              <a:latin typeface="Arial" panose="020B0604020202020204" pitchFamily="34" charset="0"/>
            </a:endParaRPr>
          </a:p>
        </p:txBody>
      </p:sp>
      <p:sp>
        <p:nvSpPr>
          <p:cNvPr id="31747" name="Rectangle 2">
            <a:extLst>
              <a:ext uri="{FF2B5EF4-FFF2-40B4-BE49-F238E27FC236}">
                <a16:creationId xmlns:a16="http://schemas.microsoft.com/office/drawing/2014/main" id="{EA5AF62F-4E28-4F7E-95BC-45EBF3C409F1}"/>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48" name="Rectangle 3">
            <a:extLst>
              <a:ext uri="{FF2B5EF4-FFF2-40B4-BE49-F238E27FC236}">
                <a16:creationId xmlns:a16="http://schemas.microsoft.com/office/drawing/2014/main" id="{AB6B2C06-915B-434B-ABEF-3E70548FA229}"/>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31749" name="Group 4">
            <a:extLst>
              <a:ext uri="{FF2B5EF4-FFF2-40B4-BE49-F238E27FC236}">
                <a16:creationId xmlns:a16="http://schemas.microsoft.com/office/drawing/2014/main" id="{84134F1F-1A45-4228-9910-1DCC8C4CC2A9}"/>
              </a:ext>
            </a:extLst>
          </p:cNvPr>
          <p:cNvGrpSpPr>
            <a:grpSpLocks/>
          </p:cNvGrpSpPr>
          <p:nvPr/>
        </p:nvGrpSpPr>
        <p:grpSpPr bwMode="auto">
          <a:xfrm>
            <a:off x="725488" y="1801882"/>
            <a:ext cx="7580312" cy="3738563"/>
            <a:chOff x="457" y="1254"/>
            <a:chExt cx="4775" cy="2355"/>
          </a:xfrm>
        </p:grpSpPr>
        <p:sp>
          <p:nvSpPr>
            <p:cNvPr id="31751" name="Rectangle 5">
              <a:extLst>
                <a:ext uri="{FF2B5EF4-FFF2-40B4-BE49-F238E27FC236}">
                  <a16:creationId xmlns:a16="http://schemas.microsoft.com/office/drawing/2014/main" id="{697B5503-11A4-4841-8A52-A73108663077}"/>
                </a:ext>
              </a:extLst>
            </p:cNvPr>
            <p:cNvSpPr>
              <a:spLocks noChangeArrowheads="1"/>
            </p:cNvSpPr>
            <p:nvPr/>
          </p:nvSpPr>
          <p:spPr bwMode="auto">
            <a:xfrm>
              <a:off x="457" y="2032"/>
              <a:ext cx="205"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500" b="1">
                  <a:solidFill>
                    <a:srgbClr val="D20008"/>
                  </a:solidFill>
                  <a:latin typeface="Arial" panose="020B0604020202020204" pitchFamily="34" charset="0"/>
                </a:rPr>
                <a:t>P</a:t>
              </a:r>
            </a:p>
            <a:p>
              <a:pPr algn="ctr">
                <a:spcBef>
                  <a:spcPct val="0"/>
                </a:spcBef>
                <a:buFontTx/>
                <a:buNone/>
              </a:pPr>
              <a:r>
                <a:rPr lang="en-US" altLang="en-US" sz="1500" b="1">
                  <a:solidFill>
                    <a:srgbClr val="D20008"/>
                  </a:solidFill>
                  <a:latin typeface="Arial" panose="020B0604020202020204" pitchFamily="34" charset="0"/>
                </a:rPr>
                <a:t>O</a:t>
              </a:r>
            </a:p>
            <a:p>
              <a:pPr algn="ctr">
                <a:spcBef>
                  <a:spcPct val="0"/>
                </a:spcBef>
                <a:buFontTx/>
                <a:buNone/>
              </a:pPr>
              <a:r>
                <a:rPr lang="en-US" altLang="en-US" sz="1500" b="1">
                  <a:solidFill>
                    <a:srgbClr val="D20008"/>
                  </a:solidFill>
                  <a:latin typeface="Arial" panose="020B0604020202020204" pitchFamily="34" charset="0"/>
                </a:rPr>
                <a:t>U</a:t>
              </a:r>
            </a:p>
            <a:p>
              <a:pPr algn="ctr">
                <a:spcBef>
                  <a:spcPct val="0"/>
                </a:spcBef>
                <a:buFontTx/>
                <a:buNone/>
              </a:pPr>
              <a:r>
                <a:rPr lang="en-US" altLang="en-US" sz="1500" b="1">
                  <a:solidFill>
                    <a:srgbClr val="D20008"/>
                  </a:solidFill>
                  <a:latin typeface="Arial" panose="020B0604020202020204" pitchFamily="34" charset="0"/>
                </a:rPr>
                <a:t>N</a:t>
              </a:r>
            </a:p>
            <a:p>
              <a:pPr algn="ctr">
                <a:spcBef>
                  <a:spcPct val="0"/>
                </a:spcBef>
                <a:buFontTx/>
                <a:buNone/>
              </a:pPr>
              <a:r>
                <a:rPr lang="en-US" altLang="en-US" sz="1500" b="1">
                  <a:solidFill>
                    <a:srgbClr val="D20008"/>
                  </a:solidFill>
                  <a:latin typeface="Arial" panose="020B0604020202020204" pitchFamily="34" charset="0"/>
                </a:rPr>
                <a:t>D</a:t>
              </a:r>
            </a:p>
            <a:p>
              <a:pPr algn="ctr">
                <a:spcBef>
                  <a:spcPct val="0"/>
                </a:spcBef>
                <a:buFontTx/>
                <a:buNone/>
              </a:pPr>
              <a:r>
                <a:rPr lang="en-US" altLang="en-US" sz="1500" b="1">
                  <a:solidFill>
                    <a:srgbClr val="D20008"/>
                  </a:solidFill>
                  <a:latin typeface="Arial" panose="020B0604020202020204" pitchFamily="34" charset="0"/>
                </a:rPr>
                <a:t>S</a:t>
              </a:r>
            </a:p>
          </p:txBody>
        </p:sp>
        <p:sp>
          <p:nvSpPr>
            <p:cNvPr id="31752" name="Rectangle 6">
              <a:extLst>
                <a:ext uri="{FF2B5EF4-FFF2-40B4-BE49-F238E27FC236}">
                  <a16:creationId xmlns:a16="http://schemas.microsoft.com/office/drawing/2014/main" id="{5CD493FC-1439-4C5C-B34A-78E5D1C22614}"/>
                </a:ext>
              </a:extLst>
            </p:cNvPr>
            <p:cNvSpPr>
              <a:spLocks noChangeArrowheads="1"/>
            </p:cNvSpPr>
            <p:nvPr/>
          </p:nvSpPr>
          <p:spPr bwMode="auto">
            <a:xfrm>
              <a:off x="2310" y="2788"/>
              <a:ext cx="943"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53" name="Rectangle 7">
              <a:extLst>
                <a:ext uri="{FF2B5EF4-FFF2-40B4-BE49-F238E27FC236}">
                  <a16:creationId xmlns:a16="http://schemas.microsoft.com/office/drawing/2014/main" id="{ECA8D07D-F86B-4EE2-A240-A3D82ABEA496}"/>
                </a:ext>
              </a:extLst>
            </p:cNvPr>
            <p:cNvSpPr>
              <a:spLocks noChangeArrowheads="1"/>
            </p:cNvSpPr>
            <p:nvPr/>
          </p:nvSpPr>
          <p:spPr bwMode="auto">
            <a:xfrm>
              <a:off x="2494" y="2805"/>
              <a:ext cx="49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Before</a:t>
              </a:r>
            </a:p>
          </p:txBody>
        </p:sp>
        <p:sp>
          <p:nvSpPr>
            <p:cNvPr id="31754" name="Rectangle 8">
              <a:extLst>
                <a:ext uri="{FF2B5EF4-FFF2-40B4-BE49-F238E27FC236}">
                  <a16:creationId xmlns:a16="http://schemas.microsoft.com/office/drawing/2014/main" id="{B0DE6585-256C-4A34-A932-ABC9CBCF40EE}"/>
                </a:ext>
              </a:extLst>
            </p:cNvPr>
            <p:cNvSpPr>
              <a:spLocks noChangeArrowheads="1"/>
            </p:cNvSpPr>
            <p:nvPr/>
          </p:nvSpPr>
          <p:spPr bwMode="auto">
            <a:xfrm>
              <a:off x="2946" y="2805"/>
              <a:ext cx="11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500" b="1">
                <a:solidFill>
                  <a:srgbClr val="000000"/>
                </a:solidFill>
                <a:latin typeface="Arial" panose="020B0604020202020204" pitchFamily="34" charset="0"/>
              </a:endParaRPr>
            </a:p>
            <a:p>
              <a:pPr>
                <a:spcBef>
                  <a:spcPct val="0"/>
                </a:spcBef>
                <a:buFontTx/>
                <a:buNone/>
              </a:pPr>
              <a:endParaRPr lang="en-US" altLang="en-US" sz="1500" b="1">
                <a:solidFill>
                  <a:srgbClr val="000000"/>
                </a:solidFill>
                <a:latin typeface="Arial" panose="020B0604020202020204" pitchFamily="34" charset="0"/>
              </a:endParaRPr>
            </a:p>
          </p:txBody>
        </p:sp>
        <p:sp>
          <p:nvSpPr>
            <p:cNvPr id="31755" name="Rectangle 9">
              <a:extLst>
                <a:ext uri="{FF2B5EF4-FFF2-40B4-BE49-F238E27FC236}">
                  <a16:creationId xmlns:a16="http://schemas.microsoft.com/office/drawing/2014/main" id="{28BFE69A-996B-484B-B6F4-20453CF1B638}"/>
                </a:ext>
              </a:extLst>
            </p:cNvPr>
            <p:cNvSpPr>
              <a:spLocks noChangeArrowheads="1"/>
            </p:cNvSpPr>
            <p:nvPr/>
          </p:nvSpPr>
          <p:spPr bwMode="auto">
            <a:xfrm>
              <a:off x="2423" y="2970"/>
              <a:ext cx="61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Vacation</a:t>
              </a:r>
            </a:p>
          </p:txBody>
        </p:sp>
        <p:sp>
          <p:nvSpPr>
            <p:cNvPr id="31756" name="Rectangle 10">
              <a:extLst>
                <a:ext uri="{FF2B5EF4-FFF2-40B4-BE49-F238E27FC236}">
                  <a16:creationId xmlns:a16="http://schemas.microsoft.com/office/drawing/2014/main" id="{4EEDEC3A-792B-4A18-B74D-64BE22AD7791}"/>
                </a:ext>
              </a:extLst>
            </p:cNvPr>
            <p:cNvSpPr>
              <a:spLocks noChangeArrowheads="1"/>
            </p:cNvSpPr>
            <p:nvPr/>
          </p:nvSpPr>
          <p:spPr bwMode="auto">
            <a:xfrm>
              <a:off x="3054" y="1902"/>
              <a:ext cx="39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After</a:t>
              </a:r>
            </a:p>
          </p:txBody>
        </p:sp>
        <p:sp>
          <p:nvSpPr>
            <p:cNvPr id="31757" name="Rectangle 11">
              <a:extLst>
                <a:ext uri="{FF2B5EF4-FFF2-40B4-BE49-F238E27FC236}">
                  <a16:creationId xmlns:a16="http://schemas.microsoft.com/office/drawing/2014/main" id="{C6F3B363-2B1F-476A-8C87-FED048ABFFB6}"/>
                </a:ext>
              </a:extLst>
            </p:cNvPr>
            <p:cNvSpPr>
              <a:spLocks noChangeArrowheads="1"/>
            </p:cNvSpPr>
            <p:nvPr/>
          </p:nvSpPr>
          <p:spPr bwMode="auto">
            <a:xfrm>
              <a:off x="3387" y="1902"/>
              <a:ext cx="11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500" b="1">
                <a:solidFill>
                  <a:srgbClr val="000000"/>
                </a:solidFill>
                <a:latin typeface="Arial" panose="020B0604020202020204" pitchFamily="34" charset="0"/>
              </a:endParaRPr>
            </a:p>
            <a:p>
              <a:pPr>
                <a:spcBef>
                  <a:spcPct val="0"/>
                </a:spcBef>
                <a:buFontTx/>
                <a:buNone/>
              </a:pPr>
              <a:endParaRPr lang="en-US" altLang="en-US" sz="1500" b="1">
                <a:solidFill>
                  <a:srgbClr val="000000"/>
                </a:solidFill>
                <a:latin typeface="Arial" panose="020B0604020202020204" pitchFamily="34" charset="0"/>
              </a:endParaRPr>
            </a:p>
          </p:txBody>
        </p:sp>
        <p:sp>
          <p:nvSpPr>
            <p:cNvPr id="31758" name="Rectangle 12">
              <a:extLst>
                <a:ext uri="{FF2B5EF4-FFF2-40B4-BE49-F238E27FC236}">
                  <a16:creationId xmlns:a16="http://schemas.microsoft.com/office/drawing/2014/main" id="{17514D77-9D26-4299-B9AF-6F161BABDD30}"/>
                </a:ext>
              </a:extLst>
            </p:cNvPr>
            <p:cNvSpPr>
              <a:spLocks noChangeArrowheads="1"/>
            </p:cNvSpPr>
            <p:nvPr/>
          </p:nvSpPr>
          <p:spPr bwMode="auto">
            <a:xfrm>
              <a:off x="2930" y="2067"/>
              <a:ext cx="61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Vacation</a:t>
              </a:r>
            </a:p>
          </p:txBody>
        </p:sp>
        <p:sp>
          <p:nvSpPr>
            <p:cNvPr id="31759" name="Rectangle 13">
              <a:extLst>
                <a:ext uri="{FF2B5EF4-FFF2-40B4-BE49-F238E27FC236}">
                  <a16:creationId xmlns:a16="http://schemas.microsoft.com/office/drawing/2014/main" id="{D193C8A7-3651-4440-884E-6F620B2F89D2}"/>
                </a:ext>
              </a:extLst>
            </p:cNvPr>
            <p:cNvSpPr>
              <a:spLocks noChangeArrowheads="1"/>
            </p:cNvSpPr>
            <p:nvPr/>
          </p:nvSpPr>
          <p:spPr bwMode="auto">
            <a:xfrm>
              <a:off x="3270" y="2820"/>
              <a:ext cx="711" cy="4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60" name="Rectangle 14">
              <a:extLst>
                <a:ext uri="{FF2B5EF4-FFF2-40B4-BE49-F238E27FC236}">
                  <a16:creationId xmlns:a16="http://schemas.microsoft.com/office/drawing/2014/main" id="{3B173F93-4480-47B2-92EB-771DE114DCCD}"/>
                </a:ext>
              </a:extLst>
            </p:cNvPr>
            <p:cNvSpPr>
              <a:spLocks noChangeArrowheads="1"/>
            </p:cNvSpPr>
            <p:nvPr/>
          </p:nvSpPr>
          <p:spPr bwMode="auto">
            <a:xfrm>
              <a:off x="3397" y="2838"/>
              <a:ext cx="39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After</a:t>
              </a:r>
            </a:p>
          </p:txBody>
        </p:sp>
        <p:sp>
          <p:nvSpPr>
            <p:cNvPr id="31761" name="Rectangle 15">
              <a:extLst>
                <a:ext uri="{FF2B5EF4-FFF2-40B4-BE49-F238E27FC236}">
                  <a16:creationId xmlns:a16="http://schemas.microsoft.com/office/drawing/2014/main" id="{17CC6C8D-53A2-4E2A-8C1D-3CA8C5FC857B}"/>
                </a:ext>
              </a:extLst>
            </p:cNvPr>
            <p:cNvSpPr>
              <a:spLocks noChangeArrowheads="1"/>
            </p:cNvSpPr>
            <p:nvPr/>
          </p:nvSpPr>
          <p:spPr bwMode="auto">
            <a:xfrm>
              <a:off x="3729" y="2838"/>
              <a:ext cx="11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500" b="1">
                <a:solidFill>
                  <a:srgbClr val="000000"/>
                </a:solidFill>
                <a:latin typeface="Arial" panose="020B0604020202020204" pitchFamily="34" charset="0"/>
              </a:endParaRPr>
            </a:p>
            <a:p>
              <a:pPr>
                <a:spcBef>
                  <a:spcPct val="0"/>
                </a:spcBef>
                <a:buFontTx/>
                <a:buNone/>
              </a:pPr>
              <a:endParaRPr lang="en-US" altLang="en-US" sz="1500" b="1">
                <a:solidFill>
                  <a:srgbClr val="000000"/>
                </a:solidFill>
                <a:latin typeface="Arial" panose="020B0604020202020204" pitchFamily="34" charset="0"/>
              </a:endParaRPr>
            </a:p>
          </p:txBody>
        </p:sp>
        <p:sp>
          <p:nvSpPr>
            <p:cNvPr id="31762" name="Rectangle 16">
              <a:extLst>
                <a:ext uri="{FF2B5EF4-FFF2-40B4-BE49-F238E27FC236}">
                  <a16:creationId xmlns:a16="http://schemas.microsoft.com/office/drawing/2014/main" id="{16C7B784-41C9-4BC0-9FB9-84364F8531AE}"/>
                </a:ext>
              </a:extLst>
            </p:cNvPr>
            <p:cNvSpPr>
              <a:spLocks noChangeArrowheads="1"/>
            </p:cNvSpPr>
            <p:nvPr/>
          </p:nvSpPr>
          <p:spPr bwMode="auto">
            <a:xfrm>
              <a:off x="3427" y="3003"/>
              <a:ext cx="33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Diet</a:t>
              </a:r>
            </a:p>
          </p:txBody>
        </p:sp>
        <p:sp>
          <p:nvSpPr>
            <p:cNvPr id="31763" name="Rectangle 17">
              <a:extLst>
                <a:ext uri="{FF2B5EF4-FFF2-40B4-BE49-F238E27FC236}">
                  <a16:creationId xmlns:a16="http://schemas.microsoft.com/office/drawing/2014/main" id="{5F5F3699-9D03-4EFA-A7A8-B23DFBCBE198}"/>
                </a:ext>
              </a:extLst>
            </p:cNvPr>
            <p:cNvSpPr>
              <a:spLocks noChangeArrowheads="1"/>
            </p:cNvSpPr>
            <p:nvPr/>
          </p:nvSpPr>
          <p:spPr bwMode="auto">
            <a:xfrm>
              <a:off x="1185" y="1679"/>
              <a:ext cx="4038" cy="181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64" name="Line 18">
              <a:extLst>
                <a:ext uri="{FF2B5EF4-FFF2-40B4-BE49-F238E27FC236}">
                  <a16:creationId xmlns:a16="http://schemas.microsoft.com/office/drawing/2014/main" id="{51DB09DE-DDD2-45EF-9F65-86BF22F87091}"/>
                </a:ext>
              </a:extLst>
            </p:cNvPr>
            <p:cNvSpPr>
              <a:spLocks noChangeShapeType="1"/>
            </p:cNvSpPr>
            <p:nvPr/>
          </p:nvSpPr>
          <p:spPr bwMode="auto">
            <a:xfrm>
              <a:off x="1181" y="3511"/>
              <a:ext cx="4051"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5" name="Line 19">
              <a:extLst>
                <a:ext uri="{FF2B5EF4-FFF2-40B4-BE49-F238E27FC236}">
                  <a16:creationId xmlns:a16="http://schemas.microsoft.com/office/drawing/2014/main" id="{BD4F57A4-8415-421B-AD27-D7F428558E10}"/>
                </a:ext>
              </a:extLst>
            </p:cNvPr>
            <p:cNvSpPr>
              <a:spLocks noChangeShapeType="1"/>
            </p:cNvSpPr>
            <p:nvPr/>
          </p:nvSpPr>
          <p:spPr bwMode="auto">
            <a:xfrm flipV="1">
              <a:off x="1174" y="1668"/>
              <a:ext cx="0" cy="1827"/>
            </a:xfrm>
            <a:prstGeom prst="line">
              <a:avLst/>
            </a:prstGeom>
            <a:noFill/>
            <a:ln w="25400">
              <a:solidFill>
                <a:srgbClr val="5A777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6" name="Line 20">
              <a:extLst>
                <a:ext uri="{FF2B5EF4-FFF2-40B4-BE49-F238E27FC236}">
                  <a16:creationId xmlns:a16="http://schemas.microsoft.com/office/drawing/2014/main" id="{87E34008-73D1-4A08-A21E-41F534CC53E6}"/>
                </a:ext>
              </a:extLst>
            </p:cNvPr>
            <p:cNvSpPr>
              <a:spLocks noChangeShapeType="1"/>
            </p:cNvSpPr>
            <p:nvPr/>
          </p:nvSpPr>
          <p:spPr bwMode="auto">
            <a:xfrm>
              <a:off x="1128" y="3056"/>
              <a:ext cx="9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7" name="Line 21">
              <a:extLst>
                <a:ext uri="{FF2B5EF4-FFF2-40B4-BE49-F238E27FC236}">
                  <a16:creationId xmlns:a16="http://schemas.microsoft.com/office/drawing/2014/main" id="{B9671C8B-5A54-412A-BB63-DE5656E8CC46}"/>
                </a:ext>
              </a:extLst>
            </p:cNvPr>
            <p:cNvSpPr>
              <a:spLocks noChangeShapeType="1"/>
            </p:cNvSpPr>
            <p:nvPr/>
          </p:nvSpPr>
          <p:spPr bwMode="auto">
            <a:xfrm>
              <a:off x="1128" y="2597"/>
              <a:ext cx="9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8" name="Line 22">
              <a:extLst>
                <a:ext uri="{FF2B5EF4-FFF2-40B4-BE49-F238E27FC236}">
                  <a16:creationId xmlns:a16="http://schemas.microsoft.com/office/drawing/2014/main" id="{25F92CD1-21BF-4816-8393-E5454CDE6C32}"/>
                </a:ext>
              </a:extLst>
            </p:cNvPr>
            <p:cNvSpPr>
              <a:spLocks noChangeShapeType="1"/>
            </p:cNvSpPr>
            <p:nvPr/>
          </p:nvSpPr>
          <p:spPr bwMode="auto">
            <a:xfrm>
              <a:off x="1128" y="2135"/>
              <a:ext cx="9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9" name="Line 23">
              <a:extLst>
                <a:ext uri="{FF2B5EF4-FFF2-40B4-BE49-F238E27FC236}">
                  <a16:creationId xmlns:a16="http://schemas.microsoft.com/office/drawing/2014/main" id="{6090A6C1-75E4-409F-AF5A-7AD2540578B1}"/>
                </a:ext>
              </a:extLst>
            </p:cNvPr>
            <p:cNvSpPr>
              <a:spLocks noChangeShapeType="1"/>
            </p:cNvSpPr>
            <p:nvPr/>
          </p:nvSpPr>
          <p:spPr bwMode="auto">
            <a:xfrm>
              <a:off x="1181" y="3286"/>
              <a:ext cx="4051" cy="0"/>
            </a:xfrm>
            <a:prstGeom prst="line">
              <a:avLst/>
            </a:prstGeom>
            <a:noFill/>
            <a:ln w="12700">
              <a:solidFill>
                <a:srgbClr val="55555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70" name="Line 24">
              <a:extLst>
                <a:ext uri="{FF2B5EF4-FFF2-40B4-BE49-F238E27FC236}">
                  <a16:creationId xmlns:a16="http://schemas.microsoft.com/office/drawing/2014/main" id="{1C58FF7E-DE8E-44A2-804C-4A50884A740A}"/>
                </a:ext>
              </a:extLst>
            </p:cNvPr>
            <p:cNvSpPr>
              <a:spLocks noChangeShapeType="1"/>
            </p:cNvSpPr>
            <p:nvPr/>
          </p:nvSpPr>
          <p:spPr bwMode="auto">
            <a:xfrm>
              <a:off x="1181" y="2825"/>
              <a:ext cx="4051" cy="0"/>
            </a:xfrm>
            <a:prstGeom prst="line">
              <a:avLst/>
            </a:prstGeom>
            <a:noFill/>
            <a:ln w="12700">
              <a:solidFill>
                <a:srgbClr val="55555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71" name="Line 25">
              <a:extLst>
                <a:ext uri="{FF2B5EF4-FFF2-40B4-BE49-F238E27FC236}">
                  <a16:creationId xmlns:a16="http://schemas.microsoft.com/office/drawing/2014/main" id="{033AC903-4F8D-40B4-B879-4AB586ECAC98}"/>
                </a:ext>
              </a:extLst>
            </p:cNvPr>
            <p:cNvSpPr>
              <a:spLocks noChangeShapeType="1"/>
            </p:cNvSpPr>
            <p:nvPr/>
          </p:nvSpPr>
          <p:spPr bwMode="auto">
            <a:xfrm>
              <a:off x="1181" y="2365"/>
              <a:ext cx="4051" cy="0"/>
            </a:xfrm>
            <a:prstGeom prst="line">
              <a:avLst/>
            </a:prstGeom>
            <a:noFill/>
            <a:ln w="12700">
              <a:solidFill>
                <a:srgbClr val="55555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72" name="Line 26">
              <a:extLst>
                <a:ext uri="{FF2B5EF4-FFF2-40B4-BE49-F238E27FC236}">
                  <a16:creationId xmlns:a16="http://schemas.microsoft.com/office/drawing/2014/main" id="{FE9C9B9D-2418-4FD4-90E4-FC486565C308}"/>
                </a:ext>
              </a:extLst>
            </p:cNvPr>
            <p:cNvSpPr>
              <a:spLocks noChangeShapeType="1"/>
            </p:cNvSpPr>
            <p:nvPr/>
          </p:nvSpPr>
          <p:spPr bwMode="auto">
            <a:xfrm>
              <a:off x="1181" y="1905"/>
              <a:ext cx="4051" cy="0"/>
            </a:xfrm>
            <a:prstGeom prst="line">
              <a:avLst/>
            </a:prstGeom>
            <a:noFill/>
            <a:ln w="12700">
              <a:solidFill>
                <a:srgbClr val="55555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73" name="Rectangle 27">
              <a:extLst>
                <a:ext uri="{FF2B5EF4-FFF2-40B4-BE49-F238E27FC236}">
                  <a16:creationId xmlns:a16="http://schemas.microsoft.com/office/drawing/2014/main" id="{492A2EE4-E835-4C9A-A57C-13B302681DD0}"/>
                </a:ext>
              </a:extLst>
            </p:cNvPr>
            <p:cNvSpPr>
              <a:spLocks noChangeArrowheads="1"/>
            </p:cNvSpPr>
            <p:nvPr/>
          </p:nvSpPr>
          <p:spPr bwMode="auto">
            <a:xfrm>
              <a:off x="780" y="3409"/>
              <a:ext cx="31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212</a:t>
              </a:r>
            </a:p>
          </p:txBody>
        </p:sp>
        <p:sp>
          <p:nvSpPr>
            <p:cNvPr id="31774" name="Rectangle 28">
              <a:extLst>
                <a:ext uri="{FF2B5EF4-FFF2-40B4-BE49-F238E27FC236}">
                  <a16:creationId xmlns:a16="http://schemas.microsoft.com/office/drawing/2014/main" id="{86EB0592-7AF5-4F7F-8068-E081E7B5EC62}"/>
                </a:ext>
              </a:extLst>
            </p:cNvPr>
            <p:cNvSpPr>
              <a:spLocks noChangeArrowheads="1"/>
            </p:cNvSpPr>
            <p:nvPr/>
          </p:nvSpPr>
          <p:spPr bwMode="auto">
            <a:xfrm>
              <a:off x="780" y="2948"/>
              <a:ext cx="31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216</a:t>
              </a:r>
            </a:p>
          </p:txBody>
        </p:sp>
        <p:sp>
          <p:nvSpPr>
            <p:cNvPr id="31775" name="Rectangle 29">
              <a:extLst>
                <a:ext uri="{FF2B5EF4-FFF2-40B4-BE49-F238E27FC236}">
                  <a16:creationId xmlns:a16="http://schemas.microsoft.com/office/drawing/2014/main" id="{3E1D5432-C843-4B33-BA28-FBA25AF6AAE9}"/>
                </a:ext>
              </a:extLst>
            </p:cNvPr>
            <p:cNvSpPr>
              <a:spLocks noChangeArrowheads="1"/>
            </p:cNvSpPr>
            <p:nvPr/>
          </p:nvSpPr>
          <p:spPr bwMode="auto">
            <a:xfrm>
              <a:off x="780" y="2485"/>
              <a:ext cx="31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220</a:t>
              </a:r>
            </a:p>
          </p:txBody>
        </p:sp>
        <p:sp>
          <p:nvSpPr>
            <p:cNvPr id="31776" name="Rectangle 30">
              <a:extLst>
                <a:ext uri="{FF2B5EF4-FFF2-40B4-BE49-F238E27FC236}">
                  <a16:creationId xmlns:a16="http://schemas.microsoft.com/office/drawing/2014/main" id="{7959413A-A680-4EF9-925F-1160D2270721}"/>
                </a:ext>
              </a:extLst>
            </p:cNvPr>
            <p:cNvSpPr>
              <a:spLocks noChangeArrowheads="1"/>
            </p:cNvSpPr>
            <p:nvPr/>
          </p:nvSpPr>
          <p:spPr bwMode="auto">
            <a:xfrm>
              <a:off x="780" y="2026"/>
              <a:ext cx="31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224</a:t>
              </a:r>
            </a:p>
          </p:txBody>
        </p:sp>
        <p:sp>
          <p:nvSpPr>
            <p:cNvPr id="31777" name="Rectangle 31">
              <a:extLst>
                <a:ext uri="{FF2B5EF4-FFF2-40B4-BE49-F238E27FC236}">
                  <a16:creationId xmlns:a16="http://schemas.microsoft.com/office/drawing/2014/main" id="{D0B2E487-C882-4B14-BB5C-91E5596DAB99}"/>
                </a:ext>
              </a:extLst>
            </p:cNvPr>
            <p:cNvSpPr>
              <a:spLocks noChangeArrowheads="1"/>
            </p:cNvSpPr>
            <p:nvPr/>
          </p:nvSpPr>
          <p:spPr bwMode="auto">
            <a:xfrm>
              <a:off x="780" y="1565"/>
              <a:ext cx="31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228</a:t>
              </a:r>
            </a:p>
          </p:txBody>
        </p:sp>
        <p:sp>
          <p:nvSpPr>
            <p:cNvPr id="31778" name="Line 32">
              <a:extLst>
                <a:ext uri="{FF2B5EF4-FFF2-40B4-BE49-F238E27FC236}">
                  <a16:creationId xmlns:a16="http://schemas.microsoft.com/office/drawing/2014/main" id="{9CB624B6-C123-4D3D-BB0A-5A27B070EC43}"/>
                </a:ext>
              </a:extLst>
            </p:cNvPr>
            <p:cNvSpPr>
              <a:spLocks noChangeShapeType="1"/>
            </p:cNvSpPr>
            <p:nvPr/>
          </p:nvSpPr>
          <p:spPr bwMode="auto">
            <a:xfrm flipV="1">
              <a:off x="1174" y="1668"/>
              <a:ext cx="0" cy="182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79" name="Rectangle 33">
              <a:extLst>
                <a:ext uri="{FF2B5EF4-FFF2-40B4-BE49-F238E27FC236}">
                  <a16:creationId xmlns:a16="http://schemas.microsoft.com/office/drawing/2014/main" id="{C3527957-EEAE-41A5-8ED7-CB7D66A9C4E8}"/>
                </a:ext>
              </a:extLst>
            </p:cNvPr>
            <p:cNvSpPr>
              <a:spLocks noChangeArrowheads="1"/>
            </p:cNvSpPr>
            <p:nvPr/>
          </p:nvSpPr>
          <p:spPr bwMode="auto">
            <a:xfrm>
              <a:off x="3067" y="2802"/>
              <a:ext cx="27" cy="2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80" name="Rectangle 34">
              <a:extLst>
                <a:ext uri="{FF2B5EF4-FFF2-40B4-BE49-F238E27FC236}">
                  <a16:creationId xmlns:a16="http://schemas.microsoft.com/office/drawing/2014/main" id="{E4C1902E-FA88-4221-BAA9-B461F86EBD3A}"/>
                </a:ext>
              </a:extLst>
            </p:cNvPr>
            <p:cNvSpPr>
              <a:spLocks noChangeArrowheads="1"/>
            </p:cNvSpPr>
            <p:nvPr/>
          </p:nvSpPr>
          <p:spPr bwMode="auto">
            <a:xfrm>
              <a:off x="3230" y="2228"/>
              <a:ext cx="28" cy="26"/>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81" name="Rectangle 35">
              <a:extLst>
                <a:ext uri="{FF2B5EF4-FFF2-40B4-BE49-F238E27FC236}">
                  <a16:creationId xmlns:a16="http://schemas.microsoft.com/office/drawing/2014/main" id="{B94FDB2F-5B2C-4D9E-85D9-56EDC64D61E6}"/>
                </a:ext>
              </a:extLst>
            </p:cNvPr>
            <p:cNvSpPr>
              <a:spLocks noChangeArrowheads="1"/>
            </p:cNvSpPr>
            <p:nvPr/>
          </p:nvSpPr>
          <p:spPr bwMode="auto">
            <a:xfrm>
              <a:off x="3391" y="2802"/>
              <a:ext cx="30" cy="2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82" name="Rectangle 36">
              <a:extLst>
                <a:ext uri="{FF2B5EF4-FFF2-40B4-BE49-F238E27FC236}">
                  <a16:creationId xmlns:a16="http://schemas.microsoft.com/office/drawing/2014/main" id="{09CCF2AD-6517-4A1C-8868-019B1CC74709}"/>
                </a:ext>
              </a:extLst>
            </p:cNvPr>
            <p:cNvSpPr>
              <a:spLocks noChangeArrowheads="1"/>
            </p:cNvSpPr>
            <p:nvPr/>
          </p:nvSpPr>
          <p:spPr bwMode="auto">
            <a:xfrm>
              <a:off x="2575" y="1254"/>
              <a:ext cx="126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dirty="0">
                  <a:solidFill>
                    <a:srgbClr val="000000"/>
                  </a:solidFill>
                  <a:latin typeface="Arial" panose="020B0604020202020204" pitchFamily="34" charset="0"/>
                </a:rPr>
                <a:t>RS DAILY WEIGHTS</a:t>
              </a:r>
            </a:p>
          </p:txBody>
        </p:sp>
        <p:sp>
          <p:nvSpPr>
            <p:cNvPr id="31783" name="Line 37">
              <a:extLst>
                <a:ext uri="{FF2B5EF4-FFF2-40B4-BE49-F238E27FC236}">
                  <a16:creationId xmlns:a16="http://schemas.microsoft.com/office/drawing/2014/main" id="{06DDBC68-9177-48DE-953D-0D529C2E8932}"/>
                </a:ext>
              </a:extLst>
            </p:cNvPr>
            <p:cNvSpPr>
              <a:spLocks noChangeShapeType="1"/>
            </p:cNvSpPr>
            <p:nvPr/>
          </p:nvSpPr>
          <p:spPr bwMode="auto">
            <a:xfrm>
              <a:off x="1517"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84" name="Line 38">
              <a:extLst>
                <a:ext uri="{FF2B5EF4-FFF2-40B4-BE49-F238E27FC236}">
                  <a16:creationId xmlns:a16="http://schemas.microsoft.com/office/drawing/2014/main" id="{54EB4397-4771-47F1-B199-425ABD54FE12}"/>
                </a:ext>
              </a:extLst>
            </p:cNvPr>
            <p:cNvSpPr>
              <a:spLocks noChangeShapeType="1"/>
            </p:cNvSpPr>
            <p:nvPr/>
          </p:nvSpPr>
          <p:spPr bwMode="auto">
            <a:xfrm>
              <a:off x="1730"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85" name="Line 39">
              <a:extLst>
                <a:ext uri="{FF2B5EF4-FFF2-40B4-BE49-F238E27FC236}">
                  <a16:creationId xmlns:a16="http://schemas.microsoft.com/office/drawing/2014/main" id="{F0E70A8A-2ECD-4C00-889C-B05BFFEEB8AE}"/>
                </a:ext>
              </a:extLst>
            </p:cNvPr>
            <p:cNvSpPr>
              <a:spLocks noChangeShapeType="1"/>
            </p:cNvSpPr>
            <p:nvPr/>
          </p:nvSpPr>
          <p:spPr bwMode="auto">
            <a:xfrm>
              <a:off x="1945"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86" name="Line 40">
              <a:extLst>
                <a:ext uri="{FF2B5EF4-FFF2-40B4-BE49-F238E27FC236}">
                  <a16:creationId xmlns:a16="http://schemas.microsoft.com/office/drawing/2014/main" id="{4C8FAAB5-3A9C-4082-9D6A-25BAF2A4D1A6}"/>
                </a:ext>
              </a:extLst>
            </p:cNvPr>
            <p:cNvSpPr>
              <a:spLocks noChangeShapeType="1"/>
            </p:cNvSpPr>
            <p:nvPr/>
          </p:nvSpPr>
          <p:spPr bwMode="auto">
            <a:xfrm>
              <a:off x="2158"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87" name="Line 41">
              <a:extLst>
                <a:ext uri="{FF2B5EF4-FFF2-40B4-BE49-F238E27FC236}">
                  <a16:creationId xmlns:a16="http://schemas.microsoft.com/office/drawing/2014/main" id="{DDBC64A9-AFF4-4CCD-938B-1C9351CC32A6}"/>
                </a:ext>
              </a:extLst>
            </p:cNvPr>
            <p:cNvSpPr>
              <a:spLocks noChangeShapeType="1"/>
            </p:cNvSpPr>
            <p:nvPr/>
          </p:nvSpPr>
          <p:spPr bwMode="auto">
            <a:xfrm>
              <a:off x="2372"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88" name="Line 42">
              <a:extLst>
                <a:ext uri="{FF2B5EF4-FFF2-40B4-BE49-F238E27FC236}">
                  <a16:creationId xmlns:a16="http://schemas.microsoft.com/office/drawing/2014/main" id="{A6715A57-5D61-4CE2-9285-5473FCF8366E}"/>
                </a:ext>
              </a:extLst>
            </p:cNvPr>
            <p:cNvSpPr>
              <a:spLocks noChangeShapeType="1"/>
            </p:cNvSpPr>
            <p:nvPr/>
          </p:nvSpPr>
          <p:spPr bwMode="auto">
            <a:xfrm>
              <a:off x="2592"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89" name="Line 43">
              <a:extLst>
                <a:ext uri="{FF2B5EF4-FFF2-40B4-BE49-F238E27FC236}">
                  <a16:creationId xmlns:a16="http://schemas.microsoft.com/office/drawing/2014/main" id="{9A928098-64B9-4AAF-A06E-1621F3708BC7}"/>
                </a:ext>
              </a:extLst>
            </p:cNvPr>
            <p:cNvSpPr>
              <a:spLocks noChangeShapeType="1"/>
            </p:cNvSpPr>
            <p:nvPr/>
          </p:nvSpPr>
          <p:spPr bwMode="auto">
            <a:xfrm>
              <a:off x="2807"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90" name="Line 44">
              <a:extLst>
                <a:ext uri="{FF2B5EF4-FFF2-40B4-BE49-F238E27FC236}">
                  <a16:creationId xmlns:a16="http://schemas.microsoft.com/office/drawing/2014/main" id="{02B9175F-F120-4BD1-A200-E95184DB12E1}"/>
                </a:ext>
              </a:extLst>
            </p:cNvPr>
            <p:cNvSpPr>
              <a:spLocks noChangeShapeType="1"/>
            </p:cNvSpPr>
            <p:nvPr/>
          </p:nvSpPr>
          <p:spPr bwMode="auto">
            <a:xfrm>
              <a:off x="3011"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91" name="Line 45">
              <a:extLst>
                <a:ext uri="{FF2B5EF4-FFF2-40B4-BE49-F238E27FC236}">
                  <a16:creationId xmlns:a16="http://schemas.microsoft.com/office/drawing/2014/main" id="{D3A11E12-BDC5-4077-B409-06D24F5983EC}"/>
                </a:ext>
              </a:extLst>
            </p:cNvPr>
            <p:cNvSpPr>
              <a:spLocks noChangeShapeType="1"/>
            </p:cNvSpPr>
            <p:nvPr/>
          </p:nvSpPr>
          <p:spPr bwMode="auto">
            <a:xfrm>
              <a:off x="3233"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92" name="Line 46">
              <a:extLst>
                <a:ext uri="{FF2B5EF4-FFF2-40B4-BE49-F238E27FC236}">
                  <a16:creationId xmlns:a16="http://schemas.microsoft.com/office/drawing/2014/main" id="{CF6ACAF7-D6E9-4C6F-8569-830F6DE80BE9}"/>
                </a:ext>
              </a:extLst>
            </p:cNvPr>
            <p:cNvSpPr>
              <a:spLocks noChangeShapeType="1"/>
            </p:cNvSpPr>
            <p:nvPr/>
          </p:nvSpPr>
          <p:spPr bwMode="auto">
            <a:xfrm>
              <a:off x="3439"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93" name="Line 47">
              <a:extLst>
                <a:ext uri="{FF2B5EF4-FFF2-40B4-BE49-F238E27FC236}">
                  <a16:creationId xmlns:a16="http://schemas.microsoft.com/office/drawing/2014/main" id="{D9B010BF-F0AC-4878-9536-10DCE52F1098}"/>
                </a:ext>
              </a:extLst>
            </p:cNvPr>
            <p:cNvSpPr>
              <a:spLocks noChangeShapeType="1"/>
            </p:cNvSpPr>
            <p:nvPr/>
          </p:nvSpPr>
          <p:spPr bwMode="auto">
            <a:xfrm>
              <a:off x="3653"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94" name="Line 48">
              <a:extLst>
                <a:ext uri="{FF2B5EF4-FFF2-40B4-BE49-F238E27FC236}">
                  <a16:creationId xmlns:a16="http://schemas.microsoft.com/office/drawing/2014/main" id="{2A2F2063-16BC-42DE-BFDC-087BC5E05208}"/>
                </a:ext>
              </a:extLst>
            </p:cNvPr>
            <p:cNvSpPr>
              <a:spLocks noChangeShapeType="1"/>
            </p:cNvSpPr>
            <p:nvPr/>
          </p:nvSpPr>
          <p:spPr bwMode="auto">
            <a:xfrm>
              <a:off x="3873"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95" name="Line 49">
              <a:extLst>
                <a:ext uri="{FF2B5EF4-FFF2-40B4-BE49-F238E27FC236}">
                  <a16:creationId xmlns:a16="http://schemas.microsoft.com/office/drawing/2014/main" id="{2539C242-B5E5-4F9F-A17E-592E6B1F7FA5}"/>
                </a:ext>
              </a:extLst>
            </p:cNvPr>
            <p:cNvSpPr>
              <a:spLocks noChangeShapeType="1"/>
            </p:cNvSpPr>
            <p:nvPr/>
          </p:nvSpPr>
          <p:spPr bwMode="auto">
            <a:xfrm>
              <a:off x="4088"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96" name="Line 50">
              <a:extLst>
                <a:ext uri="{FF2B5EF4-FFF2-40B4-BE49-F238E27FC236}">
                  <a16:creationId xmlns:a16="http://schemas.microsoft.com/office/drawing/2014/main" id="{3EF244DE-0665-47B0-A059-C702DF5F5967}"/>
                </a:ext>
              </a:extLst>
            </p:cNvPr>
            <p:cNvSpPr>
              <a:spLocks noChangeShapeType="1"/>
            </p:cNvSpPr>
            <p:nvPr/>
          </p:nvSpPr>
          <p:spPr bwMode="auto">
            <a:xfrm>
              <a:off x="4310"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97" name="Line 51">
              <a:extLst>
                <a:ext uri="{FF2B5EF4-FFF2-40B4-BE49-F238E27FC236}">
                  <a16:creationId xmlns:a16="http://schemas.microsoft.com/office/drawing/2014/main" id="{A88D8977-06A8-4C46-8A61-7E2EE32ACC12}"/>
                </a:ext>
              </a:extLst>
            </p:cNvPr>
            <p:cNvSpPr>
              <a:spLocks noChangeShapeType="1"/>
            </p:cNvSpPr>
            <p:nvPr/>
          </p:nvSpPr>
          <p:spPr bwMode="auto">
            <a:xfrm>
              <a:off x="4516"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98" name="Line 52">
              <a:extLst>
                <a:ext uri="{FF2B5EF4-FFF2-40B4-BE49-F238E27FC236}">
                  <a16:creationId xmlns:a16="http://schemas.microsoft.com/office/drawing/2014/main" id="{9463AA80-EFCF-4560-972A-5507E1736C56}"/>
                </a:ext>
              </a:extLst>
            </p:cNvPr>
            <p:cNvSpPr>
              <a:spLocks noChangeShapeType="1"/>
            </p:cNvSpPr>
            <p:nvPr/>
          </p:nvSpPr>
          <p:spPr bwMode="auto">
            <a:xfrm>
              <a:off x="4738"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99" name="Line 53">
              <a:extLst>
                <a:ext uri="{FF2B5EF4-FFF2-40B4-BE49-F238E27FC236}">
                  <a16:creationId xmlns:a16="http://schemas.microsoft.com/office/drawing/2014/main" id="{1621775B-EB71-4705-ADD9-757029AAC74F}"/>
                </a:ext>
              </a:extLst>
            </p:cNvPr>
            <p:cNvSpPr>
              <a:spLocks noChangeShapeType="1"/>
            </p:cNvSpPr>
            <p:nvPr/>
          </p:nvSpPr>
          <p:spPr bwMode="auto">
            <a:xfrm>
              <a:off x="4957"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800" name="Line 54">
              <a:extLst>
                <a:ext uri="{FF2B5EF4-FFF2-40B4-BE49-F238E27FC236}">
                  <a16:creationId xmlns:a16="http://schemas.microsoft.com/office/drawing/2014/main" id="{AE4817C5-D18F-45DB-ACF4-9AA4DDD1DDA4}"/>
                </a:ext>
              </a:extLst>
            </p:cNvPr>
            <p:cNvSpPr>
              <a:spLocks noChangeShapeType="1"/>
            </p:cNvSpPr>
            <p:nvPr/>
          </p:nvSpPr>
          <p:spPr bwMode="auto">
            <a:xfrm>
              <a:off x="5165" y="351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801" name="Oval 55">
              <a:extLst>
                <a:ext uri="{FF2B5EF4-FFF2-40B4-BE49-F238E27FC236}">
                  <a16:creationId xmlns:a16="http://schemas.microsoft.com/office/drawing/2014/main" id="{5A25FCEF-2D07-4E6E-A489-A8FA7481E8A5}"/>
                </a:ext>
              </a:extLst>
            </p:cNvPr>
            <p:cNvSpPr>
              <a:spLocks noChangeArrowheads="1"/>
            </p:cNvSpPr>
            <p:nvPr/>
          </p:nvSpPr>
          <p:spPr bwMode="auto">
            <a:xfrm>
              <a:off x="3003" y="2761"/>
              <a:ext cx="118" cy="94"/>
            </a:xfrm>
            <a:prstGeom prst="ellipse">
              <a:avLst/>
            </a:prstGeom>
            <a:solidFill>
              <a:srgbClr val="D20008"/>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802" name="Oval 56">
              <a:extLst>
                <a:ext uri="{FF2B5EF4-FFF2-40B4-BE49-F238E27FC236}">
                  <a16:creationId xmlns:a16="http://schemas.microsoft.com/office/drawing/2014/main" id="{3286A116-C029-4B68-A546-91117687CCD6}"/>
                </a:ext>
              </a:extLst>
            </p:cNvPr>
            <p:cNvSpPr>
              <a:spLocks noChangeArrowheads="1"/>
            </p:cNvSpPr>
            <p:nvPr/>
          </p:nvSpPr>
          <p:spPr bwMode="auto">
            <a:xfrm>
              <a:off x="3321" y="2785"/>
              <a:ext cx="117" cy="95"/>
            </a:xfrm>
            <a:prstGeom prst="ellipse">
              <a:avLst/>
            </a:prstGeom>
            <a:solidFill>
              <a:srgbClr val="D20008"/>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803" name="Oval 57">
              <a:extLst>
                <a:ext uri="{FF2B5EF4-FFF2-40B4-BE49-F238E27FC236}">
                  <a16:creationId xmlns:a16="http://schemas.microsoft.com/office/drawing/2014/main" id="{523C2A4E-46B2-42B8-BE0E-B98621E15B7A}"/>
                </a:ext>
              </a:extLst>
            </p:cNvPr>
            <p:cNvSpPr>
              <a:spLocks noChangeArrowheads="1"/>
            </p:cNvSpPr>
            <p:nvPr/>
          </p:nvSpPr>
          <p:spPr bwMode="auto">
            <a:xfrm>
              <a:off x="3179" y="2208"/>
              <a:ext cx="114" cy="85"/>
            </a:xfrm>
            <a:prstGeom prst="ellipse">
              <a:avLst/>
            </a:prstGeom>
            <a:solidFill>
              <a:srgbClr val="D20008"/>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804" name="Line 58">
              <a:extLst>
                <a:ext uri="{FF2B5EF4-FFF2-40B4-BE49-F238E27FC236}">
                  <a16:creationId xmlns:a16="http://schemas.microsoft.com/office/drawing/2014/main" id="{6A9D80B5-DCBF-4570-8FC3-CFB38143F985}"/>
                </a:ext>
              </a:extLst>
            </p:cNvPr>
            <p:cNvSpPr>
              <a:spLocks noChangeShapeType="1"/>
            </p:cNvSpPr>
            <p:nvPr/>
          </p:nvSpPr>
          <p:spPr bwMode="auto">
            <a:xfrm flipV="1">
              <a:off x="3082" y="2440"/>
              <a:ext cx="88" cy="31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805" name="Freeform 59">
              <a:extLst>
                <a:ext uri="{FF2B5EF4-FFF2-40B4-BE49-F238E27FC236}">
                  <a16:creationId xmlns:a16="http://schemas.microsoft.com/office/drawing/2014/main" id="{93C305B1-199F-40AC-A7C0-9DB4CE7FB67A}"/>
                </a:ext>
              </a:extLst>
            </p:cNvPr>
            <p:cNvSpPr>
              <a:spLocks/>
            </p:cNvSpPr>
            <p:nvPr/>
          </p:nvSpPr>
          <p:spPr bwMode="auto">
            <a:xfrm>
              <a:off x="3103" y="2295"/>
              <a:ext cx="134" cy="174"/>
            </a:xfrm>
            <a:custGeom>
              <a:avLst/>
              <a:gdLst>
                <a:gd name="T0" fmla="*/ 67 w 134"/>
                <a:gd name="T1" fmla="*/ 151 h 174"/>
                <a:gd name="T2" fmla="*/ 133 w 134"/>
                <a:gd name="T3" fmla="*/ 173 h 174"/>
                <a:gd name="T4" fmla="*/ 115 w 134"/>
                <a:gd name="T5" fmla="*/ 0 h 174"/>
                <a:gd name="T6" fmla="*/ 0 w 134"/>
                <a:gd name="T7" fmla="*/ 129 h 174"/>
                <a:gd name="T8" fmla="*/ 67 w 134"/>
                <a:gd name="T9" fmla="*/ 151 h 174"/>
                <a:gd name="T10" fmla="*/ 0 60000 65536"/>
                <a:gd name="T11" fmla="*/ 0 60000 65536"/>
                <a:gd name="T12" fmla="*/ 0 60000 65536"/>
                <a:gd name="T13" fmla="*/ 0 60000 65536"/>
                <a:gd name="T14" fmla="*/ 0 60000 65536"/>
                <a:gd name="T15" fmla="*/ 0 w 134"/>
                <a:gd name="T16" fmla="*/ 0 h 174"/>
                <a:gd name="T17" fmla="*/ 134 w 134"/>
                <a:gd name="T18" fmla="*/ 174 h 174"/>
              </a:gdLst>
              <a:ahLst/>
              <a:cxnLst>
                <a:cxn ang="T10">
                  <a:pos x="T0" y="T1"/>
                </a:cxn>
                <a:cxn ang="T11">
                  <a:pos x="T2" y="T3"/>
                </a:cxn>
                <a:cxn ang="T12">
                  <a:pos x="T4" y="T5"/>
                </a:cxn>
                <a:cxn ang="T13">
                  <a:pos x="T6" y="T7"/>
                </a:cxn>
                <a:cxn ang="T14">
                  <a:pos x="T8" y="T9"/>
                </a:cxn>
              </a:cxnLst>
              <a:rect l="T15" t="T16" r="T17" b="T18"/>
              <a:pathLst>
                <a:path w="134" h="174">
                  <a:moveTo>
                    <a:pt x="67" y="151"/>
                  </a:moveTo>
                  <a:lnTo>
                    <a:pt x="133" y="173"/>
                  </a:lnTo>
                  <a:lnTo>
                    <a:pt x="115" y="0"/>
                  </a:lnTo>
                  <a:lnTo>
                    <a:pt x="0" y="129"/>
                  </a:lnTo>
                  <a:lnTo>
                    <a:pt x="67" y="15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1806" name="Line 60">
              <a:extLst>
                <a:ext uri="{FF2B5EF4-FFF2-40B4-BE49-F238E27FC236}">
                  <a16:creationId xmlns:a16="http://schemas.microsoft.com/office/drawing/2014/main" id="{6C12CC42-E68E-4664-A05A-6931280F8338}"/>
                </a:ext>
              </a:extLst>
            </p:cNvPr>
            <p:cNvSpPr>
              <a:spLocks noChangeShapeType="1"/>
            </p:cNvSpPr>
            <p:nvPr/>
          </p:nvSpPr>
          <p:spPr bwMode="auto">
            <a:xfrm>
              <a:off x="3268" y="2322"/>
              <a:ext cx="71" cy="31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807" name="Freeform 61">
              <a:extLst>
                <a:ext uri="{FF2B5EF4-FFF2-40B4-BE49-F238E27FC236}">
                  <a16:creationId xmlns:a16="http://schemas.microsoft.com/office/drawing/2014/main" id="{FBC0ACA9-9F5D-4A13-8E76-D27FCC88EDEB}"/>
                </a:ext>
              </a:extLst>
            </p:cNvPr>
            <p:cNvSpPr>
              <a:spLocks/>
            </p:cNvSpPr>
            <p:nvPr/>
          </p:nvSpPr>
          <p:spPr bwMode="auto">
            <a:xfrm>
              <a:off x="3270" y="2610"/>
              <a:ext cx="136" cy="175"/>
            </a:xfrm>
            <a:custGeom>
              <a:avLst/>
              <a:gdLst>
                <a:gd name="T0" fmla="*/ 66 w 136"/>
                <a:gd name="T1" fmla="*/ 18 h 175"/>
                <a:gd name="T2" fmla="*/ 0 w 136"/>
                <a:gd name="T3" fmla="*/ 35 h 175"/>
                <a:gd name="T4" fmla="*/ 106 w 136"/>
                <a:gd name="T5" fmla="*/ 174 h 175"/>
                <a:gd name="T6" fmla="*/ 135 w 136"/>
                <a:gd name="T7" fmla="*/ 0 h 175"/>
                <a:gd name="T8" fmla="*/ 66 w 136"/>
                <a:gd name="T9" fmla="*/ 18 h 175"/>
                <a:gd name="T10" fmla="*/ 0 60000 65536"/>
                <a:gd name="T11" fmla="*/ 0 60000 65536"/>
                <a:gd name="T12" fmla="*/ 0 60000 65536"/>
                <a:gd name="T13" fmla="*/ 0 60000 65536"/>
                <a:gd name="T14" fmla="*/ 0 60000 65536"/>
                <a:gd name="T15" fmla="*/ 0 w 136"/>
                <a:gd name="T16" fmla="*/ 0 h 175"/>
                <a:gd name="T17" fmla="*/ 136 w 136"/>
                <a:gd name="T18" fmla="*/ 175 h 175"/>
              </a:gdLst>
              <a:ahLst/>
              <a:cxnLst>
                <a:cxn ang="T10">
                  <a:pos x="T0" y="T1"/>
                </a:cxn>
                <a:cxn ang="T11">
                  <a:pos x="T2" y="T3"/>
                </a:cxn>
                <a:cxn ang="T12">
                  <a:pos x="T4" y="T5"/>
                </a:cxn>
                <a:cxn ang="T13">
                  <a:pos x="T6" y="T7"/>
                </a:cxn>
                <a:cxn ang="T14">
                  <a:pos x="T8" y="T9"/>
                </a:cxn>
              </a:cxnLst>
              <a:rect l="T15" t="T16" r="T17" b="T18"/>
              <a:pathLst>
                <a:path w="136" h="175">
                  <a:moveTo>
                    <a:pt x="66" y="18"/>
                  </a:moveTo>
                  <a:lnTo>
                    <a:pt x="0" y="35"/>
                  </a:lnTo>
                  <a:lnTo>
                    <a:pt x="106" y="174"/>
                  </a:lnTo>
                  <a:lnTo>
                    <a:pt x="135" y="0"/>
                  </a:lnTo>
                  <a:lnTo>
                    <a:pt x="66" y="1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grpSp>
      <p:sp>
        <p:nvSpPr>
          <p:cNvPr id="31750" name="Rectangle 62">
            <a:extLst>
              <a:ext uri="{FF2B5EF4-FFF2-40B4-BE49-F238E27FC236}">
                <a16:creationId xmlns:a16="http://schemas.microsoft.com/office/drawing/2014/main" id="{86836980-EE81-4C09-B7CC-FDB15F31B5E5}"/>
              </a:ext>
            </a:extLst>
          </p:cNvPr>
          <p:cNvSpPr>
            <a:spLocks noGrp="1"/>
          </p:cNvSpPr>
          <p:nvPr>
            <p:ph type="title" idx="4294967295"/>
          </p:nvPr>
        </p:nvSpPr>
        <p:spPr>
          <a:xfrm>
            <a:off x="914400" y="374028"/>
            <a:ext cx="8229600" cy="1143000"/>
          </a:xfrm>
        </p:spPr>
        <p:txBody>
          <a:bodyPr lIns="88900" tIns="44450" rIns="88900" bIns="44450" anchor="t">
            <a:normAutofit/>
          </a:bodyPr>
          <a:lstStyle/>
          <a:p>
            <a:pPr>
              <a:lnSpc>
                <a:spcPct val="130000"/>
              </a:lnSpc>
            </a:pPr>
            <a:r>
              <a:rPr lang="en-US" altLang="en-US" sz="4400" dirty="0">
                <a:latin typeface="Calibri" panose="020F0502020204030204" pitchFamily="34" charset="0"/>
                <a:ea typeface="+mn-ea"/>
                <a:cs typeface="+mn-cs"/>
              </a:rPr>
              <a:t>Plot of the Data</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a:extLst>
              <a:ext uri="{FF2B5EF4-FFF2-40B4-BE49-F238E27FC236}">
                <a16:creationId xmlns:a16="http://schemas.microsoft.com/office/drawing/2014/main" id="{F49EEEC6-1C86-4C11-8A83-3897636D2BEA}"/>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8F17401-E268-42A8-91B2-1A8FFC3910DF}" type="slidenum">
              <a:rPr lang="en-US" altLang="en-US" sz="1000" b="1">
                <a:solidFill>
                  <a:srgbClr val="989966"/>
                </a:solidFill>
                <a:latin typeface="Arial" panose="020B0604020202020204" pitchFamily="34" charset="0"/>
              </a:rPr>
              <a:pPr algn="r" eaLnBrk="1" hangingPunct="1">
                <a:spcBef>
                  <a:spcPct val="0"/>
                </a:spcBef>
                <a:buFontTx/>
                <a:buNone/>
              </a:pPr>
              <a:t>17</a:t>
            </a:fld>
            <a:endParaRPr lang="en-US" altLang="en-US" sz="1000" b="1">
              <a:solidFill>
                <a:srgbClr val="989966"/>
              </a:solidFill>
              <a:latin typeface="Arial" panose="020B0604020202020204" pitchFamily="34" charset="0"/>
            </a:endParaRPr>
          </a:p>
        </p:txBody>
      </p:sp>
      <p:sp>
        <p:nvSpPr>
          <p:cNvPr id="33795" name="Rectangle 2">
            <a:extLst>
              <a:ext uri="{FF2B5EF4-FFF2-40B4-BE49-F238E27FC236}">
                <a16:creationId xmlns:a16="http://schemas.microsoft.com/office/drawing/2014/main" id="{EADD64A0-D2A7-4077-A800-3F2BC1414B2B}"/>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796" name="Rectangle 3">
            <a:extLst>
              <a:ext uri="{FF2B5EF4-FFF2-40B4-BE49-F238E27FC236}">
                <a16:creationId xmlns:a16="http://schemas.microsoft.com/office/drawing/2014/main" id="{F45A8B45-3C8D-478C-A366-CE122BCFBF23}"/>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33797" name="Group 4">
            <a:extLst>
              <a:ext uri="{FF2B5EF4-FFF2-40B4-BE49-F238E27FC236}">
                <a16:creationId xmlns:a16="http://schemas.microsoft.com/office/drawing/2014/main" id="{101BDC4B-187C-4356-B994-DC5E36D44B2B}"/>
              </a:ext>
            </a:extLst>
          </p:cNvPr>
          <p:cNvGrpSpPr>
            <a:grpSpLocks/>
          </p:cNvGrpSpPr>
          <p:nvPr/>
        </p:nvGrpSpPr>
        <p:grpSpPr bwMode="auto">
          <a:xfrm>
            <a:off x="914400" y="1772476"/>
            <a:ext cx="7406646" cy="4330150"/>
            <a:chOff x="565" y="1440"/>
            <a:chExt cx="4112" cy="2404"/>
          </a:xfrm>
        </p:grpSpPr>
        <p:sp>
          <p:nvSpPr>
            <p:cNvPr id="33799" name="Rectangle 5">
              <a:extLst>
                <a:ext uri="{FF2B5EF4-FFF2-40B4-BE49-F238E27FC236}">
                  <a16:creationId xmlns:a16="http://schemas.microsoft.com/office/drawing/2014/main" id="{4D690581-A1AE-4118-8127-11F138F4A0B7}"/>
                </a:ext>
              </a:extLst>
            </p:cNvPr>
            <p:cNvSpPr>
              <a:spLocks noChangeArrowheads="1"/>
            </p:cNvSpPr>
            <p:nvPr/>
          </p:nvSpPr>
          <p:spPr bwMode="auto">
            <a:xfrm>
              <a:off x="1199" y="1839"/>
              <a:ext cx="3468" cy="172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00" name="Line 6">
              <a:extLst>
                <a:ext uri="{FF2B5EF4-FFF2-40B4-BE49-F238E27FC236}">
                  <a16:creationId xmlns:a16="http://schemas.microsoft.com/office/drawing/2014/main" id="{3D2A070D-6E99-49F0-A7FE-8245E4C91715}"/>
                </a:ext>
              </a:extLst>
            </p:cNvPr>
            <p:cNvSpPr>
              <a:spLocks noChangeShapeType="1"/>
            </p:cNvSpPr>
            <p:nvPr/>
          </p:nvSpPr>
          <p:spPr bwMode="auto">
            <a:xfrm flipV="1">
              <a:off x="1366"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1" name="Line 7">
              <a:extLst>
                <a:ext uri="{FF2B5EF4-FFF2-40B4-BE49-F238E27FC236}">
                  <a16:creationId xmlns:a16="http://schemas.microsoft.com/office/drawing/2014/main" id="{A2254961-E55F-420B-A98F-11A776EBAA8C}"/>
                </a:ext>
              </a:extLst>
            </p:cNvPr>
            <p:cNvSpPr>
              <a:spLocks noChangeShapeType="1"/>
            </p:cNvSpPr>
            <p:nvPr/>
          </p:nvSpPr>
          <p:spPr bwMode="auto">
            <a:xfrm flipV="1">
              <a:off x="1540"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2" name="Line 8">
              <a:extLst>
                <a:ext uri="{FF2B5EF4-FFF2-40B4-BE49-F238E27FC236}">
                  <a16:creationId xmlns:a16="http://schemas.microsoft.com/office/drawing/2014/main" id="{F8B499A1-8D74-4A3D-A601-9CD1C3D309AB}"/>
                </a:ext>
              </a:extLst>
            </p:cNvPr>
            <p:cNvSpPr>
              <a:spLocks noChangeShapeType="1"/>
            </p:cNvSpPr>
            <p:nvPr/>
          </p:nvSpPr>
          <p:spPr bwMode="auto">
            <a:xfrm flipV="1">
              <a:off x="1715"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3" name="Line 9">
              <a:extLst>
                <a:ext uri="{FF2B5EF4-FFF2-40B4-BE49-F238E27FC236}">
                  <a16:creationId xmlns:a16="http://schemas.microsoft.com/office/drawing/2014/main" id="{5180783A-39C6-432A-8926-4AD9D26120D2}"/>
                </a:ext>
              </a:extLst>
            </p:cNvPr>
            <p:cNvSpPr>
              <a:spLocks noChangeShapeType="1"/>
            </p:cNvSpPr>
            <p:nvPr/>
          </p:nvSpPr>
          <p:spPr bwMode="auto">
            <a:xfrm flipV="1">
              <a:off x="1889"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4" name="Line 10">
              <a:extLst>
                <a:ext uri="{FF2B5EF4-FFF2-40B4-BE49-F238E27FC236}">
                  <a16:creationId xmlns:a16="http://schemas.microsoft.com/office/drawing/2014/main" id="{3104545E-F63F-4F93-BD71-9D30F04ED204}"/>
                </a:ext>
              </a:extLst>
            </p:cNvPr>
            <p:cNvSpPr>
              <a:spLocks noChangeShapeType="1"/>
            </p:cNvSpPr>
            <p:nvPr/>
          </p:nvSpPr>
          <p:spPr bwMode="auto">
            <a:xfrm flipV="1">
              <a:off x="2064"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5" name="Line 11">
              <a:extLst>
                <a:ext uri="{FF2B5EF4-FFF2-40B4-BE49-F238E27FC236}">
                  <a16:creationId xmlns:a16="http://schemas.microsoft.com/office/drawing/2014/main" id="{085A3229-ACE6-455C-9DC9-CE5B70DDB330}"/>
                </a:ext>
              </a:extLst>
            </p:cNvPr>
            <p:cNvSpPr>
              <a:spLocks noChangeShapeType="1"/>
            </p:cNvSpPr>
            <p:nvPr/>
          </p:nvSpPr>
          <p:spPr bwMode="auto">
            <a:xfrm flipV="1">
              <a:off x="2238"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6" name="Line 12">
              <a:extLst>
                <a:ext uri="{FF2B5EF4-FFF2-40B4-BE49-F238E27FC236}">
                  <a16:creationId xmlns:a16="http://schemas.microsoft.com/office/drawing/2014/main" id="{984BEEC3-B052-4917-9B68-BA402D293635}"/>
                </a:ext>
              </a:extLst>
            </p:cNvPr>
            <p:cNvSpPr>
              <a:spLocks noChangeShapeType="1"/>
            </p:cNvSpPr>
            <p:nvPr/>
          </p:nvSpPr>
          <p:spPr bwMode="auto">
            <a:xfrm flipV="1">
              <a:off x="2413"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7" name="Line 13">
              <a:extLst>
                <a:ext uri="{FF2B5EF4-FFF2-40B4-BE49-F238E27FC236}">
                  <a16:creationId xmlns:a16="http://schemas.microsoft.com/office/drawing/2014/main" id="{D1C9FA9C-88AB-4A86-8EC0-067881A46EF2}"/>
                </a:ext>
              </a:extLst>
            </p:cNvPr>
            <p:cNvSpPr>
              <a:spLocks noChangeShapeType="1"/>
            </p:cNvSpPr>
            <p:nvPr/>
          </p:nvSpPr>
          <p:spPr bwMode="auto">
            <a:xfrm flipV="1">
              <a:off x="2588"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8" name="Line 14">
              <a:extLst>
                <a:ext uri="{FF2B5EF4-FFF2-40B4-BE49-F238E27FC236}">
                  <a16:creationId xmlns:a16="http://schemas.microsoft.com/office/drawing/2014/main" id="{09C25E13-0C80-458D-BC6C-06321A6BD84E}"/>
                </a:ext>
              </a:extLst>
            </p:cNvPr>
            <p:cNvSpPr>
              <a:spLocks noChangeShapeType="1"/>
            </p:cNvSpPr>
            <p:nvPr/>
          </p:nvSpPr>
          <p:spPr bwMode="auto">
            <a:xfrm flipV="1">
              <a:off x="2763"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9" name="Line 15">
              <a:extLst>
                <a:ext uri="{FF2B5EF4-FFF2-40B4-BE49-F238E27FC236}">
                  <a16:creationId xmlns:a16="http://schemas.microsoft.com/office/drawing/2014/main" id="{0B275C96-3C0D-45EE-9A55-098C5CBB4364}"/>
                </a:ext>
              </a:extLst>
            </p:cNvPr>
            <p:cNvSpPr>
              <a:spLocks noChangeShapeType="1"/>
            </p:cNvSpPr>
            <p:nvPr/>
          </p:nvSpPr>
          <p:spPr bwMode="auto">
            <a:xfrm flipV="1">
              <a:off x="2937"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0" name="Line 16">
              <a:extLst>
                <a:ext uri="{FF2B5EF4-FFF2-40B4-BE49-F238E27FC236}">
                  <a16:creationId xmlns:a16="http://schemas.microsoft.com/office/drawing/2014/main" id="{35E32720-5BFE-49E7-BD0A-A2A8DD327105}"/>
                </a:ext>
              </a:extLst>
            </p:cNvPr>
            <p:cNvSpPr>
              <a:spLocks noChangeShapeType="1"/>
            </p:cNvSpPr>
            <p:nvPr/>
          </p:nvSpPr>
          <p:spPr bwMode="auto">
            <a:xfrm flipV="1">
              <a:off x="3112"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1" name="Line 17">
              <a:extLst>
                <a:ext uri="{FF2B5EF4-FFF2-40B4-BE49-F238E27FC236}">
                  <a16:creationId xmlns:a16="http://schemas.microsoft.com/office/drawing/2014/main" id="{85CA062B-55D9-4FC8-A43F-F448081A4162}"/>
                </a:ext>
              </a:extLst>
            </p:cNvPr>
            <p:cNvSpPr>
              <a:spLocks noChangeShapeType="1"/>
            </p:cNvSpPr>
            <p:nvPr/>
          </p:nvSpPr>
          <p:spPr bwMode="auto">
            <a:xfrm flipV="1">
              <a:off x="3288"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2" name="Line 18">
              <a:extLst>
                <a:ext uri="{FF2B5EF4-FFF2-40B4-BE49-F238E27FC236}">
                  <a16:creationId xmlns:a16="http://schemas.microsoft.com/office/drawing/2014/main" id="{95E0182B-BEA0-4030-B6DE-BB932BDEE60A}"/>
                </a:ext>
              </a:extLst>
            </p:cNvPr>
            <p:cNvSpPr>
              <a:spLocks noChangeShapeType="1"/>
            </p:cNvSpPr>
            <p:nvPr/>
          </p:nvSpPr>
          <p:spPr bwMode="auto">
            <a:xfrm flipV="1">
              <a:off x="3463"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3" name="Line 19">
              <a:extLst>
                <a:ext uri="{FF2B5EF4-FFF2-40B4-BE49-F238E27FC236}">
                  <a16:creationId xmlns:a16="http://schemas.microsoft.com/office/drawing/2014/main" id="{2A9F9052-F46A-4EBC-BB05-9F072E6CC69E}"/>
                </a:ext>
              </a:extLst>
            </p:cNvPr>
            <p:cNvSpPr>
              <a:spLocks noChangeShapeType="1"/>
            </p:cNvSpPr>
            <p:nvPr/>
          </p:nvSpPr>
          <p:spPr bwMode="auto">
            <a:xfrm flipV="1">
              <a:off x="3637"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4" name="Line 20">
              <a:extLst>
                <a:ext uri="{FF2B5EF4-FFF2-40B4-BE49-F238E27FC236}">
                  <a16:creationId xmlns:a16="http://schemas.microsoft.com/office/drawing/2014/main" id="{AB0FA2AD-BB61-44C6-A5E6-3A11E4CF6E8B}"/>
                </a:ext>
              </a:extLst>
            </p:cNvPr>
            <p:cNvSpPr>
              <a:spLocks noChangeShapeType="1"/>
            </p:cNvSpPr>
            <p:nvPr/>
          </p:nvSpPr>
          <p:spPr bwMode="auto">
            <a:xfrm flipV="1">
              <a:off x="3812"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5" name="Line 21">
              <a:extLst>
                <a:ext uri="{FF2B5EF4-FFF2-40B4-BE49-F238E27FC236}">
                  <a16:creationId xmlns:a16="http://schemas.microsoft.com/office/drawing/2014/main" id="{72401B05-2C2C-493C-B1AD-701703678E2B}"/>
                </a:ext>
              </a:extLst>
            </p:cNvPr>
            <p:cNvSpPr>
              <a:spLocks noChangeShapeType="1"/>
            </p:cNvSpPr>
            <p:nvPr/>
          </p:nvSpPr>
          <p:spPr bwMode="auto">
            <a:xfrm flipV="1">
              <a:off x="3986"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6" name="Line 22">
              <a:extLst>
                <a:ext uri="{FF2B5EF4-FFF2-40B4-BE49-F238E27FC236}">
                  <a16:creationId xmlns:a16="http://schemas.microsoft.com/office/drawing/2014/main" id="{532B9B88-6868-4732-8093-796CDC566C4A}"/>
                </a:ext>
              </a:extLst>
            </p:cNvPr>
            <p:cNvSpPr>
              <a:spLocks noChangeShapeType="1"/>
            </p:cNvSpPr>
            <p:nvPr/>
          </p:nvSpPr>
          <p:spPr bwMode="auto">
            <a:xfrm flipV="1">
              <a:off x="4161"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7" name="Line 23">
              <a:extLst>
                <a:ext uri="{FF2B5EF4-FFF2-40B4-BE49-F238E27FC236}">
                  <a16:creationId xmlns:a16="http://schemas.microsoft.com/office/drawing/2014/main" id="{F429B565-F970-45B1-8B58-D039F6CFAB8A}"/>
                </a:ext>
              </a:extLst>
            </p:cNvPr>
            <p:cNvSpPr>
              <a:spLocks noChangeShapeType="1"/>
            </p:cNvSpPr>
            <p:nvPr/>
          </p:nvSpPr>
          <p:spPr bwMode="auto">
            <a:xfrm flipV="1">
              <a:off x="4336"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8" name="Line 24">
              <a:extLst>
                <a:ext uri="{FF2B5EF4-FFF2-40B4-BE49-F238E27FC236}">
                  <a16:creationId xmlns:a16="http://schemas.microsoft.com/office/drawing/2014/main" id="{05DA6E2F-6D4D-4F9A-89BC-A886D740CF7E}"/>
                </a:ext>
              </a:extLst>
            </p:cNvPr>
            <p:cNvSpPr>
              <a:spLocks noChangeShapeType="1"/>
            </p:cNvSpPr>
            <p:nvPr/>
          </p:nvSpPr>
          <p:spPr bwMode="auto">
            <a:xfrm flipV="1">
              <a:off x="4511" y="3578"/>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9" name="Line 25">
              <a:extLst>
                <a:ext uri="{FF2B5EF4-FFF2-40B4-BE49-F238E27FC236}">
                  <a16:creationId xmlns:a16="http://schemas.microsoft.com/office/drawing/2014/main" id="{88640CC1-3E81-456D-AEAB-5A5C0B1FFFCC}"/>
                </a:ext>
              </a:extLst>
            </p:cNvPr>
            <p:cNvSpPr>
              <a:spLocks noChangeShapeType="1"/>
            </p:cNvSpPr>
            <p:nvPr/>
          </p:nvSpPr>
          <p:spPr bwMode="auto">
            <a:xfrm>
              <a:off x="1195" y="3575"/>
              <a:ext cx="3481"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20" name="Line 26">
              <a:extLst>
                <a:ext uri="{FF2B5EF4-FFF2-40B4-BE49-F238E27FC236}">
                  <a16:creationId xmlns:a16="http://schemas.microsoft.com/office/drawing/2014/main" id="{B096B09A-7646-49DE-9281-A298DDBBE475}"/>
                </a:ext>
              </a:extLst>
            </p:cNvPr>
            <p:cNvSpPr>
              <a:spLocks noChangeShapeType="1"/>
            </p:cNvSpPr>
            <p:nvPr/>
          </p:nvSpPr>
          <p:spPr bwMode="auto">
            <a:xfrm flipV="1">
              <a:off x="1190" y="1828"/>
              <a:ext cx="0" cy="1731"/>
            </a:xfrm>
            <a:prstGeom prst="line">
              <a:avLst/>
            </a:prstGeom>
            <a:noFill/>
            <a:ln w="25400">
              <a:solidFill>
                <a:srgbClr val="5A777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21" name="Line 27">
              <a:extLst>
                <a:ext uri="{FF2B5EF4-FFF2-40B4-BE49-F238E27FC236}">
                  <a16:creationId xmlns:a16="http://schemas.microsoft.com/office/drawing/2014/main" id="{96EAC6B0-FC11-4C3A-8BC2-AF9CCCB39A10}"/>
                </a:ext>
              </a:extLst>
            </p:cNvPr>
            <p:cNvSpPr>
              <a:spLocks noChangeShapeType="1"/>
            </p:cNvSpPr>
            <p:nvPr/>
          </p:nvSpPr>
          <p:spPr bwMode="auto">
            <a:xfrm>
              <a:off x="1149" y="3143"/>
              <a:ext cx="7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22" name="Line 28">
              <a:extLst>
                <a:ext uri="{FF2B5EF4-FFF2-40B4-BE49-F238E27FC236}">
                  <a16:creationId xmlns:a16="http://schemas.microsoft.com/office/drawing/2014/main" id="{D54F20DC-48BE-4A5F-A286-0F7186B8F7D4}"/>
                </a:ext>
              </a:extLst>
            </p:cNvPr>
            <p:cNvSpPr>
              <a:spLocks noChangeShapeType="1"/>
            </p:cNvSpPr>
            <p:nvPr/>
          </p:nvSpPr>
          <p:spPr bwMode="auto">
            <a:xfrm>
              <a:off x="1149" y="2708"/>
              <a:ext cx="7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23" name="Line 29">
              <a:extLst>
                <a:ext uri="{FF2B5EF4-FFF2-40B4-BE49-F238E27FC236}">
                  <a16:creationId xmlns:a16="http://schemas.microsoft.com/office/drawing/2014/main" id="{AE29309F-BCEF-4EC1-911F-B150534BF6E2}"/>
                </a:ext>
              </a:extLst>
            </p:cNvPr>
            <p:cNvSpPr>
              <a:spLocks noChangeShapeType="1"/>
            </p:cNvSpPr>
            <p:nvPr/>
          </p:nvSpPr>
          <p:spPr bwMode="auto">
            <a:xfrm>
              <a:off x="1149" y="2270"/>
              <a:ext cx="7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24" name="Line 30">
              <a:extLst>
                <a:ext uri="{FF2B5EF4-FFF2-40B4-BE49-F238E27FC236}">
                  <a16:creationId xmlns:a16="http://schemas.microsoft.com/office/drawing/2014/main" id="{86B18B7C-C303-4E9B-A2DC-60470169BF00}"/>
                </a:ext>
              </a:extLst>
            </p:cNvPr>
            <p:cNvSpPr>
              <a:spLocks noChangeShapeType="1"/>
            </p:cNvSpPr>
            <p:nvPr/>
          </p:nvSpPr>
          <p:spPr bwMode="auto">
            <a:xfrm>
              <a:off x="1195" y="3362"/>
              <a:ext cx="3482" cy="0"/>
            </a:xfrm>
            <a:prstGeom prst="line">
              <a:avLst/>
            </a:prstGeom>
            <a:noFill/>
            <a:ln w="12700">
              <a:solidFill>
                <a:srgbClr val="55555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25" name="Line 31">
              <a:extLst>
                <a:ext uri="{FF2B5EF4-FFF2-40B4-BE49-F238E27FC236}">
                  <a16:creationId xmlns:a16="http://schemas.microsoft.com/office/drawing/2014/main" id="{57E4C6D5-E3F7-47DB-854E-AD72F11D59A8}"/>
                </a:ext>
              </a:extLst>
            </p:cNvPr>
            <p:cNvSpPr>
              <a:spLocks noChangeShapeType="1"/>
            </p:cNvSpPr>
            <p:nvPr/>
          </p:nvSpPr>
          <p:spPr bwMode="auto">
            <a:xfrm>
              <a:off x="1195" y="2925"/>
              <a:ext cx="3482" cy="0"/>
            </a:xfrm>
            <a:prstGeom prst="line">
              <a:avLst/>
            </a:prstGeom>
            <a:noFill/>
            <a:ln w="12700">
              <a:solidFill>
                <a:srgbClr val="55555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26" name="Line 32">
              <a:extLst>
                <a:ext uri="{FF2B5EF4-FFF2-40B4-BE49-F238E27FC236}">
                  <a16:creationId xmlns:a16="http://schemas.microsoft.com/office/drawing/2014/main" id="{285C500A-82B4-48F7-8A2C-EA698972D235}"/>
                </a:ext>
              </a:extLst>
            </p:cNvPr>
            <p:cNvSpPr>
              <a:spLocks noChangeShapeType="1"/>
            </p:cNvSpPr>
            <p:nvPr/>
          </p:nvSpPr>
          <p:spPr bwMode="auto">
            <a:xfrm>
              <a:off x="1195" y="2489"/>
              <a:ext cx="3482" cy="0"/>
            </a:xfrm>
            <a:prstGeom prst="line">
              <a:avLst/>
            </a:prstGeom>
            <a:noFill/>
            <a:ln w="12700">
              <a:solidFill>
                <a:srgbClr val="55555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27" name="Line 33">
              <a:extLst>
                <a:ext uri="{FF2B5EF4-FFF2-40B4-BE49-F238E27FC236}">
                  <a16:creationId xmlns:a16="http://schemas.microsoft.com/office/drawing/2014/main" id="{E1D55C81-162F-4C8D-9FA0-45CD61C3DFCB}"/>
                </a:ext>
              </a:extLst>
            </p:cNvPr>
            <p:cNvSpPr>
              <a:spLocks noChangeShapeType="1"/>
            </p:cNvSpPr>
            <p:nvPr/>
          </p:nvSpPr>
          <p:spPr bwMode="auto">
            <a:xfrm>
              <a:off x="1195" y="2052"/>
              <a:ext cx="3482" cy="0"/>
            </a:xfrm>
            <a:prstGeom prst="line">
              <a:avLst/>
            </a:prstGeom>
            <a:noFill/>
            <a:ln w="12700">
              <a:solidFill>
                <a:srgbClr val="55555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28" name="Rectangle 34">
              <a:extLst>
                <a:ext uri="{FF2B5EF4-FFF2-40B4-BE49-F238E27FC236}">
                  <a16:creationId xmlns:a16="http://schemas.microsoft.com/office/drawing/2014/main" id="{615D7B9F-3784-4A84-AFCA-A632D97EE6E9}"/>
                </a:ext>
              </a:extLst>
            </p:cNvPr>
            <p:cNvSpPr>
              <a:spLocks noChangeArrowheads="1"/>
            </p:cNvSpPr>
            <p:nvPr/>
          </p:nvSpPr>
          <p:spPr bwMode="auto">
            <a:xfrm>
              <a:off x="847" y="3476"/>
              <a:ext cx="3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212</a:t>
              </a:r>
            </a:p>
          </p:txBody>
        </p:sp>
        <p:sp>
          <p:nvSpPr>
            <p:cNvPr id="33829" name="Rectangle 35">
              <a:extLst>
                <a:ext uri="{FF2B5EF4-FFF2-40B4-BE49-F238E27FC236}">
                  <a16:creationId xmlns:a16="http://schemas.microsoft.com/office/drawing/2014/main" id="{1AECACC9-9368-4147-A754-DE7654079DD2}"/>
                </a:ext>
              </a:extLst>
            </p:cNvPr>
            <p:cNvSpPr>
              <a:spLocks noChangeArrowheads="1"/>
            </p:cNvSpPr>
            <p:nvPr/>
          </p:nvSpPr>
          <p:spPr bwMode="auto">
            <a:xfrm>
              <a:off x="847" y="3038"/>
              <a:ext cx="3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216</a:t>
              </a:r>
            </a:p>
          </p:txBody>
        </p:sp>
        <p:sp>
          <p:nvSpPr>
            <p:cNvPr id="33830" name="Rectangle 36">
              <a:extLst>
                <a:ext uri="{FF2B5EF4-FFF2-40B4-BE49-F238E27FC236}">
                  <a16:creationId xmlns:a16="http://schemas.microsoft.com/office/drawing/2014/main" id="{35B8A3A3-EA32-446A-AA6E-0EF2FD515011}"/>
                </a:ext>
              </a:extLst>
            </p:cNvPr>
            <p:cNvSpPr>
              <a:spLocks noChangeArrowheads="1"/>
            </p:cNvSpPr>
            <p:nvPr/>
          </p:nvSpPr>
          <p:spPr bwMode="auto">
            <a:xfrm>
              <a:off x="847" y="2602"/>
              <a:ext cx="3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220</a:t>
              </a:r>
            </a:p>
          </p:txBody>
        </p:sp>
        <p:sp>
          <p:nvSpPr>
            <p:cNvPr id="33831" name="Rectangle 37">
              <a:extLst>
                <a:ext uri="{FF2B5EF4-FFF2-40B4-BE49-F238E27FC236}">
                  <a16:creationId xmlns:a16="http://schemas.microsoft.com/office/drawing/2014/main" id="{EC717B4B-56C2-4678-A9CE-52834774485E}"/>
                </a:ext>
              </a:extLst>
            </p:cNvPr>
            <p:cNvSpPr>
              <a:spLocks noChangeArrowheads="1"/>
            </p:cNvSpPr>
            <p:nvPr/>
          </p:nvSpPr>
          <p:spPr bwMode="auto">
            <a:xfrm>
              <a:off x="847" y="2167"/>
              <a:ext cx="3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224</a:t>
              </a:r>
            </a:p>
          </p:txBody>
        </p:sp>
        <p:sp>
          <p:nvSpPr>
            <p:cNvPr id="33832" name="Rectangle 38">
              <a:extLst>
                <a:ext uri="{FF2B5EF4-FFF2-40B4-BE49-F238E27FC236}">
                  <a16:creationId xmlns:a16="http://schemas.microsoft.com/office/drawing/2014/main" id="{1BB8526A-4427-491D-A5DD-50BE3C57E2E6}"/>
                </a:ext>
              </a:extLst>
            </p:cNvPr>
            <p:cNvSpPr>
              <a:spLocks noChangeArrowheads="1"/>
            </p:cNvSpPr>
            <p:nvPr/>
          </p:nvSpPr>
          <p:spPr bwMode="auto">
            <a:xfrm>
              <a:off x="847" y="1729"/>
              <a:ext cx="3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228</a:t>
              </a:r>
            </a:p>
          </p:txBody>
        </p:sp>
        <p:sp>
          <p:nvSpPr>
            <p:cNvPr id="33833" name="Line 39">
              <a:extLst>
                <a:ext uri="{FF2B5EF4-FFF2-40B4-BE49-F238E27FC236}">
                  <a16:creationId xmlns:a16="http://schemas.microsoft.com/office/drawing/2014/main" id="{B982F774-1793-4829-BA05-1E33BC10CED0}"/>
                </a:ext>
              </a:extLst>
            </p:cNvPr>
            <p:cNvSpPr>
              <a:spLocks noChangeShapeType="1"/>
            </p:cNvSpPr>
            <p:nvPr/>
          </p:nvSpPr>
          <p:spPr bwMode="auto">
            <a:xfrm flipV="1">
              <a:off x="1190" y="1828"/>
              <a:ext cx="0" cy="173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34" name="Rectangle 40">
              <a:extLst>
                <a:ext uri="{FF2B5EF4-FFF2-40B4-BE49-F238E27FC236}">
                  <a16:creationId xmlns:a16="http://schemas.microsoft.com/office/drawing/2014/main" id="{4715C994-C67A-4013-A49D-D955B5551D10}"/>
                </a:ext>
              </a:extLst>
            </p:cNvPr>
            <p:cNvSpPr>
              <a:spLocks noChangeArrowheads="1"/>
            </p:cNvSpPr>
            <p:nvPr/>
          </p:nvSpPr>
          <p:spPr bwMode="auto">
            <a:xfrm>
              <a:off x="1209" y="2200"/>
              <a:ext cx="23"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35" name="Rectangle 41">
              <a:extLst>
                <a:ext uri="{FF2B5EF4-FFF2-40B4-BE49-F238E27FC236}">
                  <a16:creationId xmlns:a16="http://schemas.microsoft.com/office/drawing/2014/main" id="{754EAA73-C006-4B37-9015-1129CB72794E}"/>
                </a:ext>
              </a:extLst>
            </p:cNvPr>
            <p:cNvSpPr>
              <a:spLocks noChangeArrowheads="1"/>
            </p:cNvSpPr>
            <p:nvPr/>
          </p:nvSpPr>
          <p:spPr bwMode="auto">
            <a:xfrm>
              <a:off x="1243" y="2183"/>
              <a:ext cx="25"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36" name="Rectangle 42">
              <a:extLst>
                <a:ext uri="{FF2B5EF4-FFF2-40B4-BE49-F238E27FC236}">
                  <a16:creationId xmlns:a16="http://schemas.microsoft.com/office/drawing/2014/main" id="{120C0D88-5E99-4E5A-A577-A9B128709A07}"/>
                </a:ext>
              </a:extLst>
            </p:cNvPr>
            <p:cNvSpPr>
              <a:spLocks noChangeArrowheads="1"/>
            </p:cNvSpPr>
            <p:nvPr/>
          </p:nvSpPr>
          <p:spPr bwMode="auto">
            <a:xfrm>
              <a:off x="1279" y="2238"/>
              <a:ext cx="24"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37" name="Rectangle 43">
              <a:extLst>
                <a:ext uri="{FF2B5EF4-FFF2-40B4-BE49-F238E27FC236}">
                  <a16:creationId xmlns:a16="http://schemas.microsoft.com/office/drawing/2014/main" id="{504BD417-B472-41BB-A026-680E771B1CB9}"/>
                </a:ext>
              </a:extLst>
            </p:cNvPr>
            <p:cNvSpPr>
              <a:spLocks noChangeArrowheads="1"/>
            </p:cNvSpPr>
            <p:nvPr/>
          </p:nvSpPr>
          <p:spPr bwMode="auto">
            <a:xfrm>
              <a:off x="1313" y="2480"/>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38" name="Rectangle 44">
              <a:extLst>
                <a:ext uri="{FF2B5EF4-FFF2-40B4-BE49-F238E27FC236}">
                  <a16:creationId xmlns:a16="http://schemas.microsoft.com/office/drawing/2014/main" id="{761FEACC-F366-490E-9991-18B7B34D6403}"/>
                </a:ext>
              </a:extLst>
            </p:cNvPr>
            <p:cNvSpPr>
              <a:spLocks noChangeArrowheads="1"/>
            </p:cNvSpPr>
            <p:nvPr/>
          </p:nvSpPr>
          <p:spPr bwMode="auto">
            <a:xfrm>
              <a:off x="1349" y="2436"/>
              <a:ext cx="23" cy="17"/>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39" name="Rectangle 45">
              <a:extLst>
                <a:ext uri="{FF2B5EF4-FFF2-40B4-BE49-F238E27FC236}">
                  <a16:creationId xmlns:a16="http://schemas.microsoft.com/office/drawing/2014/main" id="{C95D6A4C-F863-405F-91A0-2C72D344A9E8}"/>
                </a:ext>
              </a:extLst>
            </p:cNvPr>
            <p:cNvSpPr>
              <a:spLocks noChangeArrowheads="1"/>
            </p:cNvSpPr>
            <p:nvPr/>
          </p:nvSpPr>
          <p:spPr bwMode="auto">
            <a:xfrm>
              <a:off x="1384" y="2302"/>
              <a:ext cx="22"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40" name="Rectangle 46">
              <a:extLst>
                <a:ext uri="{FF2B5EF4-FFF2-40B4-BE49-F238E27FC236}">
                  <a16:creationId xmlns:a16="http://schemas.microsoft.com/office/drawing/2014/main" id="{75E1F8D3-3721-4313-B719-E1B1D09AE33F}"/>
                </a:ext>
              </a:extLst>
            </p:cNvPr>
            <p:cNvSpPr>
              <a:spLocks noChangeArrowheads="1"/>
            </p:cNvSpPr>
            <p:nvPr/>
          </p:nvSpPr>
          <p:spPr bwMode="auto">
            <a:xfrm>
              <a:off x="1418" y="2369"/>
              <a:ext cx="25"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41" name="Rectangle 47">
              <a:extLst>
                <a:ext uri="{FF2B5EF4-FFF2-40B4-BE49-F238E27FC236}">
                  <a16:creationId xmlns:a16="http://schemas.microsoft.com/office/drawing/2014/main" id="{7D7ED0A8-4EA8-48FB-9E89-FE6529342C95}"/>
                </a:ext>
              </a:extLst>
            </p:cNvPr>
            <p:cNvSpPr>
              <a:spLocks noChangeArrowheads="1"/>
            </p:cNvSpPr>
            <p:nvPr/>
          </p:nvSpPr>
          <p:spPr bwMode="auto">
            <a:xfrm>
              <a:off x="1454" y="2269"/>
              <a:ext cx="23"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42" name="Rectangle 48">
              <a:extLst>
                <a:ext uri="{FF2B5EF4-FFF2-40B4-BE49-F238E27FC236}">
                  <a16:creationId xmlns:a16="http://schemas.microsoft.com/office/drawing/2014/main" id="{E4EA53FB-6B19-457F-9E66-CED9701874F6}"/>
                </a:ext>
              </a:extLst>
            </p:cNvPr>
            <p:cNvSpPr>
              <a:spLocks noChangeArrowheads="1"/>
            </p:cNvSpPr>
            <p:nvPr/>
          </p:nvSpPr>
          <p:spPr bwMode="auto">
            <a:xfrm>
              <a:off x="1488" y="2232"/>
              <a:ext cx="25"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43" name="Rectangle 49">
              <a:extLst>
                <a:ext uri="{FF2B5EF4-FFF2-40B4-BE49-F238E27FC236}">
                  <a16:creationId xmlns:a16="http://schemas.microsoft.com/office/drawing/2014/main" id="{867AE839-AA92-4752-8B6E-3C1BD49F8DEC}"/>
                </a:ext>
              </a:extLst>
            </p:cNvPr>
            <p:cNvSpPr>
              <a:spLocks noChangeArrowheads="1"/>
            </p:cNvSpPr>
            <p:nvPr/>
          </p:nvSpPr>
          <p:spPr bwMode="auto">
            <a:xfrm>
              <a:off x="1523" y="2458"/>
              <a:ext cx="24"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44" name="Rectangle 50">
              <a:extLst>
                <a:ext uri="{FF2B5EF4-FFF2-40B4-BE49-F238E27FC236}">
                  <a16:creationId xmlns:a16="http://schemas.microsoft.com/office/drawing/2014/main" id="{72FE797A-332A-44CA-A217-4A6254817464}"/>
                </a:ext>
              </a:extLst>
            </p:cNvPr>
            <p:cNvSpPr>
              <a:spLocks noChangeArrowheads="1"/>
            </p:cNvSpPr>
            <p:nvPr/>
          </p:nvSpPr>
          <p:spPr bwMode="auto">
            <a:xfrm>
              <a:off x="1558" y="2389"/>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45" name="Rectangle 51">
              <a:extLst>
                <a:ext uri="{FF2B5EF4-FFF2-40B4-BE49-F238E27FC236}">
                  <a16:creationId xmlns:a16="http://schemas.microsoft.com/office/drawing/2014/main" id="{5B8CD001-7792-447F-9922-7215AE3CFE94}"/>
                </a:ext>
              </a:extLst>
            </p:cNvPr>
            <p:cNvSpPr>
              <a:spLocks noChangeArrowheads="1"/>
            </p:cNvSpPr>
            <p:nvPr/>
          </p:nvSpPr>
          <p:spPr bwMode="auto">
            <a:xfrm>
              <a:off x="1593" y="2380"/>
              <a:ext cx="24"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46" name="Rectangle 52">
              <a:extLst>
                <a:ext uri="{FF2B5EF4-FFF2-40B4-BE49-F238E27FC236}">
                  <a16:creationId xmlns:a16="http://schemas.microsoft.com/office/drawing/2014/main" id="{78627149-6659-49D1-BAB7-FBA00B9C07B4}"/>
                </a:ext>
              </a:extLst>
            </p:cNvPr>
            <p:cNvSpPr>
              <a:spLocks noChangeArrowheads="1"/>
            </p:cNvSpPr>
            <p:nvPr/>
          </p:nvSpPr>
          <p:spPr bwMode="auto">
            <a:xfrm>
              <a:off x="1628" y="2433"/>
              <a:ext cx="23" cy="17"/>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47" name="Rectangle 53">
              <a:extLst>
                <a:ext uri="{FF2B5EF4-FFF2-40B4-BE49-F238E27FC236}">
                  <a16:creationId xmlns:a16="http://schemas.microsoft.com/office/drawing/2014/main" id="{6DF665A6-3ED4-403B-B0DC-39A2F43C65A0}"/>
                </a:ext>
              </a:extLst>
            </p:cNvPr>
            <p:cNvSpPr>
              <a:spLocks noChangeArrowheads="1"/>
            </p:cNvSpPr>
            <p:nvPr/>
          </p:nvSpPr>
          <p:spPr bwMode="auto">
            <a:xfrm>
              <a:off x="1663" y="2988"/>
              <a:ext cx="24"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48" name="Rectangle 54">
              <a:extLst>
                <a:ext uri="{FF2B5EF4-FFF2-40B4-BE49-F238E27FC236}">
                  <a16:creationId xmlns:a16="http://schemas.microsoft.com/office/drawing/2014/main" id="{72157C56-E1C8-4DDB-B3E9-7FB82746CD22}"/>
                </a:ext>
              </a:extLst>
            </p:cNvPr>
            <p:cNvSpPr>
              <a:spLocks noChangeArrowheads="1"/>
            </p:cNvSpPr>
            <p:nvPr/>
          </p:nvSpPr>
          <p:spPr bwMode="auto">
            <a:xfrm>
              <a:off x="1699" y="2667"/>
              <a:ext cx="21"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49" name="Rectangle 55">
              <a:extLst>
                <a:ext uri="{FF2B5EF4-FFF2-40B4-BE49-F238E27FC236}">
                  <a16:creationId xmlns:a16="http://schemas.microsoft.com/office/drawing/2014/main" id="{45DD0D8B-A2BB-423C-AB1E-7C06BF61106A}"/>
                </a:ext>
              </a:extLst>
            </p:cNvPr>
            <p:cNvSpPr>
              <a:spLocks noChangeArrowheads="1"/>
            </p:cNvSpPr>
            <p:nvPr/>
          </p:nvSpPr>
          <p:spPr bwMode="auto">
            <a:xfrm>
              <a:off x="1733" y="2893"/>
              <a:ext cx="23" cy="17"/>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50" name="Rectangle 56">
              <a:extLst>
                <a:ext uri="{FF2B5EF4-FFF2-40B4-BE49-F238E27FC236}">
                  <a16:creationId xmlns:a16="http://schemas.microsoft.com/office/drawing/2014/main" id="{24D3807C-0D54-4E79-985A-BD4270AF58C7}"/>
                </a:ext>
              </a:extLst>
            </p:cNvPr>
            <p:cNvSpPr>
              <a:spLocks noChangeArrowheads="1"/>
            </p:cNvSpPr>
            <p:nvPr/>
          </p:nvSpPr>
          <p:spPr bwMode="auto">
            <a:xfrm>
              <a:off x="1767" y="3018"/>
              <a:ext cx="25"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51" name="Rectangle 57">
              <a:extLst>
                <a:ext uri="{FF2B5EF4-FFF2-40B4-BE49-F238E27FC236}">
                  <a16:creationId xmlns:a16="http://schemas.microsoft.com/office/drawing/2014/main" id="{5A0B3D00-1124-4F26-ACF6-AE53185087B9}"/>
                </a:ext>
              </a:extLst>
            </p:cNvPr>
            <p:cNvSpPr>
              <a:spLocks noChangeArrowheads="1"/>
            </p:cNvSpPr>
            <p:nvPr/>
          </p:nvSpPr>
          <p:spPr bwMode="auto">
            <a:xfrm>
              <a:off x="1803" y="2755"/>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52" name="Rectangle 58">
              <a:extLst>
                <a:ext uri="{FF2B5EF4-FFF2-40B4-BE49-F238E27FC236}">
                  <a16:creationId xmlns:a16="http://schemas.microsoft.com/office/drawing/2014/main" id="{72344368-567E-4AE3-9551-A2D3E9480613}"/>
                </a:ext>
              </a:extLst>
            </p:cNvPr>
            <p:cNvSpPr>
              <a:spLocks noChangeArrowheads="1"/>
            </p:cNvSpPr>
            <p:nvPr/>
          </p:nvSpPr>
          <p:spPr bwMode="auto">
            <a:xfrm>
              <a:off x="1837" y="2773"/>
              <a:ext cx="26"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53" name="Rectangle 59">
              <a:extLst>
                <a:ext uri="{FF2B5EF4-FFF2-40B4-BE49-F238E27FC236}">
                  <a16:creationId xmlns:a16="http://schemas.microsoft.com/office/drawing/2014/main" id="{764A99BE-FE5B-4406-8086-6DB41248258F}"/>
                </a:ext>
              </a:extLst>
            </p:cNvPr>
            <p:cNvSpPr>
              <a:spLocks noChangeArrowheads="1"/>
            </p:cNvSpPr>
            <p:nvPr/>
          </p:nvSpPr>
          <p:spPr bwMode="auto">
            <a:xfrm>
              <a:off x="1873" y="2749"/>
              <a:ext cx="23"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54" name="Rectangle 60">
              <a:extLst>
                <a:ext uri="{FF2B5EF4-FFF2-40B4-BE49-F238E27FC236}">
                  <a16:creationId xmlns:a16="http://schemas.microsoft.com/office/drawing/2014/main" id="{8A77464C-E5F9-4C1C-82D9-0A453B9D530D}"/>
                </a:ext>
              </a:extLst>
            </p:cNvPr>
            <p:cNvSpPr>
              <a:spLocks noChangeArrowheads="1"/>
            </p:cNvSpPr>
            <p:nvPr/>
          </p:nvSpPr>
          <p:spPr bwMode="auto">
            <a:xfrm>
              <a:off x="1908" y="3170"/>
              <a:ext cx="24"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55" name="Rectangle 61">
              <a:extLst>
                <a:ext uri="{FF2B5EF4-FFF2-40B4-BE49-F238E27FC236}">
                  <a16:creationId xmlns:a16="http://schemas.microsoft.com/office/drawing/2014/main" id="{1D92E706-C8F5-4292-9794-D6514C08206A}"/>
                </a:ext>
              </a:extLst>
            </p:cNvPr>
            <p:cNvSpPr>
              <a:spLocks noChangeArrowheads="1"/>
            </p:cNvSpPr>
            <p:nvPr/>
          </p:nvSpPr>
          <p:spPr bwMode="auto">
            <a:xfrm>
              <a:off x="1943" y="2785"/>
              <a:ext cx="24"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56" name="Rectangle 62">
              <a:extLst>
                <a:ext uri="{FF2B5EF4-FFF2-40B4-BE49-F238E27FC236}">
                  <a16:creationId xmlns:a16="http://schemas.microsoft.com/office/drawing/2014/main" id="{F652B0DE-0EFC-477E-87D0-600D113EE790}"/>
                </a:ext>
              </a:extLst>
            </p:cNvPr>
            <p:cNvSpPr>
              <a:spLocks noChangeArrowheads="1"/>
            </p:cNvSpPr>
            <p:nvPr/>
          </p:nvSpPr>
          <p:spPr bwMode="auto">
            <a:xfrm>
              <a:off x="1978" y="3027"/>
              <a:ext cx="23"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57" name="Rectangle 63">
              <a:extLst>
                <a:ext uri="{FF2B5EF4-FFF2-40B4-BE49-F238E27FC236}">
                  <a16:creationId xmlns:a16="http://schemas.microsoft.com/office/drawing/2014/main" id="{725E2F6E-73E6-4C46-87F5-A4A9FC813A0D}"/>
                </a:ext>
              </a:extLst>
            </p:cNvPr>
            <p:cNvSpPr>
              <a:spLocks noChangeArrowheads="1"/>
            </p:cNvSpPr>
            <p:nvPr/>
          </p:nvSpPr>
          <p:spPr bwMode="auto">
            <a:xfrm>
              <a:off x="2011" y="3074"/>
              <a:ext cx="25"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58" name="Rectangle 64">
              <a:extLst>
                <a:ext uri="{FF2B5EF4-FFF2-40B4-BE49-F238E27FC236}">
                  <a16:creationId xmlns:a16="http://schemas.microsoft.com/office/drawing/2014/main" id="{24A51212-BA4E-4002-97AB-09BB84B80F67}"/>
                </a:ext>
              </a:extLst>
            </p:cNvPr>
            <p:cNvSpPr>
              <a:spLocks noChangeArrowheads="1"/>
            </p:cNvSpPr>
            <p:nvPr/>
          </p:nvSpPr>
          <p:spPr bwMode="auto">
            <a:xfrm>
              <a:off x="2049" y="2930"/>
              <a:ext cx="22"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59" name="Rectangle 65">
              <a:extLst>
                <a:ext uri="{FF2B5EF4-FFF2-40B4-BE49-F238E27FC236}">
                  <a16:creationId xmlns:a16="http://schemas.microsoft.com/office/drawing/2014/main" id="{D88CBBBF-9E31-404E-8F51-038BD09E4B6B}"/>
                </a:ext>
              </a:extLst>
            </p:cNvPr>
            <p:cNvSpPr>
              <a:spLocks noChangeArrowheads="1"/>
            </p:cNvSpPr>
            <p:nvPr/>
          </p:nvSpPr>
          <p:spPr bwMode="auto">
            <a:xfrm>
              <a:off x="2083" y="3049"/>
              <a:ext cx="24"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60" name="Rectangle 66">
              <a:extLst>
                <a:ext uri="{FF2B5EF4-FFF2-40B4-BE49-F238E27FC236}">
                  <a16:creationId xmlns:a16="http://schemas.microsoft.com/office/drawing/2014/main" id="{35EA82C1-4ADD-4ED2-9A2B-510276CA8FA8}"/>
                </a:ext>
              </a:extLst>
            </p:cNvPr>
            <p:cNvSpPr>
              <a:spLocks noChangeArrowheads="1"/>
            </p:cNvSpPr>
            <p:nvPr/>
          </p:nvSpPr>
          <p:spPr bwMode="auto">
            <a:xfrm>
              <a:off x="2118" y="3152"/>
              <a:ext cx="23"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61" name="Rectangle 67">
              <a:extLst>
                <a:ext uri="{FF2B5EF4-FFF2-40B4-BE49-F238E27FC236}">
                  <a16:creationId xmlns:a16="http://schemas.microsoft.com/office/drawing/2014/main" id="{BD5FFB4D-8F4A-41D8-9037-B70488F7E8B5}"/>
                </a:ext>
              </a:extLst>
            </p:cNvPr>
            <p:cNvSpPr>
              <a:spLocks noChangeArrowheads="1"/>
            </p:cNvSpPr>
            <p:nvPr/>
          </p:nvSpPr>
          <p:spPr bwMode="auto">
            <a:xfrm>
              <a:off x="2152" y="3123"/>
              <a:ext cx="22"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62" name="Rectangle 68">
              <a:extLst>
                <a:ext uri="{FF2B5EF4-FFF2-40B4-BE49-F238E27FC236}">
                  <a16:creationId xmlns:a16="http://schemas.microsoft.com/office/drawing/2014/main" id="{770569DC-B0CC-40D7-8CFA-B2FDC4E5B425}"/>
                </a:ext>
              </a:extLst>
            </p:cNvPr>
            <p:cNvSpPr>
              <a:spLocks noChangeArrowheads="1"/>
            </p:cNvSpPr>
            <p:nvPr/>
          </p:nvSpPr>
          <p:spPr bwMode="auto">
            <a:xfrm>
              <a:off x="2187" y="3131"/>
              <a:ext cx="24"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63" name="Rectangle 69">
              <a:extLst>
                <a:ext uri="{FF2B5EF4-FFF2-40B4-BE49-F238E27FC236}">
                  <a16:creationId xmlns:a16="http://schemas.microsoft.com/office/drawing/2014/main" id="{78A128A6-56B4-44B3-A895-720B9364F34F}"/>
                </a:ext>
              </a:extLst>
            </p:cNvPr>
            <p:cNvSpPr>
              <a:spLocks noChangeArrowheads="1"/>
            </p:cNvSpPr>
            <p:nvPr/>
          </p:nvSpPr>
          <p:spPr bwMode="auto">
            <a:xfrm>
              <a:off x="2223" y="2977"/>
              <a:ext cx="22"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64" name="Rectangle 70">
              <a:extLst>
                <a:ext uri="{FF2B5EF4-FFF2-40B4-BE49-F238E27FC236}">
                  <a16:creationId xmlns:a16="http://schemas.microsoft.com/office/drawing/2014/main" id="{926098B4-B269-4565-948C-6FE0E6714A4B}"/>
                </a:ext>
              </a:extLst>
            </p:cNvPr>
            <p:cNvSpPr>
              <a:spLocks noChangeArrowheads="1"/>
            </p:cNvSpPr>
            <p:nvPr/>
          </p:nvSpPr>
          <p:spPr bwMode="auto">
            <a:xfrm>
              <a:off x="2258" y="2979"/>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65" name="Rectangle 71">
              <a:extLst>
                <a:ext uri="{FF2B5EF4-FFF2-40B4-BE49-F238E27FC236}">
                  <a16:creationId xmlns:a16="http://schemas.microsoft.com/office/drawing/2014/main" id="{70F737FD-7FE6-4656-B902-A8B5EB52B42D}"/>
                </a:ext>
              </a:extLst>
            </p:cNvPr>
            <p:cNvSpPr>
              <a:spLocks noChangeArrowheads="1"/>
            </p:cNvSpPr>
            <p:nvPr/>
          </p:nvSpPr>
          <p:spPr bwMode="auto">
            <a:xfrm>
              <a:off x="2294" y="2896"/>
              <a:ext cx="22"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66" name="Rectangle 72">
              <a:extLst>
                <a:ext uri="{FF2B5EF4-FFF2-40B4-BE49-F238E27FC236}">
                  <a16:creationId xmlns:a16="http://schemas.microsoft.com/office/drawing/2014/main" id="{E1790D6D-BBC5-439D-B87A-4AAD0F0C8CE0}"/>
                </a:ext>
              </a:extLst>
            </p:cNvPr>
            <p:cNvSpPr>
              <a:spLocks noChangeArrowheads="1"/>
            </p:cNvSpPr>
            <p:nvPr/>
          </p:nvSpPr>
          <p:spPr bwMode="auto">
            <a:xfrm>
              <a:off x="2327" y="3012"/>
              <a:ext cx="23"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67" name="Rectangle 73">
              <a:extLst>
                <a:ext uri="{FF2B5EF4-FFF2-40B4-BE49-F238E27FC236}">
                  <a16:creationId xmlns:a16="http://schemas.microsoft.com/office/drawing/2014/main" id="{7BD04581-BAA1-4BF3-8D54-13FE00CC5C62}"/>
                </a:ext>
              </a:extLst>
            </p:cNvPr>
            <p:cNvSpPr>
              <a:spLocks noChangeArrowheads="1"/>
            </p:cNvSpPr>
            <p:nvPr/>
          </p:nvSpPr>
          <p:spPr bwMode="auto">
            <a:xfrm>
              <a:off x="2361" y="2832"/>
              <a:ext cx="25"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68" name="Rectangle 74">
              <a:extLst>
                <a:ext uri="{FF2B5EF4-FFF2-40B4-BE49-F238E27FC236}">
                  <a16:creationId xmlns:a16="http://schemas.microsoft.com/office/drawing/2014/main" id="{BDE6651B-323A-4119-9AF9-67E7A0C7C773}"/>
                </a:ext>
              </a:extLst>
            </p:cNvPr>
            <p:cNvSpPr>
              <a:spLocks noChangeArrowheads="1"/>
            </p:cNvSpPr>
            <p:nvPr/>
          </p:nvSpPr>
          <p:spPr bwMode="auto">
            <a:xfrm>
              <a:off x="2397" y="2752"/>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69" name="Rectangle 75">
              <a:extLst>
                <a:ext uri="{FF2B5EF4-FFF2-40B4-BE49-F238E27FC236}">
                  <a16:creationId xmlns:a16="http://schemas.microsoft.com/office/drawing/2014/main" id="{25B0A76D-11FD-4F79-8925-20F21FDF6E59}"/>
                </a:ext>
              </a:extLst>
            </p:cNvPr>
            <p:cNvSpPr>
              <a:spLocks noChangeArrowheads="1"/>
            </p:cNvSpPr>
            <p:nvPr/>
          </p:nvSpPr>
          <p:spPr bwMode="auto">
            <a:xfrm>
              <a:off x="2431" y="2822"/>
              <a:ext cx="25"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70" name="Rectangle 76">
              <a:extLst>
                <a:ext uri="{FF2B5EF4-FFF2-40B4-BE49-F238E27FC236}">
                  <a16:creationId xmlns:a16="http://schemas.microsoft.com/office/drawing/2014/main" id="{9119C88C-F7D0-4E7E-83C8-3AD2E4773E53}"/>
                </a:ext>
              </a:extLst>
            </p:cNvPr>
            <p:cNvSpPr>
              <a:spLocks noChangeArrowheads="1"/>
            </p:cNvSpPr>
            <p:nvPr/>
          </p:nvSpPr>
          <p:spPr bwMode="auto">
            <a:xfrm>
              <a:off x="2467" y="2705"/>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71" name="Rectangle 77">
              <a:extLst>
                <a:ext uri="{FF2B5EF4-FFF2-40B4-BE49-F238E27FC236}">
                  <a16:creationId xmlns:a16="http://schemas.microsoft.com/office/drawing/2014/main" id="{93708D85-BEFC-41D1-AE94-D92AECEC6DF0}"/>
                </a:ext>
              </a:extLst>
            </p:cNvPr>
            <p:cNvSpPr>
              <a:spLocks noChangeArrowheads="1"/>
            </p:cNvSpPr>
            <p:nvPr/>
          </p:nvSpPr>
          <p:spPr bwMode="auto">
            <a:xfrm>
              <a:off x="2503" y="2623"/>
              <a:ext cx="23"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72" name="Rectangle 78">
              <a:extLst>
                <a:ext uri="{FF2B5EF4-FFF2-40B4-BE49-F238E27FC236}">
                  <a16:creationId xmlns:a16="http://schemas.microsoft.com/office/drawing/2014/main" id="{F5C1D404-030C-4B37-A6D1-B58619B4037F}"/>
                </a:ext>
              </a:extLst>
            </p:cNvPr>
            <p:cNvSpPr>
              <a:spLocks noChangeArrowheads="1"/>
            </p:cNvSpPr>
            <p:nvPr/>
          </p:nvSpPr>
          <p:spPr bwMode="auto">
            <a:xfrm>
              <a:off x="2537" y="2654"/>
              <a:ext cx="23" cy="17"/>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73" name="Rectangle 79">
              <a:extLst>
                <a:ext uri="{FF2B5EF4-FFF2-40B4-BE49-F238E27FC236}">
                  <a16:creationId xmlns:a16="http://schemas.microsoft.com/office/drawing/2014/main" id="{9C2E6486-6D0E-471C-B94F-BF90B88B346E}"/>
                </a:ext>
              </a:extLst>
            </p:cNvPr>
            <p:cNvSpPr>
              <a:spLocks noChangeArrowheads="1"/>
            </p:cNvSpPr>
            <p:nvPr/>
          </p:nvSpPr>
          <p:spPr bwMode="auto">
            <a:xfrm>
              <a:off x="2572" y="2721"/>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74" name="Rectangle 80">
              <a:extLst>
                <a:ext uri="{FF2B5EF4-FFF2-40B4-BE49-F238E27FC236}">
                  <a16:creationId xmlns:a16="http://schemas.microsoft.com/office/drawing/2014/main" id="{2BE48A06-2DCA-45CA-A68F-516EF93C1C50}"/>
                </a:ext>
              </a:extLst>
            </p:cNvPr>
            <p:cNvSpPr>
              <a:spLocks noChangeArrowheads="1"/>
            </p:cNvSpPr>
            <p:nvPr/>
          </p:nvSpPr>
          <p:spPr bwMode="auto">
            <a:xfrm>
              <a:off x="2606" y="2622"/>
              <a:ext cx="24"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75" name="Rectangle 81">
              <a:extLst>
                <a:ext uri="{FF2B5EF4-FFF2-40B4-BE49-F238E27FC236}">
                  <a16:creationId xmlns:a16="http://schemas.microsoft.com/office/drawing/2014/main" id="{161F83D7-EF1F-4BBD-AB36-6573CECFB9D7}"/>
                </a:ext>
              </a:extLst>
            </p:cNvPr>
            <p:cNvSpPr>
              <a:spLocks noChangeArrowheads="1"/>
            </p:cNvSpPr>
            <p:nvPr/>
          </p:nvSpPr>
          <p:spPr bwMode="auto">
            <a:xfrm>
              <a:off x="2643" y="2483"/>
              <a:ext cx="22"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76" name="Rectangle 82">
              <a:extLst>
                <a:ext uri="{FF2B5EF4-FFF2-40B4-BE49-F238E27FC236}">
                  <a16:creationId xmlns:a16="http://schemas.microsoft.com/office/drawing/2014/main" id="{988C5520-B70E-4EFC-BE38-0835418ABF5B}"/>
                </a:ext>
              </a:extLst>
            </p:cNvPr>
            <p:cNvSpPr>
              <a:spLocks noChangeArrowheads="1"/>
            </p:cNvSpPr>
            <p:nvPr/>
          </p:nvSpPr>
          <p:spPr bwMode="auto">
            <a:xfrm>
              <a:off x="2676" y="2735"/>
              <a:ext cx="25"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77" name="Rectangle 83">
              <a:extLst>
                <a:ext uri="{FF2B5EF4-FFF2-40B4-BE49-F238E27FC236}">
                  <a16:creationId xmlns:a16="http://schemas.microsoft.com/office/drawing/2014/main" id="{8F5DB4E5-4A0A-4AF1-A98D-AA1E6478BC49}"/>
                </a:ext>
              </a:extLst>
            </p:cNvPr>
            <p:cNvSpPr>
              <a:spLocks noChangeArrowheads="1"/>
            </p:cNvSpPr>
            <p:nvPr/>
          </p:nvSpPr>
          <p:spPr bwMode="auto">
            <a:xfrm>
              <a:off x="2712" y="2596"/>
              <a:ext cx="23"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78" name="Rectangle 84">
              <a:extLst>
                <a:ext uri="{FF2B5EF4-FFF2-40B4-BE49-F238E27FC236}">
                  <a16:creationId xmlns:a16="http://schemas.microsoft.com/office/drawing/2014/main" id="{A009CB74-3176-413A-AE17-FD4628B3E4FD}"/>
                </a:ext>
              </a:extLst>
            </p:cNvPr>
            <p:cNvSpPr>
              <a:spLocks noChangeArrowheads="1"/>
            </p:cNvSpPr>
            <p:nvPr/>
          </p:nvSpPr>
          <p:spPr bwMode="auto">
            <a:xfrm>
              <a:off x="2746" y="2688"/>
              <a:ext cx="25" cy="22"/>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79" name="Rectangle 85">
              <a:extLst>
                <a:ext uri="{FF2B5EF4-FFF2-40B4-BE49-F238E27FC236}">
                  <a16:creationId xmlns:a16="http://schemas.microsoft.com/office/drawing/2014/main" id="{9974568B-CC68-4962-B965-174EFD638C4C}"/>
                </a:ext>
              </a:extLst>
            </p:cNvPr>
            <p:cNvSpPr>
              <a:spLocks noChangeArrowheads="1"/>
            </p:cNvSpPr>
            <p:nvPr/>
          </p:nvSpPr>
          <p:spPr bwMode="auto">
            <a:xfrm>
              <a:off x="2783" y="2773"/>
              <a:ext cx="22"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80" name="Rectangle 86">
              <a:extLst>
                <a:ext uri="{FF2B5EF4-FFF2-40B4-BE49-F238E27FC236}">
                  <a16:creationId xmlns:a16="http://schemas.microsoft.com/office/drawing/2014/main" id="{01A38A42-20A5-4565-90FD-AA918ECF3C28}"/>
                </a:ext>
              </a:extLst>
            </p:cNvPr>
            <p:cNvSpPr>
              <a:spLocks noChangeArrowheads="1"/>
            </p:cNvSpPr>
            <p:nvPr/>
          </p:nvSpPr>
          <p:spPr bwMode="auto">
            <a:xfrm>
              <a:off x="2817" y="2907"/>
              <a:ext cx="22"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81" name="Rectangle 87">
              <a:extLst>
                <a:ext uri="{FF2B5EF4-FFF2-40B4-BE49-F238E27FC236}">
                  <a16:creationId xmlns:a16="http://schemas.microsoft.com/office/drawing/2014/main" id="{08123DF2-19EE-45CD-BB5D-3039F766EE10}"/>
                </a:ext>
              </a:extLst>
            </p:cNvPr>
            <p:cNvSpPr>
              <a:spLocks noChangeArrowheads="1"/>
            </p:cNvSpPr>
            <p:nvPr/>
          </p:nvSpPr>
          <p:spPr bwMode="auto">
            <a:xfrm>
              <a:off x="2851" y="2866"/>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82" name="Rectangle 88">
              <a:extLst>
                <a:ext uri="{FF2B5EF4-FFF2-40B4-BE49-F238E27FC236}">
                  <a16:creationId xmlns:a16="http://schemas.microsoft.com/office/drawing/2014/main" id="{FDE7AEA3-EAD4-4E72-A8C8-EDB3870BE1D7}"/>
                </a:ext>
              </a:extLst>
            </p:cNvPr>
            <p:cNvSpPr>
              <a:spLocks noChangeArrowheads="1"/>
            </p:cNvSpPr>
            <p:nvPr/>
          </p:nvSpPr>
          <p:spPr bwMode="auto">
            <a:xfrm>
              <a:off x="2887" y="2538"/>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83" name="Rectangle 89">
              <a:extLst>
                <a:ext uri="{FF2B5EF4-FFF2-40B4-BE49-F238E27FC236}">
                  <a16:creationId xmlns:a16="http://schemas.microsoft.com/office/drawing/2014/main" id="{152CACA3-AF90-4F6F-8037-A0BC2DBDCDC3}"/>
                </a:ext>
              </a:extLst>
            </p:cNvPr>
            <p:cNvSpPr>
              <a:spLocks noChangeArrowheads="1"/>
            </p:cNvSpPr>
            <p:nvPr/>
          </p:nvSpPr>
          <p:spPr bwMode="auto">
            <a:xfrm>
              <a:off x="2921" y="2780"/>
              <a:ext cx="24"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84" name="Rectangle 90">
              <a:extLst>
                <a:ext uri="{FF2B5EF4-FFF2-40B4-BE49-F238E27FC236}">
                  <a16:creationId xmlns:a16="http://schemas.microsoft.com/office/drawing/2014/main" id="{ACEAA5FB-6E34-4CC1-9AB0-43F04293100F}"/>
                </a:ext>
              </a:extLst>
            </p:cNvPr>
            <p:cNvSpPr>
              <a:spLocks noChangeArrowheads="1"/>
            </p:cNvSpPr>
            <p:nvPr/>
          </p:nvSpPr>
          <p:spPr bwMode="auto">
            <a:xfrm>
              <a:off x="2956" y="2362"/>
              <a:ext cx="24"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85" name="Rectangle 91">
              <a:extLst>
                <a:ext uri="{FF2B5EF4-FFF2-40B4-BE49-F238E27FC236}">
                  <a16:creationId xmlns:a16="http://schemas.microsoft.com/office/drawing/2014/main" id="{77757CE6-B279-45D5-871F-0EF58E296074}"/>
                </a:ext>
              </a:extLst>
            </p:cNvPr>
            <p:cNvSpPr>
              <a:spLocks noChangeArrowheads="1"/>
            </p:cNvSpPr>
            <p:nvPr/>
          </p:nvSpPr>
          <p:spPr bwMode="auto">
            <a:xfrm>
              <a:off x="2991" y="2393"/>
              <a:ext cx="23"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86" name="Rectangle 92">
              <a:extLst>
                <a:ext uri="{FF2B5EF4-FFF2-40B4-BE49-F238E27FC236}">
                  <a16:creationId xmlns:a16="http://schemas.microsoft.com/office/drawing/2014/main" id="{145B248F-378E-4C17-9BFD-47AC8AB13264}"/>
                </a:ext>
              </a:extLst>
            </p:cNvPr>
            <p:cNvSpPr>
              <a:spLocks noChangeArrowheads="1"/>
            </p:cNvSpPr>
            <p:nvPr/>
          </p:nvSpPr>
          <p:spPr bwMode="auto">
            <a:xfrm>
              <a:off x="3025" y="2645"/>
              <a:ext cx="25"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87" name="Rectangle 93">
              <a:extLst>
                <a:ext uri="{FF2B5EF4-FFF2-40B4-BE49-F238E27FC236}">
                  <a16:creationId xmlns:a16="http://schemas.microsoft.com/office/drawing/2014/main" id="{80ECD486-4853-48F4-A918-86DC83E09D20}"/>
                </a:ext>
              </a:extLst>
            </p:cNvPr>
            <p:cNvSpPr>
              <a:spLocks noChangeArrowheads="1"/>
            </p:cNvSpPr>
            <p:nvPr/>
          </p:nvSpPr>
          <p:spPr bwMode="auto">
            <a:xfrm>
              <a:off x="3061" y="2538"/>
              <a:ext cx="22"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88" name="Rectangle 94">
              <a:extLst>
                <a:ext uri="{FF2B5EF4-FFF2-40B4-BE49-F238E27FC236}">
                  <a16:creationId xmlns:a16="http://schemas.microsoft.com/office/drawing/2014/main" id="{057BC7E5-2F7E-4649-A9C5-C6A2B9CCC1EC}"/>
                </a:ext>
              </a:extLst>
            </p:cNvPr>
            <p:cNvSpPr>
              <a:spLocks noChangeArrowheads="1"/>
            </p:cNvSpPr>
            <p:nvPr/>
          </p:nvSpPr>
          <p:spPr bwMode="auto">
            <a:xfrm>
              <a:off x="3096" y="2907"/>
              <a:ext cx="23"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89" name="Rectangle 95">
              <a:extLst>
                <a:ext uri="{FF2B5EF4-FFF2-40B4-BE49-F238E27FC236}">
                  <a16:creationId xmlns:a16="http://schemas.microsoft.com/office/drawing/2014/main" id="{EF29CCA9-832D-4B16-B67E-6757C678DEED}"/>
                </a:ext>
              </a:extLst>
            </p:cNvPr>
            <p:cNvSpPr>
              <a:spLocks noChangeArrowheads="1"/>
            </p:cNvSpPr>
            <p:nvPr/>
          </p:nvSpPr>
          <p:spPr bwMode="auto">
            <a:xfrm>
              <a:off x="3132" y="2625"/>
              <a:ext cx="22"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90" name="Rectangle 96">
              <a:extLst>
                <a:ext uri="{FF2B5EF4-FFF2-40B4-BE49-F238E27FC236}">
                  <a16:creationId xmlns:a16="http://schemas.microsoft.com/office/drawing/2014/main" id="{3073CA4C-E740-42E0-8FCC-884C114D43B6}"/>
                </a:ext>
              </a:extLst>
            </p:cNvPr>
            <p:cNvSpPr>
              <a:spLocks noChangeArrowheads="1"/>
            </p:cNvSpPr>
            <p:nvPr/>
          </p:nvSpPr>
          <p:spPr bwMode="auto">
            <a:xfrm>
              <a:off x="3166" y="2582"/>
              <a:ext cx="23"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91" name="Rectangle 97">
              <a:extLst>
                <a:ext uri="{FF2B5EF4-FFF2-40B4-BE49-F238E27FC236}">
                  <a16:creationId xmlns:a16="http://schemas.microsoft.com/office/drawing/2014/main" id="{723055C6-47C4-4E5F-B836-4E504DC63870}"/>
                </a:ext>
              </a:extLst>
            </p:cNvPr>
            <p:cNvSpPr>
              <a:spLocks noChangeArrowheads="1"/>
            </p:cNvSpPr>
            <p:nvPr/>
          </p:nvSpPr>
          <p:spPr bwMode="auto">
            <a:xfrm>
              <a:off x="3200" y="2708"/>
              <a:ext cx="25"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92" name="Rectangle 98">
              <a:extLst>
                <a:ext uri="{FF2B5EF4-FFF2-40B4-BE49-F238E27FC236}">
                  <a16:creationId xmlns:a16="http://schemas.microsoft.com/office/drawing/2014/main" id="{79FDD0A8-9D2A-4893-818F-962026070934}"/>
                </a:ext>
              </a:extLst>
            </p:cNvPr>
            <p:cNvSpPr>
              <a:spLocks noChangeArrowheads="1"/>
            </p:cNvSpPr>
            <p:nvPr/>
          </p:nvSpPr>
          <p:spPr bwMode="auto">
            <a:xfrm>
              <a:off x="3236" y="2679"/>
              <a:ext cx="23"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93" name="Rectangle 99">
              <a:extLst>
                <a:ext uri="{FF2B5EF4-FFF2-40B4-BE49-F238E27FC236}">
                  <a16:creationId xmlns:a16="http://schemas.microsoft.com/office/drawing/2014/main" id="{A281703B-FCCC-45B6-AB7C-0E2793837B37}"/>
                </a:ext>
              </a:extLst>
            </p:cNvPr>
            <p:cNvSpPr>
              <a:spLocks noChangeArrowheads="1"/>
            </p:cNvSpPr>
            <p:nvPr/>
          </p:nvSpPr>
          <p:spPr bwMode="auto">
            <a:xfrm>
              <a:off x="3270" y="2496"/>
              <a:ext cx="25"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94" name="Rectangle 100">
              <a:extLst>
                <a:ext uri="{FF2B5EF4-FFF2-40B4-BE49-F238E27FC236}">
                  <a16:creationId xmlns:a16="http://schemas.microsoft.com/office/drawing/2014/main" id="{4C52A032-8BED-4A8C-A4FE-9DDEBC95ACDF}"/>
                </a:ext>
              </a:extLst>
            </p:cNvPr>
            <p:cNvSpPr>
              <a:spLocks noChangeArrowheads="1"/>
            </p:cNvSpPr>
            <p:nvPr/>
          </p:nvSpPr>
          <p:spPr bwMode="auto">
            <a:xfrm>
              <a:off x="3306" y="2502"/>
              <a:ext cx="22"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95" name="Rectangle 101">
              <a:extLst>
                <a:ext uri="{FF2B5EF4-FFF2-40B4-BE49-F238E27FC236}">
                  <a16:creationId xmlns:a16="http://schemas.microsoft.com/office/drawing/2014/main" id="{A099654E-9A58-4378-9394-808B036937DD}"/>
                </a:ext>
              </a:extLst>
            </p:cNvPr>
            <p:cNvSpPr>
              <a:spLocks noChangeArrowheads="1"/>
            </p:cNvSpPr>
            <p:nvPr/>
          </p:nvSpPr>
          <p:spPr bwMode="auto">
            <a:xfrm>
              <a:off x="3340" y="2838"/>
              <a:ext cx="26"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96" name="Rectangle 102">
              <a:extLst>
                <a:ext uri="{FF2B5EF4-FFF2-40B4-BE49-F238E27FC236}">
                  <a16:creationId xmlns:a16="http://schemas.microsoft.com/office/drawing/2014/main" id="{93C830D4-D024-4EF5-9557-8A9193D700E5}"/>
                </a:ext>
              </a:extLst>
            </p:cNvPr>
            <p:cNvSpPr>
              <a:spLocks noChangeArrowheads="1"/>
            </p:cNvSpPr>
            <p:nvPr/>
          </p:nvSpPr>
          <p:spPr bwMode="auto">
            <a:xfrm>
              <a:off x="3376" y="2674"/>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97" name="Rectangle 103">
              <a:extLst>
                <a:ext uri="{FF2B5EF4-FFF2-40B4-BE49-F238E27FC236}">
                  <a16:creationId xmlns:a16="http://schemas.microsoft.com/office/drawing/2014/main" id="{A5ECF5A1-71BF-4A3C-8E55-A28FFEAA55DB}"/>
                </a:ext>
              </a:extLst>
            </p:cNvPr>
            <p:cNvSpPr>
              <a:spLocks noChangeArrowheads="1"/>
            </p:cNvSpPr>
            <p:nvPr/>
          </p:nvSpPr>
          <p:spPr bwMode="auto">
            <a:xfrm>
              <a:off x="3412" y="2906"/>
              <a:ext cx="21"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98" name="Rectangle 104">
              <a:extLst>
                <a:ext uri="{FF2B5EF4-FFF2-40B4-BE49-F238E27FC236}">
                  <a16:creationId xmlns:a16="http://schemas.microsoft.com/office/drawing/2014/main" id="{5E732E05-410A-40E3-977D-AC9D9A20B039}"/>
                </a:ext>
              </a:extLst>
            </p:cNvPr>
            <p:cNvSpPr>
              <a:spLocks noChangeArrowheads="1"/>
            </p:cNvSpPr>
            <p:nvPr/>
          </p:nvSpPr>
          <p:spPr bwMode="auto">
            <a:xfrm>
              <a:off x="3445" y="2780"/>
              <a:ext cx="24"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99" name="Rectangle 105">
              <a:extLst>
                <a:ext uri="{FF2B5EF4-FFF2-40B4-BE49-F238E27FC236}">
                  <a16:creationId xmlns:a16="http://schemas.microsoft.com/office/drawing/2014/main" id="{1E892BAC-CD8F-4EF2-8793-A95FD51C37AF}"/>
                </a:ext>
              </a:extLst>
            </p:cNvPr>
            <p:cNvSpPr>
              <a:spLocks noChangeArrowheads="1"/>
            </p:cNvSpPr>
            <p:nvPr/>
          </p:nvSpPr>
          <p:spPr bwMode="auto">
            <a:xfrm>
              <a:off x="3481" y="2671"/>
              <a:ext cx="23"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00" name="Rectangle 106">
              <a:extLst>
                <a:ext uri="{FF2B5EF4-FFF2-40B4-BE49-F238E27FC236}">
                  <a16:creationId xmlns:a16="http://schemas.microsoft.com/office/drawing/2014/main" id="{A1BDA8ED-C046-4973-BCF8-604577D514AE}"/>
                </a:ext>
              </a:extLst>
            </p:cNvPr>
            <p:cNvSpPr>
              <a:spLocks noChangeArrowheads="1"/>
            </p:cNvSpPr>
            <p:nvPr/>
          </p:nvSpPr>
          <p:spPr bwMode="auto">
            <a:xfrm>
              <a:off x="3515" y="2960"/>
              <a:ext cx="24"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01" name="Rectangle 107">
              <a:extLst>
                <a:ext uri="{FF2B5EF4-FFF2-40B4-BE49-F238E27FC236}">
                  <a16:creationId xmlns:a16="http://schemas.microsoft.com/office/drawing/2014/main" id="{255CD3B0-8A9C-41A8-A4F7-311533585C19}"/>
                </a:ext>
              </a:extLst>
            </p:cNvPr>
            <p:cNvSpPr>
              <a:spLocks noChangeArrowheads="1"/>
            </p:cNvSpPr>
            <p:nvPr/>
          </p:nvSpPr>
          <p:spPr bwMode="auto">
            <a:xfrm>
              <a:off x="3551" y="3004"/>
              <a:ext cx="24" cy="17"/>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02" name="Rectangle 108">
              <a:extLst>
                <a:ext uri="{FF2B5EF4-FFF2-40B4-BE49-F238E27FC236}">
                  <a16:creationId xmlns:a16="http://schemas.microsoft.com/office/drawing/2014/main" id="{547EA19B-4707-4E61-A403-55C04E20B884}"/>
                </a:ext>
              </a:extLst>
            </p:cNvPr>
            <p:cNvSpPr>
              <a:spLocks noChangeArrowheads="1"/>
            </p:cNvSpPr>
            <p:nvPr/>
          </p:nvSpPr>
          <p:spPr bwMode="auto">
            <a:xfrm>
              <a:off x="3585" y="2891"/>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03" name="Rectangle 109">
              <a:extLst>
                <a:ext uri="{FF2B5EF4-FFF2-40B4-BE49-F238E27FC236}">
                  <a16:creationId xmlns:a16="http://schemas.microsoft.com/office/drawing/2014/main" id="{35F598E0-A8B9-4D8D-A594-8FE093B26AF6}"/>
                </a:ext>
              </a:extLst>
            </p:cNvPr>
            <p:cNvSpPr>
              <a:spLocks noChangeArrowheads="1"/>
            </p:cNvSpPr>
            <p:nvPr/>
          </p:nvSpPr>
          <p:spPr bwMode="auto">
            <a:xfrm>
              <a:off x="3619" y="2876"/>
              <a:ext cx="25" cy="17"/>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04" name="Rectangle 110">
              <a:extLst>
                <a:ext uri="{FF2B5EF4-FFF2-40B4-BE49-F238E27FC236}">
                  <a16:creationId xmlns:a16="http://schemas.microsoft.com/office/drawing/2014/main" id="{9B9C2ED3-1FA4-408B-AB9C-ED8C07BA466E}"/>
                </a:ext>
              </a:extLst>
            </p:cNvPr>
            <p:cNvSpPr>
              <a:spLocks noChangeArrowheads="1"/>
            </p:cNvSpPr>
            <p:nvPr/>
          </p:nvSpPr>
          <p:spPr bwMode="auto">
            <a:xfrm>
              <a:off x="3655" y="3073"/>
              <a:ext cx="23" cy="17"/>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05" name="Rectangle 111">
              <a:extLst>
                <a:ext uri="{FF2B5EF4-FFF2-40B4-BE49-F238E27FC236}">
                  <a16:creationId xmlns:a16="http://schemas.microsoft.com/office/drawing/2014/main" id="{6B299871-CA3C-42A8-8BCB-175386DA4BB0}"/>
                </a:ext>
              </a:extLst>
            </p:cNvPr>
            <p:cNvSpPr>
              <a:spLocks noChangeArrowheads="1"/>
            </p:cNvSpPr>
            <p:nvPr/>
          </p:nvSpPr>
          <p:spPr bwMode="auto">
            <a:xfrm>
              <a:off x="3690" y="3092"/>
              <a:ext cx="24"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06" name="Rectangle 112">
              <a:extLst>
                <a:ext uri="{FF2B5EF4-FFF2-40B4-BE49-F238E27FC236}">
                  <a16:creationId xmlns:a16="http://schemas.microsoft.com/office/drawing/2014/main" id="{383F988A-1257-48F2-B2DE-F656AB0B4137}"/>
                </a:ext>
              </a:extLst>
            </p:cNvPr>
            <p:cNvSpPr>
              <a:spLocks noChangeArrowheads="1"/>
            </p:cNvSpPr>
            <p:nvPr/>
          </p:nvSpPr>
          <p:spPr bwMode="auto">
            <a:xfrm>
              <a:off x="3726" y="3008"/>
              <a:ext cx="22"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07" name="Rectangle 113">
              <a:extLst>
                <a:ext uri="{FF2B5EF4-FFF2-40B4-BE49-F238E27FC236}">
                  <a16:creationId xmlns:a16="http://schemas.microsoft.com/office/drawing/2014/main" id="{65B53AB3-1050-4ADF-AD61-09D1015C22A8}"/>
                </a:ext>
              </a:extLst>
            </p:cNvPr>
            <p:cNvSpPr>
              <a:spLocks noChangeArrowheads="1"/>
            </p:cNvSpPr>
            <p:nvPr/>
          </p:nvSpPr>
          <p:spPr bwMode="auto">
            <a:xfrm>
              <a:off x="3760" y="3237"/>
              <a:ext cx="24"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08" name="Rectangle 114">
              <a:extLst>
                <a:ext uri="{FF2B5EF4-FFF2-40B4-BE49-F238E27FC236}">
                  <a16:creationId xmlns:a16="http://schemas.microsoft.com/office/drawing/2014/main" id="{1340980C-CF41-43C9-8F09-504ACD800C97}"/>
                </a:ext>
              </a:extLst>
            </p:cNvPr>
            <p:cNvSpPr>
              <a:spLocks noChangeArrowheads="1"/>
            </p:cNvSpPr>
            <p:nvPr/>
          </p:nvSpPr>
          <p:spPr bwMode="auto">
            <a:xfrm>
              <a:off x="3796" y="2987"/>
              <a:ext cx="23" cy="17"/>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09" name="Rectangle 115">
              <a:extLst>
                <a:ext uri="{FF2B5EF4-FFF2-40B4-BE49-F238E27FC236}">
                  <a16:creationId xmlns:a16="http://schemas.microsoft.com/office/drawing/2014/main" id="{9B72864B-B960-4BAE-AD4A-0596B6C696E9}"/>
                </a:ext>
              </a:extLst>
            </p:cNvPr>
            <p:cNvSpPr>
              <a:spLocks noChangeArrowheads="1"/>
            </p:cNvSpPr>
            <p:nvPr/>
          </p:nvSpPr>
          <p:spPr bwMode="auto">
            <a:xfrm>
              <a:off x="3830" y="3088"/>
              <a:ext cx="23"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10" name="Rectangle 116">
              <a:extLst>
                <a:ext uri="{FF2B5EF4-FFF2-40B4-BE49-F238E27FC236}">
                  <a16:creationId xmlns:a16="http://schemas.microsoft.com/office/drawing/2014/main" id="{27C0DDAC-FA07-4FC3-9596-9DD1D8FEB112}"/>
                </a:ext>
              </a:extLst>
            </p:cNvPr>
            <p:cNvSpPr>
              <a:spLocks noChangeArrowheads="1"/>
            </p:cNvSpPr>
            <p:nvPr/>
          </p:nvSpPr>
          <p:spPr bwMode="auto">
            <a:xfrm>
              <a:off x="3864" y="3074"/>
              <a:ext cx="25"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11" name="Rectangle 117">
              <a:extLst>
                <a:ext uri="{FF2B5EF4-FFF2-40B4-BE49-F238E27FC236}">
                  <a16:creationId xmlns:a16="http://schemas.microsoft.com/office/drawing/2014/main" id="{784BA512-ED14-4596-9CA5-BC98B4238E91}"/>
                </a:ext>
              </a:extLst>
            </p:cNvPr>
            <p:cNvSpPr>
              <a:spLocks noChangeArrowheads="1"/>
            </p:cNvSpPr>
            <p:nvPr/>
          </p:nvSpPr>
          <p:spPr bwMode="auto">
            <a:xfrm>
              <a:off x="3900" y="3403"/>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12" name="Rectangle 118">
              <a:extLst>
                <a:ext uri="{FF2B5EF4-FFF2-40B4-BE49-F238E27FC236}">
                  <a16:creationId xmlns:a16="http://schemas.microsoft.com/office/drawing/2014/main" id="{EF54F1BB-9769-4506-841F-AA0915820B6F}"/>
                </a:ext>
              </a:extLst>
            </p:cNvPr>
            <p:cNvSpPr>
              <a:spLocks noChangeArrowheads="1"/>
            </p:cNvSpPr>
            <p:nvPr/>
          </p:nvSpPr>
          <p:spPr bwMode="auto">
            <a:xfrm>
              <a:off x="3934" y="2988"/>
              <a:ext cx="25"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13" name="Rectangle 119">
              <a:extLst>
                <a:ext uri="{FF2B5EF4-FFF2-40B4-BE49-F238E27FC236}">
                  <a16:creationId xmlns:a16="http://schemas.microsoft.com/office/drawing/2014/main" id="{ED00AE9F-FCF6-4634-B7D6-198FC35E799B}"/>
                </a:ext>
              </a:extLst>
            </p:cNvPr>
            <p:cNvSpPr>
              <a:spLocks noChangeArrowheads="1"/>
            </p:cNvSpPr>
            <p:nvPr/>
          </p:nvSpPr>
          <p:spPr bwMode="auto">
            <a:xfrm>
              <a:off x="3970" y="3119"/>
              <a:ext cx="23"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14" name="Rectangle 120">
              <a:extLst>
                <a:ext uri="{FF2B5EF4-FFF2-40B4-BE49-F238E27FC236}">
                  <a16:creationId xmlns:a16="http://schemas.microsoft.com/office/drawing/2014/main" id="{204BDB86-A700-4030-98E3-2608C8191228}"/>
                </a:ext>
              </a:extLst>
            </p:cNvPr>
            <p:cNvSpPr>
              <a:spLocks noChangeArrowheads="1"/>
            </p:cNvSpPr>
            <p:nvPr/>
          </p:nvSpPr>
          <p:spPr bwMode="auto">
            <a:xfrm>
              <a:off x="4005" y="3222"/>
              <a:ext cx="22"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15" name="Rectangle 121">
              <a:extLst>
                <a:ext uri="{FF2B5EF4-FFF2-40B4-BE49-F238E27FC236}">
                  <a16:creationId xmlns:a16="http://schemas.microsoft.com/office/drawing/2014/main" id="{5CD50909-174F-47B4-93E8-AFF485148662}"/>
                </a:ext>
              </a:extLst>
            </p:cNvPr>
            <p:cNvSpPr>
              <a:spLocks noChangeArrowheads="1"/>
            </p:cNvSpPr>
            <p:nvPr/>
          </p:nvSpPr>
          <p:spPr bwMode="auto">
            <a:xfrm>
              <a:off x="4039" y="3102"/>
              <a:ext cx="24"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16" name="Rectangle 122">
              <a:extLst>
                <a:ext uri="{FF2B5EF4-FFF2-40B4-BE49-F238E27FC236}">
                  <a16:creationId xmlns:a16="http://schemas.microsoft.com/office/drawing/2014/main" id="{5A7CC7AC-A25D-4B09-A6D3-0EDF2F269C81}"/>
                </a:ext>
              </a:extLst>
            </p:cNvPr>
            <p:cNvSpPr>
              <a:spLocks noChangeArrowheads="1"/>
            </p:cNvSpPr>
            <p:nvPr/>
          </p:nvSpPr>
          <p:spPr bwMode="auto">
            <a:xfrm>
              <a:off x="4075" y="3052"/>
              <a:ext cx="23"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17" name="Rectangle 123">
              <a:extLst>
                <a:ext uri="{FF2B5EF4-FFF2-40B4-BE49-F238E27FC236}">
                  <a16:creationId xmlns:a16="http://schemas.microsoft.com/office/drawing/2014/main" id="{97F6663D-6B3D-4C00-B630-856DC3463230}"/>
                </a:ext>
              </a:extLst>
            </p:cNvPr>
            <p:cNvSpPr>
              <a:spLocks noChangeArrowheads="1"/>
            </p:cNvSpPr>
            <p:nvPr/>
          </p:nvSpPr>
          <p:spPr bwMode="auto">
            <a:xfrm>
              <a:off x="4109" y="3015"/>
              <a:ext cx="25"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18" name="Rectangle 124">
              <a:extLst>
                <a:ext uri="{FF2B5EF4-FFF2-40B4-BE49-F238E27FC236}">
                  <a16:creationId xmlns:a16="http://schemas.microsoft.com/office/drawing/2014/main" id="{369AB872-B433-4406-81F8-5F8DECF92B08}"/>
                </a:ext>
              </a:extLst>
            </p:cNvPr>
            <p:cNvSpPr>
              <a:spLocks noChangeArrowheads="1"/>
            </p:cNvSpPr>
            <p:nvPr/>
          </p:nvSpPr>
          <p:spPr bwMode="auto">
            <a:xfrm>
              <a:off x="4145" y="3230"/>
              <a:ext cx="23"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19" name="Rectangle 125">
              <a:extLst>
                <a:ext uri="{FF2B5EF4-FFF2-40B4-BE49-F238E27FC236}">
                  <a16:creationId xmlns:a16="http://schemas.microsoft.com/office/drawing/2014/main" id="{2140688E-047F-453B-B900-8C2089363D07}"/>
                </a:ext>
              </a:extLst>
            </p:cNvPr>
            <p:cNvSpPr>
              <a:spLocks noChangeArrowheads="1"/>
            </p:cNvSpPr>
            <p:nvPr/>
          </p:nvSpPr>
          <p:spPr bwMode="auto">
            <a:xfrm>
              <a:off x="4179" y="2968"/>
              <a:ext cx="24"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20" name="Rectangle 126">
              <a:extLst>
                <a:ext uri="{FF2B5EF4-FFF2-40B4-BE49-F238E27FC236}">
                  <a16:creationId xmlns:a16="http://schemas.microsoft.com/office/drawing/2014/main" id="{11C61A5C-34B5-439B-972D-5166C631803D}"/>
                </a:ext>
              </a:extLst>
            </p:cNvPr>
            <p:cNvSpPr>
              <a:spLocks noChangeArrowheads="1"/>
            </p:cNvSpPr>
            <p:nvPr/>
          </p:nvSpPr>
          <p:spPr bwMode="auto">
            <a:xfrm>
              <a:off x="4215" y="3043"/>
              <a:ext cx="22"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21" name="Rectangle 127">
              <a:extLst>
                <a:ext uri="{FF2B5EF4-FFF2-40B4-BE49-F238E27FC236}">
                  <a16:creationId xmlns:a16="http://schemas.microsoft.com/office/drawing/2014/main" id="{EE4511EF-D52B-4589-8B05-45B94724896E}"/>
                </a:ext>
              </a:extLst>
            </p:cNvPr>
            <p:cNvSpPr>
              <a:spLocks noChangeArrowheads="1"/>
            </p:cNvSpPr>
            <p:nvPr/>
          </p:nvSpPr>
          <p:spPr bwMode="auto">
            <a:xfrm>
              <a:off x="4249" y="2865"/>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22" name="Rectangle 128">
              <a:extLst>
                <a:ext uri="{FF2B5EF4-FFF2-40B4-BE49-F238E27FC236}">
                  <a16:creationId xmlns:a16="http://schemas.microsoft.com/office/drawing/2014/main" id="{D872D015-3574-4F69-B23E-E7D05C070E75}"/>
                </a:ext>
              </a:extLst>
            </p:cNvPr>
            <p:cNvSpPr>
              <a:spLocks noChangeArrowheads="1"/>
            </p:cNvSpPr>
            <p:nvPr/>
          </p:nvSpPr>
          <p:spPr bwMode="auto">
            <a:xfrm>
              <a:off x="4284" y="2732"/>
              <a:ext cx="24" cy="17"/>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23" name="Rectangle 129">
              <a:extLst>
                <a:ext uri="{FF2B5EF4-FFF2-40B4-BE49-F238E27FC236}">
                  <a16:creationId xmlns:a16="http://schemas.microsoft.com/office/drawing/2014/main" id="{24770CB7-D9A4-4B7D-A311-D99DE5CA60EA}"/>
                </a:ext>
              </a:extLst>
            </p:cNvPr>
            <p:cNvSpPr>
              <a:spLocks noChangeArrowheads="1"/>
            </p:cNvSpPr>
            <p:nvPr/>
          </p:nvSpPr>
          <p:spPr bwMode="auto">
            <a:xfrm>
              <a:off x="4320" y="2885"/>
              <a:ext cx="23" cy="17"/>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24" name="Rectangle 130">
              <a:extLst>
                <a:ext uri="{FF2B5EF4-FFF2-40B4-BE49-F238E27FC236}">
                  <a16:creationId xmlns:a16="http://schemas.microsoft.com/office/drawing/2014/main" id="{5DEE37A4-8E21-4BE6-8ECD-BA9FCEFBAA88}"/>
                </a:ext>
              </a:extLst>
            </p:cNvPr>
            <p:cNvSpPr>
              <a:spLocks noChangeArrowheads="1"/>
            </p:cNvSpPr>
            <p:nvPr/>
          </p:nvSpPr>
          <p:spPr bwMode="auto">
            <a:xfrm>
              <a:off x="4354" y="2682"/>
              <a:ext cx="24"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25" name="Rectangle 131">
              <a:extLst>
                <a:ext uri="{FF2B5EF4-FFF2-40B4-BE49-F238E27FC236}">
                  <a16:creationId xmlns:a16="http://schemas.microsoft.com/office/drawing/2014/main" id="{4E4F5846-C159-41F3-BD35-CA0914BAB65F}"/>
                </a:ext>
              </a:extLst>
            </p:cNvPr>
            <p:cNvSpPr>
              <a:spLocks noChangeArrowheads="1"/>
            </p:cNvSpPr>
            <p:nvPr/>
          </p:nvSpPr>
          <p:spPr bwMode="auto">
            <a:xfrm>
              <a:off x="4390" y="2680"/>
              <a:ext cx="23" cy="21"/>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26" name="Rectangle 132">
              <a:extLst>
                <a:ext uri="{FF2B5EF4-FFF2-40B4-BE49-F238E27FC236}">
                  <a16:creationId xmlns:a16="http://schemas.microsoft.com/office/drawing/2014/main" id="{08949398-4442-48F9-B186-FE6183C40904}"/>
                </a:ext>
              </a:extLst>
            </p:cNvPr>
            <p:cNvSpPr>
              <a:spLocks noChangeArrowheads="1"/>
            </p:cNvSpPr>
            <p:nvPr/>
          </p:nvSpPr>
          <p:spPr bwMode="auto">
            <a:xfrm>
              <a:off x="4424" y="2724"/>
              <a:ext cx="22"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27" name="Rectangle 133">
              <a:extLst>
                <a:ext uri="{FF2B5EF4-FFF2-40B4-BE49-F238E27FC236}">
                  <a16:creationId xmlns:a16="http://schemas.microsoft.com/office/drawing/2014/main" id="{89BC470E-AC47-4749-9FFF-B8596AA74010}"/>
                </a:ext>
              </a:extLst>
            </p:cNvPr>
            <p:cNvSpPr>
              <a:spLocks noChangeArrowheads="1"/>
            </p:cNvSpPr>
            <p:nvPr/>
          </p:nvSpPr>
          <p:spPr bwMode="auto">
            <a:xfrm>
              <a:off x="4458" y="2575"/>
              <a:ext cx="25" cy="18"/>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28" name="Rectangle 134">
              <a:extLst>
                <a:ext uri="{FF2B5EF4-FFF2-40B4-BE49-F238E27FC236}">
                  <a16:creationId xmlns:a16="http://schemas.microsoft.com/office/drawing/2014/main" id="{F026DC4C-8BD8-4A4D-A827-F698D87DE991}"/>
                </a:ext>
              </a:extLst>
            </p:cNvPr>
            <p:cNvSpPr>
              <a:spLocks noChangeArrowheads="1"/>
            </p:cNvSpPr>
            <p:nvPr/>
          </p:nvSpPr>
          <p:spPr bwMode="auto">
            <a:xfrm>
              <a:off x="4494" y="2643"/>
              <a:ext cx="23" cy="20"/>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29" name="Rectangle 135">
              <a:extLst>
                <a:ext uri="{FF2B5EF4-FFF2-40B4-BE49-F238E27FC236}">
                  <a16:creationId xmlns:a16="http://schemas.microsoft.com/office/drawing/2014/main" id="{E9D8CD49-F3FA-49CA-BEEF-DF3E8E4E501C}"/>
                </a:ext>
              </a:extLst>
            </p:cNvPr>
            <p:cNvSpPr>
              <a:spLocks noChangeArrowheads="1"/>
            </p:cNvSpPr>
            <p:nvPr/>
          </p:nvSpPr>
          <p:spPr bwMode="auto">
            <a:xfrm>
              <a:off x="4529" y="2688"/>
              <a:ext cx="24"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30" name="Rectangle 136">
              <a:extLst>
                <a:ext uri="{FF2B5EF4-FFF2-40B4-BE49-F238E27FC236}">
                  <a16:creationId xmlns:a16="http://schemas.microsoft.com/office/drawing/2014/main" id="{1AC5612B-4211-459E-B32D-DE68351FB63F}"/>
                </a:ext>
              </a:extLst>
            </p:cNvPr>
            <p:cNvSpPr>
              <a:spLocks noChangeArrowheads="1"/>
            </p:cNvSpPr>
            <p:nvPr/>
          </p:nvSpPr>
          <p:spPr bwMode="auto">
            <a:xfrm>
              <a:off x="4564" y="2455"/>
              <a:ext cx="23"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31" name="Rectangle 137">
              <a:extLst>
                <a:ext uri="{FF2B5EF4-FFF2-40B4-BE49-F238E27FC236}">
                  <a16:creationId xmlns:a16="http://schemas.microsoft.com/office/drawing/2014/main" id="{43909966-4F23-4FB9-BC00-2490209F1793}"/>
                </a:ext>
              </a:extLst>
            </p:cNvPr>
            <p:cNvSpPr>
              <a:spLocks noChangeArrowheads="1"/>
            </p:cNvSpPr>
            <p:nvPr/>
          </p:nvSpPr>
          <p:spPr bwMode="auto">
            <a:xfrm>
              <a:off x="4599" y="2633"/>
              <a:ext cx="24" cy="19"/>
            </a:xfrm>
            <a:prstGeom prst="rect">
              <a:avLst/>
            </a:prstGeom>
            <a:solidFill>
              <a:srgbClr val="FFFFFF"/>
            </a:solidFill>
            <a:ln w="762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32" name="Line 138">
              <a:extLst>
                <a:ext uri="{FF2B5EF4-FFF2-40B4-BE49-F238E27FC236}">
                  <a16:creationId xmlns:a16="http://schemas.microsoft.com/office/drawing/2014/main" id="{C2670A77-5A21-4847-BAFE-DDDD5CB3C7EB}"/>
                </a:ext>
              </a:extLst>
            </p:cNvPr>
            <p:cNvSpPr>
              <a:spLocks noChangeShapeType="1"/>
            </p:cNvSpPr>
            <p:nvPr/>
          </p:nvSpPr>
          <p:spPr bwMode="auto">
            <a:xfrm flipV="1">
              <a:off x="1216" y="2189"/>
              <a:ext cx="39" cy="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33" name="Oval 139">
              <a:extLst>
                <a:ext uri="{FF2B5EF4-FFF2-40B4-BE49-F238E27FC236}">
                  <a16:creationId xmlns:a16="http://schemas.microsoft.com/office/drawing/2014/main" id="{62FAB955-B20A-4ED4-AD66-FAEF092884AA}"/>
                </a:ext>
              </a:extLst>
            </p:cNvPr>
            <p:cNvSpPr>
              <a:spLocks noChangeArrowheads="1"/>
            </p:cNvSpPr>
            <p:nvPr/>
          </p:nvSpPr>
          <p:spPr bwMode="auto">
            <a:xfrm>
              <a:off x="1254" y="2193"/>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34" name="Line 140">
              <a:extLst>
                <a:ext uri="{FF2B5EF4-FFF2-40B4-BE49-F238E27FC236}">
                  <a16:creationId xmlns:a16="http://schemas.microsoft.com/office/drawing/2014/main" id="{CB2F6CDD-6EE9-45D2-AD3B-979669F3D6E8}"/>
                </a:ext>
              </a:extLst>
            </p:cNvPr>
            <p:cNvSpPr>
              <a:spLocks noChangeShapeType="1"/>
            </p:cNvSpPr>
            <p:nvPr/>
          </p:nvSpPr>
          <p:spPr bwMode="auto">
            <a:xfrm>
              <a:off x="1259" y="2198"/>
              <a:ext cx="41" cy="5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35" name="Oval 141">
              <a:extLst>
                <a:ext uri="{FF2B5EF4-FFF2-40B4-BE49-F238E27FC236}">
                  <a16:creationId xmlns:a16="http://schemas.microsoft.com/office/drawing/2014/main" id="{CAA18104-5CAA-4406-B89B-22F6FD188C17}"/>
                </a:ext>
              </a:extLst>
            </p:cNvPr>
            <p:cNvSpPr>
              <a:spLocks noChangeArrowheads="1"/>
            </p:cNvSpPr>
            <p:nvPr/>
          </p:nvSpPr>
          <p:spPr bwMode="auto">
            <a:xfrm>
              <a:off x="1290" y="2247"/>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36" name="Line 142">
              <a:extLst>
                <a:ext uri="{FF2B5EF4-FFF2-40B4-BE49-F238E27FC236}">
                  <a16:creationId xmlns:a16="http://schemas.microsoft.com/office/drawing/2014/main" id="{30576D41-C83A-44D5-8C0C-E881D7FF3542}"/>
                </a:ext>
              </a:extLst>
            </p:cNvPr>
            <p:cNvSpPr>
              <a:spLocks noChangeShapeType="1"/>
            </p:cNvSpPr>
            <p:nvPr/>
          </p:nvSpPr>
          <p:spPr bwMode="auto">
            <a:xfrm>
              <a:off x="1299" y="2252"/>
              <a:ext cx="29" cy="2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37" name="Oval 143">
              <a:extLst>
                <a:ext uri="{FF2B5EF4-FFF2-40B4-BE49-F238E27FC236}">
                  <a16:creationId xmlns:a16="http://schemas.microsoft.com/office/drawing/2014/main" id="{8FA4DE56-BED3-4FD3-9AB4-FC86D5FF5E1D}"/>
                </a:ext>
              </a:extLst>
            </p:cNvPr>
            <p:cNvSpPr>
              <a:spLocks noChangeArrowheads="1"/>
            </p:cNvSpPr>
            <p:nvPr/>
          </p:nvSpPr>
          <p:spPr bwMode="auto">
            <a:xfrm>
              <a:off x="1324" y="2488"/>
              <a:ext cx="19"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38" name="Line 144">
              <a:extLst>
                <a:ext uri="{FF2B5EF4-FFF2-40B4-BE49-F238E27FC236}">
                  <a16:creationId xmlns:a16="http://schemas.microsoft.com/office/drawing/2014/main" id="{B81B164A-1D59-4F33-86CD-DE5FC09428BB}"/>
                </a:ext>
              </a:extLst>
            </p:cNvPr>
            <p:cNvSpPr>
              <a:spLocks noChangeShapeType="1"/>
            </p:cNvSpPr>
            <p:nvPr/>
          </p:nvSpPr>
          <p:spPr bwMode="auto">
            <a:xfrm flipV="1">
              <a:off x="1320" y="2441"/>
              <a:ext cx="41" cy="4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39" name="Oval 145">
              <a:extLst>
                <a:ext uri="{FF2B5EF4-FFF2-40B4-BE49-F238E27FC236}">
                  <a16:creationId xmlns:a16="http://schemas.microsoft.com/office/drawing/2014/main" id="{18695D53-399F-4741-A193-8C5BAF270DC3}"/>
                </a:ext>
              </a:extLst>
            </p:cNvPr>
            <p:cNvSpPr>
              <a:spLocks noChangeArrowheads="1"/>
            </p:cNvSpPr>
            <p:nvPr/>
          </p:nvSpPr>
          <p:spPr bwMode="auto">
            <a:xfrm>
              <a:off x="1360" y="2444"/>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40" name="Line 146">
              <a:extLst>
                <a:ext uri="{FF2B5EF4-FFF2-40B4-BE49-F238E27FC236}">
                  <a16:creationId xmlns:a16="http://schemas.microsoft.com/office/drawing/2014/main" id="{A76FE2C7-F9FA-477F-ACC2-72E559F954E7}"/>
                </a:ext>
              </a:extLst>
            </p:cNvPr>
            <p:cNvSpPr>
              <a:spLocks noChangeShapeType="1"/>
            </p:cNvSpPr>
            <p:nvPr/>
          </p:nvSpPr>
          <p:spPr bwMode="auto">
            <a:xfrm flipV="1">
              <a:off x="1361" y="2306"/>
              <a:ext cx="29" cy="13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41" name="Oval 147">
              <a:extLst>
                <a:ext uri="{FF2B5EF4-FFF2-40B4-BE49-F238E27FC236}">
                  <a16:creationId xmlns:a16="http://schemas.microsoft.com/office/drawing/2014/main" id="{9EA12BF8-B687-43D9-A51F-9DFEF4EEB9AD}"/>
                </a:ext>
              </a:extLst>
            </p:cNvPr>
            <p:cNvSpPr>
              <a:spLocks noChangeArrowheads="1"/>
            </p:cNvSpPr>
            <p:nvPr/>
          </p:nvSpPr>
          <p:spPr bwMode="auto">
            <a:xfrm>
              <a:off x="1393" y="2311"/>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42" name="Line 148">
              <a:extLst>
                <a:ext uri="{FF2B5EF4-FFF2-40B4-BE49-F238E27FC236}">
                  <a16:creationId xmlns:a16="http://schemas.microsoft.com/office/drawing/2014/main" id="{86450817-6768-4863-8ABB-24F5707D7ABA}"/>
                </a:ext>
              </a:extLst>
            </p:cNvPr>
            <p:cNvSpPr>
              <a:spLocks noChangeShapeType="1"/>
            </p:cNvSpPr>
            <p:nvPr/>
          </p:nvSpPr>
          <p:spPr bwMode="auto">
            <a:xfrm>
              <a:off x="1399" y="2315"/>
              <a:ext cx="41" cy="7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43" name="Oval 149">
              <a:extLst>
                <a:ext uri="{FF2B5EF4-FFF2-40B4-BE49-F238E27FC236}">
                  <a16:creationId xmlns:a16="http://schemas.microsoft.com/office/drawing/2014/main" id="{197476B5-D8C8-4941-AEDD-B3AC69D30506}"/>
                </a:ext>
              </a:extLst>
            </p:cNvPr>
            <p:cNvSpPr>
              <a:spLocks noChangeArrowheads="1"/>
            </p:cNvSpPr>
            <p:nvPr/>
          </p:nvSpPr>
          <p:spPr bwMode="auto">
            <a:xfrm>
              <a:off x="1431" y="2379"/>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44" name="Line 150">
              <a:extLst>
                <a:ext uri="{FF2B5EF4-FFF2-40B4-BE49-F238E27FC236}">
                  <a16:creationId xmlns:a16="http://schemas.microsoft.com/office/drawing/2014/main" id="{4BF56706-2D7C-44EE-8430-77AAD41DAC82}"/>
                </a:ext>
              </a:extLst>
            </p:cNvPr>
            <p:cNvSpPr>
              <a:spLocks noChangeShapeType="1"/>
            </p:cNvSpPr>
            <p:nvPr/>
          </p:nvSpPr>
          <p:spPr bwMode="auto">
            <a:xfrm flipV="1">
              <a:off x="1431" y="2280"/>
              <a:ext cx="29" cy="9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45" name="Oval 151">
              <a:extLst>
                <a:ext uri="{FF2B5EF4-FFF2-40B4-BE49-F238E27FC236}">
                  <a16:creationId xmlns:a16="http://schemas.microsoft.com/office/drawing/2014/main" id="{39315A46-BFFC-4036-A64B-8C5C55BF47CE}"/>
                </a:ext>
              </a:extLst>
            </p:cNvPr>
            <p:cNvSpPr>
              <a:spLocks noChangeArrowheads="1"/>
            </p:cNvSpPr>
            <p:nvPr/>
          </p:nvSpPr>
          <p:spPr bwMode="auto">
            <a:xfrm>
              <a:off x="1465" y="2278"/>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46" name="Line 152">
              <a:extLst>
                <a:ext uri="{FF2B5EF4-FFF2-40B4-BE49-F238E27FC236}">
                  <a16:creationId xmlns:a16="http://schemas.microsoft.com/office/drawing/2014/main" id="{F95830EC-6CF3-459D-9DCB-97EF4DDDA324}"/>
                </a:ext>
              </a:extLst>
            </p:cNvPr>
            <p:cNvSpPr>
              <a:spLocks noChangeShapeType="1"/>
            </p:cNvSpPr>
            <p:nvPr/>
          </p:nvSpPr>
          <p:spPr bwMode="auto">
            <a:xfrm flipV="1">
              <a:off x="1467" y="2238"/>
              <a:ext cx="4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47" name="Oval 153">
              <a:extLst>
                <a:ext uri="{FF2B5EF4-FFF2-40B4-BE49-F238E27FC236}">
                  <a16:creationId xmlns:a16="http://schemas.microsoft.com/office/drawing/2014/main" id="{49AEF124-C898-4DF1-8347-A8686085DDDE}"/>
                </a:ext>
              </a:extLst>
            </p:cNvPr>
            <p:cNvSpPr>
              <a:spLocks noChangeArrowheads="1"/>
            </p:cNvSpPr>
            <p:nvPr/>
          </p:nvSpPr>
          <p:spPr bwMode="auto">
            <a:xfrm>
              <a:off x="1499" y="2242"/>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48" name="Line 154">
              <a:extLst>
                <a:ext uri="{FF2B5EF4-FFF2-40B4-BE49-F238E27FC236}">
                  <a16:creationId xmlns:a16="http://schemas.microsoft.com/office/drawing/2014/main" id="{DE1975B8-FEE3-428F-8A1D-4FB7E1BE202D}"/>
                </a:ext>
              </a:extLst>
            </p:cNvPr>
            <p:cNvSpPr>
              <a:spLocks noChangeShapeType="1"/>
            </p:cNvSpPr>
            <p:nvPr/>
          </p:nvSpPr>
          <p:spPr bwMode="auto">
            <a:xfrm>
              <a:off x="1508" y="2247"/>
              <a:ext cx="32" cy="2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49" name="Oval 155">
              <a:extLst>
                <a:ext uri="{FF2B5EF4-FFF2-40B4-BE49-F238E27FC236}">
                  <a16:creationId xmlns:a16="http://schemas.microsoft.com/office/drawing/2014/main" id="{C6BD0686-2CF5-4E49-AA98-72DFA7B5CEEC}"/>
                </a:ext>
              </a:extLst>
            </p:cNvPr>
            <p:cNvSpPr>
              <a:spLocks noChangeArrowheads="1"/>
            </p:cNvSpPr>
            <p:nvPr/>
          </p:nvSpPr>
          <p:spPr bwMode="auto">
            <a:xfrm>
              <a:off x="1535" y="2467"/>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50" name="Line 156">
              <a:extLst>
                <a:ext uri="{FF2B5EF4-FFF2-40B4-BE49-F238E27FC236}">
                  <a16:creationId xmlns:a16="http://schemas.microsoft.com/office/drawing/2014/main" id="{EAD6E867-3A83-411E-B24D-EC6A0B8DD369}"/>
                </a:ext>
              </a:extLst>
            </p:cNvPr>
            <p:cNvSpPr>
              <a:spLocks noChangeShapeType="1"/>
            </p:cNvSpPr>
            <p:nvPr/>
          </p:nvSpPr>
          <p:spPr bwMode="auto">
            <a:xfrm flipV="1">
              <a:off x="1531" y="2394"/>
              <a:ext cx="39" cy="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51" name="Oval 157">
              <a:extLst>
                <a:ext uri="{FF2B5EF4-FFF2-40B4-BE49-F238E27FC236}">
                  <a16:creationId xmlns:a16="http://schemas.microsoft.com/office/drawing/2014/main" id="{617A4E59-F3C9-404F-93EB-B38409C94541}"/>
                </a:ext>
              </a:extLst>
            </p:cNvPr>
            <p:cNvSpPr>
              <a:spLocks noChangeArrowheads="1"/>
            </p:cNvSpPr>
            <p:nvPr/>
          </p:nvSpPr>
          <p:spPr bwMode="auto">
            <a:xfrm>
              <a:off x="1569" y="2397"/>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52" name="Line 158">
              <a:extLst>
                <a:ext uri="{FF2B5EF4-FFF2-40B4-BE49-F238E27FC236}">
                  <a16:creationId xmlns:a16="http://schemas.microsoft.com/office/drawing/2014/main" id="{EA3D584C-B57F-424D-83C2-84AF74A2FE2B}"/>
                </a:ext>
              </a:extLst>
            </p:cNvPr>
            <p:cNvSpPr>
              <a:spLocks noChangeShapeType="1"/>
            </p:cNvSpPr>
            <p:nvPr/>
          </p:nvSpPr>
          <p:spPr bwMode="auto">
            <a:xfrm flipV="1">
              <a:off x="1566" y="2390"/>
              <a:ext cx="33"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53" name="Oval 159">
              <a:extLst>
                <a:ext uri="{FF2B5EF4-FFF2-40B4-BE49-F238E27FC236}">
                  <a16:creationId xmlns:a16="http://schemas.microsoft.com/office/drawing/2014/main" id="{9206E6F0-0AB0-4BC9-B689-4124B53E892C}"/>
                </a:ext>
              </a:extLst>
            </p:cNvPr>
            <p:cNvSpPr>
              <a:spLocks noChangeArrowheads="1"/>
            </p:cNvSpPr>
            <p:nvPr/>
          </p:nvSpPr>
          <p:spPr bwMode="auto">
            <a:xfrm>
              <a:off x="1605" y="2389"/>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54" name="Line 160">
              <a:extLst>
                <a:ext uri="{FF2B5EF4-FFF2-40B4-BE49-F238E27FC236}">
                  <a16:creationId xmlns:a16="http://schemas.microsoft.com/office/drawing/2014/main" id="{F372D694-E9F4-41AC-BCA3-FEF09BBC5D48}"/>
                </a:ext>
              </a:extLst>
            </p:cNvPr>
            <p:cNvSpPr>
              <a:spLocks noChangeShapeType="1"/>
            </p:cNvSpPr>
            <p:nvPr/>
          </p:nvSpPr>
          <p:spPr bwMode="auto">
            <a:xfrm>
              <a:off x="1610" y="2394"/>
              <a:ext cx="39" cy="5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55" name="Oval 161">
              <a:extLst>
                <a:ext uri="{FF2B5EF4-FFF2-40B4-BE49-F238E27FC236}">
                  <a16:creationId xmlns:a16="http://schemas.microsoft.com/office/drawing/2014/main" id="{398CB1EB-C3C0-4806-86E8-5534AE4F0207}"/>
                </a:ext>
              </a:extLst>
            </p:cNvPr>
            <p:cNvSpPr>
              <a:spLocks noChangeArrowheads="1"/>
            </p:cNvSpPr>
            <p:nvPr/>
          </p:nvSpPr>
          <p:spPr bwMode="auto">
            <a:xfrm>
              <a:off x="1640" y="2441"/>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56" name="Line 162">
              <a:extLst>
                <a:ext uri="{FF2B5EF4-FFF2-40B4-BE49-F238E27FC236}">
                  <a16:creationId xmlns:a16="http://schemas.microsoft.com/office/drawing/2014/main" id="{4CDE504A-31D8-48E7-A219-BAC93504C10B}"/>
                </a:ext>
              </a:extLst>
            </p:cNvPr>
            <p:cNvSpPr>
              <a:spLocks noChangeShapeType="1"/>
            </p:cNvSpPr>
            <p:nvPr/>
          </p:nvSpPr>
          <p:spPr bwMode="auto">
            <a:xfrm>
              <a:off x="1648" y="2446"/>
              <a:ext cx="29" cy="5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57" name="Oval 163">
              <a:extLst>
                <a:ext uri="{FF2B5EF4-FFF2-40B4-BE49-F238E27FC236}">
                  <a16:creationId xmlns:a16="http://schemas.microsoft.com/office/drawing/2014/main" id="{AEAAE221-E8F6-44B5-B545-CCCC75651D4C}"/>
                </a:ext>
              </a:extLst>
            </p:cNvPr>
            <p:cNvSpPr>
              <a:spLocks noChangeArrowheads="1"/>
            </p:cNvSpPr>
            <p:nvPr/>
          </p:nvSpPr>
          <p:spPr bwMode="auto">
            <a:xfrm>
              <a:off x="1673" y="2996"/>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58" name="Line 164">
              <a:extLst>
                <a:ext uri="{FF2B5EF4-FFF2-40B4-BE49-F238E27FC236}">
                  <a16:creationId xmlns:a16="http://schemas.microsoft.com/office/drawing/2014/main" id="{E7B51305-6991-43FE-AF3F-E86FA49BF619}"/>
                </a:ext>
              </a:extLst>
            </p:cNvPr>
            <p:cNvSpPr>
              <a:spLocks noChangeShapeType="1"/>
            </p:cNvSpPr>
            <p:nvPr/>
          </p:nvSpPr>
          <p:spPr bwMode="auto">
            <a:xfrm flipV="1">
              <a:off x="1674" y="2672"/>
              <a:ext cx="31" cy="3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59" name="Oval 165">
              <a:extLst>
                <a:ext uri="{FF2B5EF4-FFF2-40B4-BE49-F238E27FC236}">
                  <a16:creationId xmlns:a16="http://schemas.microsoft.com/office/drawing/2014/main" id="{F9EC8459-EC73-4786-9989-A47F5622448B}"/>
                </a:ext>
              </a:extLst>
            </p:cNvPr>
            <p:cNvSpPr>
              <a:spLocks noChangeArrowheads="1"/>
            </p:cNvSpPr>
            <p:nvPr/>
          </p:nvSpPr>
          <p:spPr bwMode="auto">
            <a:xfrm>
              <a:off x="1709" y="2676"/>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60" name="Line 166">
              <a:extLst>
                <a:ext uri="{FF2B5EF4-FFF2-40B4-BE49-F238E27FC236}">
                  <a16:creationId xmlns:a16="http://schemas.microsoft.com/office/drawing/2014/main" id="{84408CEB-ABE6-4008-A947-FD386D2AE643}"/>
                </a:ext>
              </a:extLst>
            </p:cNvPr>
            <p:cNvSpPr>
              <a:spLocks noChangeShapeType="1"/>
            </p:cNvSpPr>
            <p:nvPr/>
          </p:nvSpPr>
          <p:spPr bwMode="auto">
            <a:xfrm>
              <a:off x="1718" y="2681"/>
              <a:ext cx="29" cy="2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61" name="Oval 167">
              <a:extLst>
                <a:ext uri="{FF2B5EF4-FFF2-40B4-BE49-F238E27FC236}">
                  <a16:creationId xmlns:a16="http://schemas.microsoft.com/office/drawing/2014/main" id="{E369EB80-E9D2-40FF-BBE0-BBBC69E5EF55}"/>
                </a:ext>
              </a:extLst>
            </p:cNvPr>
            <p:cNvSpPr>
              <a:spLocks noChangeArrowheads="1"/>
            </p:cNvSpPr>
            <p:nvPr/>
          </p:nvSpPr>
          <p:spPr bwMode="auto">
            <a:xfrm>
              <a:off x="1744" y="2901"/>
              <a:ext cx="19"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62" name="Line 168">
              <a:extLst>
                <a:ext uri="{FF2B5EF4-FFF2-40B4-BE49-F238E27FC236}">
                  <a16:creationId xmlns:a16="http://schemas.microsoft.com/office/drawing/2014/main" id="{627C147E-87F5-4678-9716-9F6C6663FAAA}"/>
                </a:ext>
              </a:extLst>
            </p:cNvPr>
            <p:cNvSpPr>
              <a:spLocks noChangeShapeType="1"/>
            </p:cNvSpPr>
            <p:nvPr/>
          </p:nvSpPr>
          <p:spPr bwMode="auto">
            <a:xfrm>
              <a:off x="1753" y="2906"/>
              <a:ext cx="30" cy="1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63" name="Oval 169">
              <a:extLst>
                <a:ext uri="{FF2B5EF4-FFF2-40B4-BE49-F238E27FC236}">
                  <a16:creationId xmlns:a16="http://schemas.microsoft.com/office/drawing/2014/main" id="{BBF64039-9DDB-4750-834A-4AD0124725DE}"/>
                </a:ext>
              </a:extLst>
            </p:cNvPr>
            <p:cNvSpPr>
              <a:spLocks noChangeArrowheads="1"/>
            </p:cNvSpPr>
            <p:nvPr/>
          </p:nvSpPr>
          <p:spPr bwMode="auto">
            <a:xfrm>
              <a:off x="1779" y="3027"/>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64" name="Line 170">
              <a:extLst>
                <a:ext uri="{FF2B5EF4-FFF2-40B4-BE49-F238E27FC236}">
                  <a16:creationId xmlns:a16="http://schemas.microsoft.com/office/drawing/2014/main" id="{54B9A113-E1F9-4682-82B3-A5B87D062A5D}"/>
                </a:ext>
              </a:extLst>
            </p:cNvPr>
            <p:cNvSpPr>
              <a:spLocks noChangeShapeType="1"/>
            </p:cNvSpPr>
            <p:nvPr/>
          </p:nvSpPr>
          <p:spPr bwMode="auto">
            <a:xfrm flipV="1">
              <a:off x="1785" y="2767"/>
              <a:ext cx="30" cy="2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65" name="Oval 171">
              <a:extLst>
                <a:ext uri="{FF2B5EF4-FFF2-40B4-BE49-F238E27FC236}">
                  <a16:creationId xmlns:a16="http://schemas.microsoft.com/office/drawing/2014/main" id="{04464E5C-9633-4EF6-A60F-0FEC060355E1}"/>
                </a:ext>
              </a:extLst>
            </p:cNvPr>
            <p:cNvSpPr>
              <a:spLocks noChangeArrowheads="1"/>
            </p:cNvSpPr>
            <p:nvPr/>
          </p:nvSpPr>
          <p:spPr bwMode="auto">
            <a:xfrm>
              <a:off x="1814" y="276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66" name="Line 172">
              <a:extLst>
                <a:ext uri="{FF2B5EF4-FFF2-40B4-BE49-F238E27FC236}">
                  <a16:creationId xmlns:a16="http://schemas.microsoft.com/office/drawing/2014/main" id="{18209913-28FE-4531-A42B-29C449092106}"/>
                </a:ext>
              </a:extLst>
            </p:cNvPr>
            <p:cNvSpPr>
              <a:spLocks noChangeShapeType="1"/>
            </p:cNvSpPr>
            <p:nvPr/>
          </p:nvSpPr>
          <p:spPr bwMode="auto">
            <a:xfrm>
              <a:off x="1819" y="2769"/>
              <a:ext cx="39"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67" name="Oval 173">
              <a:extLst>
                <a:ext uri="{FF2B5EF4-FFF2-40B4-BE49-F238E27FC236}">
                  <a16:creationId xmlns:a16="http://schemas.microsoft.com/office/drawing/2014/main" id="{DBAB20D9-F27F-4D92-A6BE-0FC2A5C78E96}"/>
                </a:ext>
              </a:extLst>
            </p:cNvPr>
            <p:cNvSpPr>
              <a:spLocks noChangeArrowheads="1"/>
            </p:cNvSpPr>
            <p:nvPr/>
          </p:nvSpPr>
          <p:spPr bwMode="auto">
            <a:xfrm>
              <a:off x="1849" y="2782"/>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68" name="Line 174">
              <a:extLst>
                <a:ext uri="{FF2B5EF4-FFF2-40B4-BE49-F238E27FC236}">
                  <a16:creationId xmlns:a16="http://schemas.microsoft.com/office/drawing/2014/main" id="{3C1E63E6-4343-484F-8D50-B25B880E4767}"/>
                </a:ext>
              </a:extLst>
            </p:cNvPr>
            <p:cNvSpPr>
              <a:spLocks noChangeShapeType="1"/>
            </p:cNvSpPr>
            <p:nvPr/>
          </p:nvSpPr>
          <p:spPr bwMode="auto">
            <a:xfrm flipV="1">
              <a:off x="1846" y="2760"/>
              <a:ext cx="39" cy="3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69" name="Oval 175">
              <a:extLst>
                <a:ext uri="{FF2B5EF4-FFF2-40B4-BE49-F238E27FC236}">
                  <a16:creationId xmlns:a16="http://schemas.microsoft.com/office/drawing/2014/main" id="{4FE5F826-A148-4F39-85A3-6C93E77181E4}"/>
                </a:ext>
              </a:extLst>
            </p:cNvPr>
            <p:cNvSpPr>
              <a:spLocks noChangeArrowheads="1"/>
            </p:cNvSpPr>
            <p:nvPr/>
          </p:nvSpPr>
          <p:spPr bwMode="auto">
            <a:xfrm>
              <a:off x="1885" y="2758"/>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70" name="Line 176">
              <a:extLst>
                <a:ext uri="{FF2B5EF4-FFF2-40B4-BE49-F238E27FC236}">
                  <a16:creationId xmlns:a16="http://schemas.microsoft.com/office/drawing/2014/main" id="{3CED98BA-4F87-42A2-8611-F3CAC3F0F6BA}"/>
                </a:ext>
              </a:extLst>
            </p:cNvPr>
            <p:cNvSpPr>
              <a:spLocks noChangeShapeType="1"/>
            </p:cNvSpPr>
            <p:nvPr/>
          </p:nvSpPr>
          <p:spPr bwMode="auto">
            <a:xfrm>
              <a:off x="1893" y="2762"/>
              <a:ext cx="30" cy="4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71" name="Oval 177">
              <a:extLst>
                <a:ext uri="{FF2B5EF4-FFF2-40B4-BE49-F238E27FC236}">
                  <a16:creationId xmlns:a16="http://schemas.microsoft.com/office/drawing/2014/main" id="{FCB9C558-BF55-439E-ACBB-5D668A49F8F7}"/>
                </a:ext>
              </a:extLst>
            </p:cNvPr>
            <p:cNvSpPr>
              <a:spLocks noChangeArrowheads="1"/>
            </p:cNvSpPr>
            <p:nvPr/>
          </p:nvSpPr>
          <p:spPr bwMode="auto">
            <a:xfrm>
              <a:off x="1918" y="3179"/>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72" name="Line 178">
              <a:extLst>
                <a:ext uri="{FF2B5EF4-FFF2-40B4-BE49-F238E27FC236}">
                  <a16:creationId xmlns:a16="http://schemas.microsoft.com/office/drawing/2014/main" id="{39251463-0AA6-4332-93ED-9E264293D05D}"/>
                </a:ext>
              </a:extLst>
            </p:cNvPr>
            <p:cNvSpPr>
              <a:spLocks noChangeShapeType="1"/>
            </p:cNvSpPr>
            <p:nvPr/>
          </p:nvSpPr>
          <p:spPr bwMode="auto">
            <a:xfrm flipV="1">
              <a:off x="1919" y="2796"/>
              <a:ext cx="31" cy="38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73" name="Oval 179">
              <a:extLst>
                <a:ext uri="{FF2B5EF4-FFF2-40B4-BE49-F238E27FC236}">
                  <a16:creationId xmlns:a16="http://schemas.microsoft.com/office/drawing/2014/main" id="{19ED2F06-DF6D-495C-B232-3BFA45088E00}"/>
                </a:ext>
              </a:extLst>
            </p:cNvPr>
            <p:cNvSpPr>
              <a:spLocks noChangeArrowheads="1"/>
            </p:cNvSpPr>
            <p:nvPr/>
          </p:nvSpPr>
          <p:spPr bwMode="auto">
            <a:xfrm>
              <a:off x="1954" y="2794"/>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74" name="Line 180">
              <a:extLst>
                <a:ext uri="{FF2B5EF4-FFF2-40B4-BE49-F238E27FC236}">
                  <a16:creationId xmlns:a16="http://schemas.microsoft.com/office/drawing/2014/main" id="{17CB0301-907D-470B-AEE3-F83F5B58B02F}"/>
                </a:ext>
              </a:extLst>
            </p:cNvPr>
            <p:cNvSpPr>
              <a:spLocks noChangeShapeType="1"/>
            </p:cNvSpPr>
            <p:nvPr/>
          </p:nvSpPr>
          <p:spPr bwMode="auto">
            <a:xfrm>
              <a:off x="1963" y="2798"/>
              <a:ext cx="29" cy="23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75" name="Oval 181">
              <a:extLst>
                <a:ext uri="{FF2B5EF4-FFF2-40B4-BE49-F238E27FC236}">
                  <a16:creationId xmlns:a16="http://schemas.microsoft.com/office/drawing/2014/main" id="{E8B1BDBF-E0C3-47C4-850B-C9E31195A87C}"/>
                </a:ext>
              </a:extLst>
            </p:cNvPr>
            <p:cNvSpPr>
              <a:spLocks noChangeArrowheads="1"/>
            </p:cNvSpPr>
            <p:nvPr/>
          </p:nvSpPr>
          <p:spPr bwMode="auto">
            <a:xfrm>
              <a:off x="1988" y="3035"/>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76" name="Line 182">
              <a:extLst>
                <a:ext uri="{FF2B5EF4-FFF2-40B4-BE49-F238E27FC236}">
                  <a16:creationId xmlns:a16="http://schemas.microsoft.com/office/drawing/2014/main" id="{4DCB3D34-4DB4-49D4-98D7-DB5DFB6F1E5E}"/>
                </a:ext>
              </a:extLst>
            </p:cNvPr>
            <p:cNvSpPr>
              <a:spLocks noChangeShapeType="1"/>
            </p:cNvSpPr>
            <p:nvPr/>
          </p:nvSpPr>
          <p:spPr bwMode="auto">
            <a:xfrm>
              <a:off x="1993" y="3040"/>
              <a:ext cx="41"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77" name="Oval 183">
              <a:extLst>
                <a:ext uri="{FF2B5EF4-FFF2-40B4-BE49-F238E27FC236}">
                  <a16:creationId xmlns:a16="http://schemas.microsoft.com/office/drawing/2014/main" id="{341D385F-58DD-4226-A4A2-E7094E5524A7}"/>
                </a:ext>
              </a:extLst>
            </p:cNvPr>
            <p:cNvSpPr>
              <a:spLocks noChangeArrowheads="1"/>
            </p:cNvSpPr>
            <p:nvPr/>
          </p:nvSpPr>
          <p:spPr bwMode="auto">
            <a:xfrm>
              <a:off x="2024" y="3084"/>
              <a:ext cx="19"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78" name="Line 184">
              <a:extLst>
                <a:ext uri="{FF2B5EF4-FFF2-40B4-BE49-F238E27FC236}">
                  <a16:creationId xmlns:a16="http://schemas.microsoft.com/office/drawing/2014/main" id="{913F3062-16E7-4F34-8C29-0A8B4CF01C76}"/>
                </a:ext>
              </a:extLst>
            </p:cNvPr>
            <p:cNvSpPr>
              <a:spLocks noChangeShapeType="1"/>
            </p:cNvSpPr>
            <p:nvPr/>
          </p:nvSpPr>
          <p:spPr bwMode="auto">
            <a:xfrm flipV="1">
              <a:off x="2031" y="2941"/>
              <a:ext cx="30" cy="1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79" name="Oval 185">
              <a:extLst>
                <a:ext uri="{FF2B5EF4-FFF2-40B4-BE49-F238E27FC236}">
                  <a16:creationId xmlns:a16="http://schemas.microsoft.com/office/drawing/2014/main" id="{EA56D503-7416-43C1-9284-E6C9DE9FF9FD}"/>
                </a:ext>
              </a:extLst>
            </p:cNvPr>
            <p:cNvSpPr>
              <a:spLocks noChangeArrowheads="1"/>
            </p:cNvSpPr>
            <p:nvPr/>
          </p:nvSpPr>
          <p:spPr bwMode="auto">
            <a:xfrm>
              <a:off x="2059" y="2939"/>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80" name="Line 186">
              <a:extLst>
                <a:ext uri="{FF2B5EF4-FFF2-40B4-BE49-F238E27FC236}">
                  <a16:creationId xmlns:a16="http://schemas.microsoft.com/office/drawing/2014/main" id="{BFDE1708-3E51-4A8E-8802-67E27592DBB4}"/>
                </a:ext>
              </a:extLst>
            </p:cNvPr>
            <p:cNvSpPr>
              <a:spLocks noChangeShapeType="1"/>
            </p:cNvSpPr>
            <p:nvPr/>
          </p:nvSpPr>
          <p:spPr bwMode="auto">
            <a:xfrm>
              <a:off x="2067" y="2944"/>
              <a:ext cx="30" cy="1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81" name="Oval 187">
              <a:extLst>
                <a:ext uri="{FF2B5EF4-FFF2-40B4-BE49-F238E27FC236}">
                  <a16:creationId xmlns:a16="http://schemas.microsoft.com/office/drawing/2014/main" id="{D9DD52BB-540D-408A-B688-C07793107F51}"/>
                </a:ext>
              </a:extLst>
            </p:cNvPr>
            <p:cNvSpPr>
              <a:spLocks noChangeArrowheads="1"/>
            </p:cNvSpPr>
            <p:nvPr/>
          </p:nvSpPr>
          <p:spPr bwMode="auto">
            <a:xfrm>
              <a:off x="2094" y="3058"/>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82" name="Line 188">
              <a:extLst>
                <a:ext uri="{FF2B5EF4-FFF2-40B4-BE49-F238E27FC236}">
                  <a16:creationId xmlns:a16="http://schemas.microsoft.com/office/drawing/2014/main" id="{7F3F440B-1ED8-4D8A-A878-A13F09568069}"/>
                </a:ext>
              </a:extLst>
            </p:cNvPr>
            <p:cNvSpPr>
              <a:spLocks noChangeShapeType="1"/>
            </p:cNvSpPr>
            <p:nvPr/>
          </p:nvSpPr>
          <p:spPr bwMode="auto">
            <a:xfrm>
              <a:off x="2102" y="3063"/>
              <a:ext cx="31"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83" name="Oval 189">
              <a:extLst>
                <a:ext uri="{FF2B5EF4-FFF2-40B4-BE49-F238E27FC236}">
                  <a16:creationId xmlns:a16="http://schemas.microsoft.com/office/drawing/2014/main" id="{37B813F2-A976-4CB3-AAB4-1CDD80EEFC94}"/>
                </a:ext>
              </a:extLst>
            </p:cNvPr>
            <p:cNvSpPr>
              <a:spLocks noChangeArrowheads="1"/>
            </p:cNvSpPr>
            <p:nvPr/>
          </p:nvSpPr>
          <p:spPr bwMode="auto">
            <a:xfrm>
              <a:off x="2129" y="3161"/>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84" name="Line 190">
              <a:extLst>
                <a:ext uri="{FF2B5EF4-FFF2-40B4-BE49-F238E27FC236}">
                  <a16:creationId xmlns:a16="http://schemas.microsoft.com/office/drawing/2014/main" id="{1065D828-0B1D-4DD4-9BD4-E96665D2171A}"/>
                </a:ext>
              </a:extLst>
            </p:cNvPr>
            <p:cNvSpPr>
              <a:spLocks noChangeShapeType="1"/>
            </p:cNvSpPr>
            <p:nvPr/>
          </p:nvSpPr>
          <p:spPr bwMode="auto">
            <a:xfrm flipV="1">
              <a:off x="2125" y="3127"/>
              <a:ext cx="39" cy="3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85" name="Oval 191">
              <a:extLst>
                <a:ext uri="{FF2B5EF4-FFF2-40B4-BE49-F238E27FC236}">
                  <a16:creationId xmlns:a16="http://schemas.microsoft.com/office/drawing/2014/main" id="{9D02B2EC-2073-4B3D-A28D-4A04CF628DDC}"/>
                </a:ext>
              </a:extLst>
            </p:cNvPr>
            <p:cNvSpPr>
              <a:spLocks noChangeArrowheads="1"/>
            </p:cNvSpPr>
            <p:nvPr/>
          </p:nvSpPr>
          <p:spPr bwMode="auto">
            <a:xfrm>
              <a:off x="2163" y="3131"/>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86" name="Line 192">
              <a:extLst>
                <a:ext uri="{FF2B5EF4-FFF2-40B4-BE49-F238E27FC236}">
                  <a16:creationId xmlns:a16="http://schemas.microsoft.com/office/drawing/2014/main" id="{6FB9F431-5F3D-458C-A110-8B40E4B9B767}"/>
                </a:ext>
              </a:extLst>
            </p:cNvPr>
            <p:cNvSpPr>
              <a:spLocks noChangeShapeType="1"/>
            </p:cNvSpPr>
            <p:nvPr/>
          </p:nvSpPr>
          <p:spPr bwMode="auto">
            <a:xfrm>
              <a:off x="2168" y="3139"/>
              <a:ext cx="33" cy="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87" name="Oval 193">
              <a:extLst>
                <a:ext uri="{FF2B5EF4-FFF2-40B4-BE49-F238E27FC236}">
                  <a16:creationId xmlns:a16="http://schemas.microsoft.com/office/drawing/2014/main" id="{E3FA4830-F5A0-413F-8781-C0FA1C7A64D6}"/>
                </a:ext>
              </a:extLst>
            </p:cNvPr>
            <p:cNvSpPr>
              <a:spLocks noChangeArrowheads="1"/>
            </p:cNvSpPr>
            <p:nvPr/>
          </p:nvSpPr>
          <p:spPr bwMode="auto">
            <a:xfrm>
              <a:off x="2199" y="3139"/>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88" name="Line 194">
              <a:extLst>
                <a:ext uri="{FF2B5EF4-FFF2-40B4-BE49-F238E27FC236}">
                  <a16:creationId xmlns:a16="http://schemas.microsoft.com/office/drawing/2014/main" id="{FEC0F813-53E4-41A0-A915-6EC9E0CD2ACE}"/>
                </a:ext>
              </a:extLst>
            </p:cNvPr>
            <p:cNvSpPr>
              <a:spLocks noChangeShapeType="1"/>
            </p:cNvSpPr>
            <p:nvPr/>
          </p:nvSpPr>
          <p:spPr bwMode="auto">
            <a:xfrm flipV="1">
              <a:off x="2199" y="2981"/>
              <a:ext cx="29" cy="1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89" name="Oval 195">
              <a:extLst>
                <a:ext uri="{FF2B5EF4-FFF2-40B4-BE49-F238E27FC236}">
                  <a16:creationId xmlns:a16="http://schemas.microsoft.com/office/drawing/2014/main" id="{1E490E7A-C3D8-48E0-B638-920BF7FF37C9}"/>
                </a:ext>
              </a:extLst>
            </p:cNvPr>
            <p:cNvSpPr>
              <a:spLocks noChangeArrowheads="1"/>
            </p:cNvSpPr>
            <p:nvPr/>
          </p:nvSpPr>
          <p:spPr bwMode="auto">
            <a:xfrm>
              <a:off x="2233" y="2985"/>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90" name="Line 196">
              <a:extLst>
                <a:ext uri="{FF2B5EF4-FFF2-40B4-BE49-F238E27FC236}">
                  <a16:creationId xmlns:a16="http://schemas.microsoft.com/office/drawing/2014/main" id="{8D8ED60E-3046-448A-8307-59C3CB98B16C}"/>
                </a:ext>
              </a:extLst>
            </p:cNvPr>
            <p:cNvSpPr>
              <a:spLocks noChangeShapeType="1"/>
            </p:cNvSpPr>
            <p:nvPr/>
          </p:nvSpPr>
          <p:spPr bwMode="auto">
            <a:xfrm>
              <a:off x="2238" y="2991"/>
              <a:ext cx="31"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91" name="Oval 197">
              <a:extLst>
                <a:ext uri="{FF2B5EF4-FFF2-40B4-BE49-F238E27FC236}">
                  <a16:creationId xmlns:a16="http://schemas.microsoft.com/office/drawing/2014/main" id="{79FCD38A-DF50-490E-8581-8162D02E84A5}"/>
                </a:ext>
              </a:extLst>
            </p:cNvPr>
            <p:cNvSpPr>
              <a:spLocks noChangeArrowheads="1"/>
            </p:cNvSpPr>
            <p:nvPr/>
          </p:nvSpPr>
          <p:spPr bwMode="auto">
            <a:xfrm>
              <a:off x="2267" y="2988"/>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92" name="Line 198">
              <a:extLst>
                <a:ext uri="{FF2B5EF4-FFF2-40B4-BE49-F238E27FC236}">
                  <a16:creationId xmlns:a16="http://schemas.microsoft.com/office/drawing/2014/main" id="{9E2DEF41-9743-4EF3-9214-5B635D3BCE6A}"/>
                </a:ext>
              </a:extLst>
            </p:cNvPr>
            <p:cNvSpPr>
              <a:spLocks noChangeShapeType="1"/>
            </p:cNvSpPr>
            <p:nvPr/>
          </p:nvSpPr>
          <p:spPr bwMode="auto">
            <a:xfrm flipV="1">
              <a:off x="2268" y="2900"/>
              <a:ext cx="31" cy="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93" name="Oval 199">
              <a:extLst>
                <a:ext uri="{FF2B5EF4-FFF2-40B4-BE49-F238E27FC236}">
                  <a16:creationId xmlns:a16="http://schemas.microsoft.com/office/drawing/2014/main" id="{E5A674C3-6E2D-443D-B0C8-FC4FD6CF094C}"/>
                </a:ext>
              </a:extLst>
            </p:cNvPr>
            <p:cNvSpPr>
              <a:spLocks noChangeArrowheads="1"/>
            </p:cNvSpPr>
            <p:nvPr/>
          </p:nvSpPr>
          <p:spPr bwMode="auto">
            <a:xfrm>
              <a:off x="2303" y="2905"/>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94" name="Line 200">
              <a:extLst>
                <a:ext uri="{FF2B5EF4-FFF2-40B4-BE49-F238E27FC236}">
                  <a16:creationId xmlns:a16="http://schemas.microsoft.com/office/drawing/2014/main" id="{5F4DFCDE-636D-4C83-8417-1F3758B9EC1E}"/>
                </a:ext>
              </a:extLst>
            </p:cNvPr>
            <p:cNvSpPr>
              <a:spLocks noChangeShapeType="1"/>
            </p:cNvSpPr>
            <p:nvPr/>
          </p:nvSpPr>
          <p:spPr bwMode="auto">
            <a:xfrm>
              <a:off x="2312" y="2909"/>
              <a:ext cx="29" cy="1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95" name="Oval 201">
              <a:extLst>
                <a:ext uri="{FF2B5EF4-FFF2-40B4-BE49-F238E27FC236}">
                  <a16:creationId xmlns:a16="http://schemas.microsoft.com/office/drawing/2014/main" id="{E84C081F-18C7-428C-AC68-927DA36822B7}"/>
                </a:ext>
              </a:extLst>
            </p:cNvPr>
            <p:cNvSpPr>
              <a:spLocks noChangeArrowheads="1"/>
            </p:cNvSpPr>
            <p:nvPr/>
          </p:nvSpPr>
          <p:spPr bwMode="auto">
            <a:xfrm>
              <a:off x="2338" y="3022"/>
              <a:ext cx="0" cy="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96" name="Line 202">
              <a:extLst>
                <a:ext uri="{FF2B5EF4-FFF2-40B4-BE49-F238E27FC236}">
                  <a16:creationId xmlns:a16="http://schemas.microsoft.com/office/drawing/2014/main" id="{FCAE928A-AB5A-4F90-B6C5-36A08EDE572A}"/>
                </a:ext>
              </a:extLst>
            </p:cNvPr>
            <p:cNvSpPr>
              <a:spLocks noChangeShapeType="1"/>
            </p:cNvSpPr>
            <p:nvPr/>
          </p:nvSpPr>
          <p:spPr bwMode="auto">
            <a:xfrm flipV="1">
              <a:off x="2345" y="2844"/>
              <a:ext cx="30" cy="17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97" name="Oval 203">
              <a:extLst>
                <a:ext uri="{FF2B5EF4-FFF2-40B4-BE49-F238E27FC236}">
                  <a16:creationId xmlns:a16="http://schemas.microsoft.com/office/drawing/2014/main" id="{54EBD346-9F7A-41E8-BE1E-D46660ECB95E}"/>
                </a:ext>
              </a:extLst>
            </p:cNvPr>
            <p:cNvSpPr>
              <a:spLocks noChangeArrowheads="1"/>
            </p:cNvSpPr>
            <p:nvPr/>
          </p:nvSpPr>
          <p:spPr bwMode="auto">
            <a:xfrm>
              <a:off x="2374" y="2841"/>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998" name="Line 204">
              <a:extLst>
                <a:ext uri="{FF2B5EF4-FFF2-40B4-BE49-F238E27FC236}">
                  <a16:creationId xmlns:a16="http://schemas.microsoft.com/office/drawing/2014/main" id="{232090F0-5BF0-4679-887A-470C91A49475}"/>
                </a:ext>
              </a:extLst>
            </p:cNvPr>
            <p:cNvSpPr>
              <a:spLocks noChangeShapeType="1"/>
            </p:cNvSpPr>
            <p:nvPr/>
          </p:nvSpPr>
          <p:spPr bwMode="auto">
            <a:xfrm flipV="1">
              <a:off x="2376" y="2758"/>
              <a:ext cx="40" cy="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999" name="Oval 205">
              <a:extLst>
                <a:ext uri="{FF2B5EF4-FFF2-40B4-BE49-F238E27FC236}">
                  <a16:creationId xmlns:a16="http://schemas.microsoft.com/office/drawing/2014/main" id="{7655075D-E205-4EF9-9000-9918622B371E}"/>
                </a:ext>
              </a:extLst>
            </p:cNvPr>
            <p:cNvSpPr>
              <a:spLocks noChangeArrowheads="1"/>
            </p:cNvSpPr>
            <p:nvPr/>
          </p:nvSpPr>
          <p:spPr bwMode="auto">
            <a:xfrm>
              <a:off x="2408" y="2761"/>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00" name="Line 206">
              <a:extLst>
                <a:ext uri="{FF2B5EF4-FFF2-40B4-BE49-F238E27FC236}">
                  <a16:creationId xmlns:a16="http://schemas.microsoft.com/office/drawing/2014/main" id="{DF1D2030-67CC-46F9-9B89-4CD7193CFF48}"/>
                </a:ext>
              </a:extLst>
            </p:cNvPr>
            <p:cNvSpPr>
              <a:spLocks noChangeShapeType="1"/>
            </p:cNvSpPr>
            <p:nvPr/>
          </p:nvSpPr>
          <p:spPr bwMode="auto">
            <a:xfrm>
              <a:off x="2413" y="2766"/>
              <a:ext cx="41" cy="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01" name="Oval 207">
              <a:extLst>
                <a:ext uri="{FF2B5EF4-FFF2-40B4-BE49-F238E27FC236}">
                  <a16:creationId xmlns:a16="http://schemas.microsoft.com/office/drawing/2014/main" id="{673A6071-EED5-4E9A-950A-9D0AD5DD33A5}"/>
                </a:ext>
              </a:extLst>
            </p:cNvPr>
            <p:cNvSpPr>
              <a:spLocks noChangeArrowheads="1"/>
            </p:cNvSpPr>
            <p:nvPr/>
          </p:nvSpPr>
          <p:spPr bwMode="auto">
            <a:xfrm>
              <a:off x="2444" y="2831"/>
              <a:ext cx="19"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02" name="Line 208">
              <a:extLst>
                <a:ext uri="{FF2B5EF4-FFF2-40B4-BE49-F238E27FC236}">
                  <a16:creationId xmlns:a16="http://schemas.microsoft.com/office/drawing/2014/main" id="{828DCFD7-22C5-4FE6-BC6A-64D22BDFAB06}"/>
                </a:ext>
              </a:extLst>
            </p:cNvPr>
            <p:cNvSpPr>
              <a:spLocks noChangeShapeType="1"/>
            </p:cNvSpPr>
            <p:nvPr/>
          </p:nvSpPr>
          <p:spPr bwMode="auto">
            <a:xfrm flipV="1">
              <a:off x="2449" y="2709"/>
              <a:ext cx="30" cy="1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03" name="Oval 209">
              <a:extLst>
                <a:ext uri="{FF2B5EF4-FFF2-40B4-BE49-F238E27FC236}">
                  <a16:creationId xmlns:a16="http://schemas.microsoft.com/office/drawing/2014/main" id="{D2BE8E14-43AC-4C4E-BE90-63E3C6CB019F}"/>
                </a:ext>
              </a:extLst>
            </p:cNvPr>
            <p:cNvSpPr>
              <a:spLocks noChangeArrowheads="1"/>
            </p:cNvSpPr>
            <p:nvPr/>
          </p:nvSpPr>
          <p:spPr bwMode="auto">
            <a:xfrm>
              <a:off x="2478" y="2714"/>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04" name="Line 210">
              <a:extLst>
                <a:ext uri="{FF2B5EF4-FFF2-40B4-BE49-F238E27FC236}">
                  <a16:creationId xmlns:a16="http://schemas.microsoft.com/office/drawing/2014/main" id="{5A1B0B2E-BA83-4B4C-88ED-0809A0039855}"/>
                </a:ext>
              </a:extLst>
            </p:cNvPr>
            <p:cNvSpPr>
              <a:spLocks noChangeShapeType="1"/>
            </p:cNvSpPr>
            <p:nvPr/>
          </p:nvSpPr>
          <p:spPr bwMode="auto">
            <a:xfrm flipV="1">
              <a:off x="2479" y="2630"/>
              <a:ext cx="29" cy="7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05" name="Oval 211">
              <a:extLst>
                <a:ext uri="{FF2B5EF4-FFF2-40B4-BE49-F238E27FC236}">
                  <a16:creationId xmlns:a16="http://schemas.microsoft.com/office/drawing/2014/main" id="{157D2DBC-762B-4CAD-A515-4473B23B79A5}"/>
                </a:ext>
              </a:extLst>
            </p:cNvPr>
            <p:cNvSpPr>
              <a:spLocks noChangeArrowheads="1"/>
            </p:cNvSpPr>
            <p:nvPr/>
          </p:nvSpPr>
          <p:spPr bwMode="auto">
            <a:xfrm>
              <a:off x="2512" y="2634"/>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06" name="Line 212">
              <a:extLst>
                <a:ext uri="{FF2B5EF4-FFF2-40B4-BE49-F238E27FC236}">
                  <a16:creationId xmlns:a16="http://schemas.microsoft.com/office/drawing/2014/main" id="{E4549D54-BB37-418B-9030-B3D04C8B5D53}"/>
                </a:ext>
              </a:extLst>
            </p:cNvPr>
            <p:cNvSpPr>
              <a:spLocks noChangeShapeType="1"/>
            </p:cNvSpPr>
            <p:nvPr/>
          </p:nvSpPr>
          <p:spPr bwMode="auto">
            <a:xfrm>
              <a:off x="2517" y="2638"/>
              <a:ext cx="41" cy="3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07" name="Oval 213">
              <a:extLst>
                <a:ext uri="{FF2B5EF4-FFF2-40B4-BE49-F238E27FC236}">
                  <a16:creationId xmlns:a16="http://schemas.microsoft.com/office/drawing/2014/main" id="{02E3D538-EFBF-4D5C-BD62-35810D7D05B8}"/>
                </a:ext>
              </a:extLst>
            </p:cNvPr>
            <p:cNvSpPr>
              <a:spLocks noChangeArrowheads="1"/>
            </p:cNvSpPr>
            <p:nvPr/>
          </p:nvSpPr>
          <p:spPr bwMode="auto">
            <a:xfrm>
              <a:off x="2547" y="2661"/>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08" name="Line 214">
              <a:extLst>
                <a:ext uri="{FF2B5EF4-FFF2-40B4-BE49-F238E27FC236}">
                  <a16:creationId xmlns:a16="http://schemas.microsoft.com/office/drawing/2014/main" id="{44AB52BC-4EB8-457F-A544-F8D2405008F1}"/>
                </a:ext>
              </a:extLst>
            </p:cNvPr>
            <p:cNvSpPr>
              <a:spLocks noChangeShapeType="1"/>
            </p:cNvSpPr>
            <p:nvPr/>
          </p:nvSpPr>
          <p:spPr bwMode="auto">
            <a:xfrm>
              <a:off x="2553" y="2666"/>
              <a:ext cx="39" cy="7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09" name="Oval 215">
              <a:extLst>
                <a:ext uri="{FF2B5EF4-FFF2-40B4-BE49-F238E27FC236}">
                  <a16:creationId xmlns:a16="http://schemas.microsoft.com/office/drawing/2014/main" id="{A0AFFAFC-3988-4A1C-9697-4241BE348D14}"/>
                </a:ext>
              </a:extLst>
            </p:cNvPr>
            <p:cNvSpPr>
              <a:spLocks noChangeArrowheads="1"/>
            </p:cNvSpPr>
            <p:nvPr/>
          </p:nvSpPr>
          <p:spPr bwMode="auto">
            <a:xfrm>
              <a:off x="2583" y="2730"/>
              <a:ext cx="17"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10" name="Line 216">
              <a:extLst>
                <a:ext uri="{FF2B5EF4-FFF2-40B4-BE49-F238E27FC236}">
                  <a16:creationId xmlns:a16="http://schemas.microsoft.com/office/drawing/2014/main" id="{BB37D626-F496-4390-80BB-948CDE5967CE}"/>
                </a:ext>
              </a:extLst>
            </p:cNvPr>
            <p:cNvSpPr>
              <a:spLocks noChangeShapeType="1"/>
            </p:cNvSpPr>
            <p:nvPr/>
          </p:nvSpPr>
          <p:spPr bwMode="auto">
            <a:xfrm flipV="1">
              <a:off x="2589" y="2626"/>
              <a:ext cx="32" cy="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11" name="Oval 217">
              <a:extLst>
                <a:ext uri="{FF2B5EF4-FFF2-40B4-BE49-F238E27FC236}">
                  <a16:creationId xmlns:a16="http://schemas.microsoft.com/office/drawing/2014/main" id="{015DA56F-85D4-4D61-8614-D534F13472DE}"/>
                </a:ext>
              </a:extLst>
            </p:cNvPr>
            <p:cNvSpPr>
              <a:spLocks noChangeArrowheads="1"/>
            </p:cNvSpPr>
            <p:nvPr/>
          </p:nvSpPr>
          <p:spPr bwMode="auto">
            <a:xfrm>
              <a:off x="2618" y="2630"/>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12" name="Line 218">
              <a:extLst>
                <a:ext uri="{FF2B5EF4-FFF2-40B4-BE49-F238E27FC236}">
                  <a16:creationId xmlns:a16="http://schemas.microsoft.com/office/drawing/2014/main" id="{5BAE254C-A003-41AC-B5E8-98AB55863A64}"/>
                </a:ext>
              </a:extLst>
            </p:cNvPr>
            <p:cNvSpPr>
              <a:spLocks noChangeShapeType="1"/>
            </p:cNvSpPr>
            <p:nvPr/>
          </p:nvSpPr>
          <p:spPr bwMode="auto">
            <a:xfrm flipV="1">
              <a:off x="2625" y="2493"/>
              <a:ext cx="28"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13" name="Oval 219">
              <a:extLst>
                <a:ext uri="{FF2B5EF4-FFF2-40B4-BE49-F238E27FC236}">
                  <a16:creationId xmlns:a16="http://schemas.microsoft.com/office/drawing/2014/main" id="{0C6008CC-1052-430B-A977-41CA8B0554A3}"/>
                </a:ext>
              </a:extLst>
            </p:cNvPr>
            <p:cNvSpPr>
              <a:spLocks noChangeArrowheads="1"/>
            </p:cNvSpPr>
            <p:nvPr/>
          </p:nvSpPr>
          <p:spPr bwMode="auto">
            <a:xfrm>
              <a:off x="2653" y="2492"/>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14" name="Line 220">
              <a:extLst>
                <a:ext uri="{FF2B5EF4-FFF2-40B4-BE49-F238E27FC236}">
                  <a16:creationId xmlns:a16="http://schemas.microsoft.com/office/drawing/2014/main" id="{0B4C17DB-CD31-4460-A62A-C0730C015281}"/>
                </a:ext>
              </a:extLst>
            </p:cNvPr>
            <p:cNvSpPr>
              <a:spLocks noChangeShapeType="1"/>
            </p:cNvSpPr>
            <p:nvPr/>
          </p:nvSpPr>
          <p:spPr bwMode="auto">
            <a:xfrm>
              <a:off x="2662" y="2496"/>
              <a:ext cx="29" cy="2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15" name="Oval 221">
              <a:extLst>
                <a:ext uri="{FF2B5EF4-FFF2-40B4-BE49-F238E27FC236}">
                  <a16:creationId xmlns:a16="http://schemas.microsoft.com/office/drawing/2014/main" id="{ABAF3AD6-BB25-42AB-8CA1-D4E782059FE1}"/>
                </a:ext>
              </a:extLst>
            </p:cNvPr>
            <p:cNvSpPr>
              <a:spLocks noChangeArrowheads="1"/>
            </p:cNvSpPr>
            <p:nvPr/>
          </p:nvSpPr>
          <p:spPr bwMode="auto">
            <a:xfrm>
              <a:off x="2687" y="2745"/>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16" name="Line 222">
              <a:extLst>
                <a:ext uri="{FF2B5EF4-FFF2-40B4-BE49-F238E27FC236}">
                  <a16:creationId xmlns:a16="http://schemas.microsoft.com/office/drawing/2014/main" id="{0AEBF226-3379-4B01-B43D-1BB4F824D016}"/>
                </a:ext>
              </a:extLst>
            </p:cNvPr>
            <p:cNvSpPr>
              <a:spLocks noChangeShapeType="1"/>
            </p:cNvSpPr>
            <p:nvPr/>
          </p:nvSpPr>
          <p:spPr bwMode="auto">
            <a:xfrm flipV="1">
              <a:off x="2688" y="2603"/>
              <a:ext cx="31" cy="13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17" name="Oval 223">
              <a:extLst>
                <a:ext uri="{FF2B5EF4-FFF2-40B4-BE49-F238E27FC236}">
                  <a16:creationId xmlns:a16="http://schemas.microsoft.com/office/drawing/2014/main" id="{8A3AC491-73F2-4D3C-9996-10658450D489}"/>
                </a:ext>
              </a:extLst>
            </p:cNvPr>
            <p:cNvSpPr>
              <a:spLocks noChangeArrowheads="1"/>
            </p:cNvSpPr>
            <p:nvPr/>
          </p:nvSpPr>
          <p:spPr bwMode="auto">
            <a:xfrm>
              <a:off x="2723" y="2606"/>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18" name="Line 224">
              <a:extLst>
                <a:ext uri="{FF2B5EF4-FFF2-40B4-BE49-F238E27FC236}">
                  <a16:creationId xmlns:a16="http://schemas.microsoft.com/office/drawing/2014/main" id="{6522454A-FB0A-4D5E-A416-EE81A37CEC2B}"/>
                </a:ext>
              </a:extLst>
            </p:cNvPr>
            <p:cNvSpPr>
              <a:spLocks noChangeShapeType="1"/>
            </p:cNvSpPr>
            <p:nvPr/>
          </p:nvSpPr>
          <p:spPr bwMode="auto">
            <a:xfrm>
              <a:off x="2732" y="2611"/>
              <a:ext cx="29" cy="8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19" name="Oval 225">
              <a:extLst>
                <a:ext uri="{FF2B5EF4-FFF2-40B4-BE49-F238E27FC236}">
                  <a16:creationId xmlns:a16="http://schemas.microsoft.com/office/drawing/2014/main" id="{106DC29D-7A88-42FB-92B7-0D9BA7BED0AB}"/>
                </a:ext>
              </a:extLst>
            </p:cNvPr>
            <p:cNvSpPr>
              <a:spLocks noChangeArrowheads="1"/>
            </p:cNvSpPr>
            <p:nvPr/>
          </p:nvSpPr>
          <p:spPr bwMode="auto">
            <a:xfrm>
              <a:off x="2756" y="2696"/>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20" name="Line 226">
              <a:extLst>
                <a:ext uri="{FF2B5EF4-FFF2-40B4-BE49-F238E27FC236}">
                  <a16:creationId xmlns:a16="http://schemas.microsoft.com/office/drawing/2014/main" id="{7D239798-6236-46B4-9F31-71BDA188D520}"/>
                </a:ext>
              </a:extLst>
            </p:cNvPr>
            <p:cNvSpPr>
              <a:spLocks noChangeShapeType="1"/>
            </p:cNvSpPr>
            <p:nvPr/>
          </p:nvSpPr>
          <p:spPr bwMode="auto">
            <a:xfrm>
              <a:off x="2767" y="2700"/>
              <a:ext cx="30" cy="8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21" name="Oval 227">
              <a:extLst>
                <a:ext uri="{FF2B5EF4-FFF2-40B4-BE49-F238E27FC236}">
                  <a16:creationId xmlns:a16="http://schemas.microsoft.com/office/drawing/2014/main" id="{1897B8F0-A4A4-42CE-91E0-ECFF8E226A28}"/>
                </a:ext>
              </a:extLst>
            </p:cNvPr>
            <p:cNvSpPr>
              <a:spLocks noChangeArrowheads="1"/>
            </p:cNvSpPr>
            <p:nvPr/>
          </p:nvSpPr>
          <p:spPr bwMode="auto">
            <a:xfrm>
              <a:off x="2794" y="2784"/>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22" name="Line 228">
              <a:extLst>
                <a:ext uri="{FF2B5EF4-FFF2-40B4-BE49-F238E27FC236}">
                  <a16:creationId xmlns:a16="http://schemas.microsoft.com/office/drawing/2014/main" id="{6857DCD4-0EA3-4F77-9E31-DF2485E04522}"/>
                </a:ext>
              </a:extLst>
            </p:cNvPr>
            <p:cNvSpPr>
              <a:spLocks noChangeShapeType="1"/>
            </p:cNvSpPr>
            <p:nvPr/>
          </p:nvSpPr>
          <p:spPr bwMode="auto">
            <a:xfrm>
              <a:off x="2802" y="2789"/>
              <a:ext cx="29"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23" name="Oval 229">
              <a:extLst>
                <a:ext uri="{FF2B5EF4-FFF2-40B4-BE49-F238E27FC236}">
                  <a16:creationId xmlns:a16="http://schemas.microsoft.com/office/drawing/2014/main" id="{D798A1EC-C1CE-4A51-B02E-ABDA9EE06EC0}"/>
                </a:ext>
              </a:extLst>
            </p:cNvPr>
            <p:cNvSpPr>
              <a:spLocks noChangeArrowheads="1"/>
            </p:cNvSpPr>
            <p:nvPr/>
          </p:nvSpPr>
          <p:spPr bwMode="auto">
            <a:xfrm>
              <a:off x="2827" y="2916"/>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24" name="Line 230">
              <a:extLst>
                <a:ext uri="{FF2B5EF4-FFF2-40B4-BE49-F238E27FC236}">
                  <a16:creationId xmlns:a16="http://schemas.microsoft.com/office/drawing/2014/main" id="{95535226-9C55-49B5-8CFE-179BE89DD2A0}"/>
                </a:ext>
              </a:extLst>
            </p:cNvPr>
            <p:cNvSpPr>
              <a:spLocks noChangeShapeType="1"/>
            </p:cNvSpPr>
            <p:nvPr/>
          </p:nvSpPr>
          <p:spPr bwMode="auto">
            <a:xfrm flipV="1">
              <a:off x="2823" y="2878"/>
              <a:ext cx="39" cy="4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25" name="Oval 231">
              <a:extLst>
                <a:ext uri="{FF2B5EF4-FFF2-40B4-BE49-F238E27FC236}">
                  <a16:creationId xmlns:a16="http://schemas.microsoft.com/office/drawing/2014/main" id="{C9FAF454-0DE6-443D-923B-85B700FB203A}"/>
                </a:ext>
              </a:extLst>
            </p:cNvPr>
            <p:cNvSpPr>
              <a:spLocks noChangeArrowheads="1"/>
            </p:cNvSpPr>
            <p:nvPr/>
          </p:nvSpPr>
          <p:spPr bwMode="auto">
            <a:xfrm>
              <a:off x="2861" y="2875"/>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26" name="Line 232">
              <a:extLst>
                <a:ext uri="{FF2B5EF4-FFF2-40B4-BE49-F238E27FC236}">
                  <a16:creationId xmlns:a16="http://schemas.microsoft.com/office/drawing/2014/main" id="{6B94416D-310D-4C16-B081-B71E94F134C3}"/>
                </a:ext>
              </a:extLst>
            </p:cNvPr>
            <p:cNvSpPr>
              <a:spLocks noChangeShapeType="1"/>
            </p:cNvSpPr>
            <p:nvPr/>
          </p:nvSpPr>
          <p:spPr bwMode="auto">
            <a:xfrm flipV="1">
              <a:off x="2869" y="2543"/>
              <a:ext cx="30" cy="3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27" name="Oval 233">
              <a:extLst>
                <a:ext uri="{FF2B5EF4-FFF2-40B4-BE49-F238E27FC236}">
                  <a16:creationId xmlns:a16="http://schemas.microsoft.com/office/drawing/2014/main" id="{229B975E-E613-4B1F-8451-DB9B32E3CB2B}"/>
                </a:ext>
              </a:extLst>
            </p:cNvPr>
            <p:cNvSpPr>
              <a:spLocks noChangeArrowheads="1"/>
            </p:cNvSpPr>
            <p:nvPr/>
          </p:nvSpPr>
          <p:spPr bwMode="auto">
            <a:xfrm>
              <a:off x="2897" y="2547"/>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28" name="Line 234">
              <a:extLst>
                <a:ext uri="{FF2B5EF4-FFF2-40B4-BE49-F238E27FC236}">
                  <a16:creationId xmlns:a16="http://schemas.microsoft.com/office/drawing/2014/main" id="{5E8C7180-2F19-4664-B367-7ABDA3C2D8D4}"/>
                </a:ext>
              </a:extLst>
            </p:cNvPr>
            <p:cNvSpPr>
              <a:spLocks noChangeShapeType="1"/>
            </p:cNvSpPr>
            <p:nvPr/>
          </p:nvSpPr>
          <p:spPr bwMode="auto">
            <a:xfrm>
              <a:off x="2907" y="2552"/>
              <a:ext cx="29" cy="2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29" name="Oval 235">
              <a:extLst>
                <a:ext uri="{FF2B5EF4-FFF2-40B4-BE49-F238E27FC236}">
                  <a16:creationId xmlns:a16="http://schemas.microsoft.com/office/drawing/2014/main" id="{911F9F7C-8DEF-4003-B5C6-FC314FA00BFF}"/>
                </a:ext>
              </a:extLst>
            </p:cNvPr>
            <p:cNvSpPr>
              <a:spLocks noChangeArrowheads="1"/>
            </p:cNvSpPr>
            <p:nvPr/>
          </p:nvSpPr>
          <p:spPr bwMode="auto">
            <a:xfrm>
              <a:off x="2932" y="2789"/>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30" name="Line 236">
              <a:extLst>
                <a:ext uri="{FF2B5EF4-FFF2-40B4-BE49-F238E27FC236}">
                  <a16:creationId xmlns:a16="http://schemas.microsoft.com/office/drawing/2014/main" id="{1D36EBA6-60BC-45B9-B77B-5AEED909F174}"/>
                </a:ext>
              </a:extLst>
            </p:cNvPr>
            <p:cNvSpPr>
              <a:spLocks noChangeShapeType="1"/>
            </p:cNvSpPr>
            <p:nvPr/>
          </p:nvSpPr>
          <p:spPr bwMode="auto">
            <a:xfrm flipV="1">
              <a:off x="2938" y="2374"/>
              <a:ext cx="30" cy="4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31" name="Oval 237">
              <a:extLst>
                <a:ext uri="{FF2B5EF4-FFF2-40B4-BE49-F238E27FC236}">
                  <a16:creationId xmlns:a16="http://schemas.microsoft.com/office/drawing/2014/main" id="{FCA4CA4F-9868-4E96-9993-DD1F4B4F378A}"/>
                </a:ext>
              </a:extLst>
            </p:cNvPr>
            <p:cNvSpPr>
              <a:spLocks noChangeArrowheads="1"/>
            </p:cNvSpPr>
            <p:nvPr/>
          </p:nvSpPr>
          <p:spPr bwMode="auto">
            <a:xfrm>
              <a:off x="2968" y="2371"/>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32" name="Line 238">
              <a:extLst>
                <a:ext uri="{FF2B5EF4-FFF2-40B4-BE49-F238E27FC236}">
                  <a16:creationId xmlns:a16="http://schemas.microsoft.com/office/drawing/2014/main" id="{F54D69D1-EE3F-4A33-B718-7B4600DFE6AE}"/>
                </a:ext>
              </a:extLst>
            </p:cNvPr>
            <p:cNvSpPr>
              <a:spLocks noChangeShapeType="1"/>
            </p:cNvSpPr>
            <p:nvPr/>
          </p:nvSpPr>
          <p:spPr bwMode="auto">
            <a:xfrm>
              <a:off x="2972" y="2376"/>
              <a:ext cx="4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33" name="Oval 239">
              <a:extLst>
                <a:ext uri="{FF2B5EF4-FFF2-40B4-BE49-F238E27FC236}">
                  <a16:creationId xmlns:a16="http://schemas.microsoft.com/office/drawing/2014/main" id="{B01ACDD9-4293-488E-B931-2F9512EDF597}"/>
                </a:ext>
              </a:extLst>
            </p:cNvPr>
            <p:cNvSpPr>
              <a:spLocks noChangeArrowheads="1"/>
            </p:cNvSpPr>
            <p:nvPr/>
          </p:nvSpPr>
          <p:spPr bwMode="auto">
            <a:xfrm>
              <a:off x="3001" y="2400"/>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34" name="Line 240">
              <a:extLst>
                <a:ext uri="{FF2B5EF4-FFF2-40B4-BE49-F238E27FC236}">
                  <a16:creationId xmlns:a16="http://schemas.microsoft.com/office/drawing/2014/main" id="{35F1BE85-54E7-47E2-9B51-DB4E38E3406C}"/>
                </a:ext>
              </a:extLst>
            </p:cNvPr>
            <p:cNvSpPr>
              <a:spLocks noChangeShapeType="1"/>
            </p:cNvSpPr>
            <p:nvPr/>
          </p:nvSpPr>
          <p:spPr bwMode="auto">
            <a:xfrm>
              <a:off x="3011" y="2405"/>
              <a:ext cx="32" cy="2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35" name="Oval 241">
              <a:extLst>
                <a:ext uri="{FF2B5EF4-FFF2-40B4-BE49-F238E27FC236}">
                  <a16:creationId xmlns:a16="http://schemas.microsoft.com/office/drawing/2014/main" id="{C6A8958A-F6D1-4B01-B03F-4F24EB4C0AC5}"/>
                </a:ext>
              </a:extLst>
            </p:cNvPr>
            <p:cNvSpPr>
              <a:spLocks noChangeArrowheads="1"/>
            </p:cNvSpPr>
            <p:nvPr/>
          </p:nvSpPr>
          <p:spPr bwMode="auto">
            <a:xfrm>
              <a:off x="3039" y="2655"/>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36" name="Line 242">
              <a:extLst>
                <a:ext uri="{FF2B5EF4-FFF2-40B4-BE49-F238E27FC236}">
                  <a16:creationId xmlns:a16="http://schemas.microsoft.com/office/drawing/2014/main" id="{6AB28526-EF99-4B6B-951E-18FBA6D9782F}"/>
                </a:ext>
              </a:extLst>
            </p:cNvPr>
            <p:cNvSpPr>
              <a:spLocks noChangeShapeType="1"/>
            </p:cNvSpPr>
            <p:nvPr/>
          </p:nvSpPr>
          <p:spPr bwMode="auto">
            <a:xfrm flipV="1">
              <a:off x="3039" y="2541"/>
              <a:ext cx="29" cy="10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37" name="Oval 243">
              <a:extLst>
                <a:ext uri="{FF2B5EF4-FFF2-40B4-BE49-F238E27FC236}">
                  <a16:creationId xmlns:a16="http://schemas.microsoft.com/office/drawing/2014/main" id="{A91B2084-A915-4C66-B502-F62DBCE1D9F7}"/>
                </a:ext>
              </a:extLst>
            </p:cNvPr>
            <p:cNvSpPr>
              <a:spLocks noChangeArrowheads="1"/>
            </p:cNvSpPr>
            <p:nvPr/>
          </p:nvSpPr>
          <p:spPr bwMode="auto">
            <a:xfrm>
              <a:off x="3072" y="2546"/>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38" name="Line 244">
              <a:extLst>
                <a:ext uri="{FF2B5EF4-FFF2-40B4-BE49-F238E27FC236}">
                  <a16:creationId xmlns:a16="http://schemas.microsoft.com/office/drawing/2014/main" id="{9607D8D0-3662-4551-88D4-98DF7BDAB51F}"/>
                </a:ext>
              </a:extLst>
            </p:cNvPr>
            <p:cNvSpPr>
              <a:spLocks noChangeShapeType="1"/>
            </p:cNvSpPr>
            <p:nvPr/>
          </p:nvSpPr>
          <p:spPr bwMode="auto">
            <a:xfrm>
              <a:off x="3081" y="2550"/>
              <a:ext cx="29" cy="36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39" name="Oval 245">
              <a:extLst>
                <a:ext uri="{FF2B5EF4-FFF2-40B4-BE49-F238E27FC236}">
                  <a16:creationId xmlns:a16="http://schemas.microsoft.com/office/drawing/2014/main" id="{70FAD668-14A2-435C-8983-5DA31B5FC56B}"/>
                </a:ext>
              </a:extLst>
            </p:cNvPr>
            <p:cNvSpPr>
              <a:spLocks noChangeArrowheads="1"/>
            </p:cNvSpPr>
            <p:nvPr/>
          </p:nvSpPr>
          <p:spPr bwMode="auto">
            <a:xfrm>
              <a:off x="3106" y="2916"/>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40" name="Line 246">
              <a:extLst>
                <a:ext uri="{FF2B5EF4-FFF2-40B4-BE49-F238E27FC236}">
                  <a16:creationId xmlns:a16="http://schemas.microsoft.com/office/drawing/2014/main" id="{72F1C3C3-0F97-4C84-8F0D-1C6CB3929E9E}"/>
                </a:ext>
              </a:extLst>
            </p:cNvPr>
            <p:cNvSpPr>
              <a:spLocks noChangeShapeType="1"/>
            </p:cNvSpPr>
            <p:nvPr/>
          </p:nvSpPr>
          <p:spPr bwMode="auto">
            <a:xfrm flipV="1">
              <a:off x="3114" y="2635"/>
              <a:ext cx="30" cy="28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41" name="Oval 247">
              <a:extLst>
                <a:ext uri="{FF2B5EF4-FFF2-40B4-BE49-F238E27FC236}">
                  <a16:creationId xmlns:a16="http://schemas.microsoft.com/office/drawing/2014/main" id="{A398CCFA-7B66-49B1-8093-41173D390BA8}"/>
                </a:ext>
              </a:extLst>
            </p:cNvPr>
            <p:cNvSpPr>
              <a:spLocks noChangeArrowheads="1"/>
            </p:cNvSpPr>
            <p:nvPr/>
          </p:nvSpPr>
          <p:spPr bwMode="auto">
            <a:xfrm>
              <a:off x="3143" y="2634"/>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42" name="Line 248">
              <a:extLst>
                <a:ext uri="{FF2B5EF4-FFF2-40B4-BE49-F238E27FC236}">
                  <a16:creationId xmlns:a16="http://schemas.microsoft.com/office/drawing/2014/main" id="{14F43730-A73F-4C00-9AAA-59B9BEFE43A0}"/>
                </a:ext>
              </a:extLst>
            </p:cNvPr>
            <p:cNvSpPr>
              <a:spLocks noChangeShapeType="1"/>
            </p:cNvSpPr>
            <p:nvPr/>
          </p:nvSpPr>
          <p:spPr bwMode="auto">
            <a:xfrm flipV="1">
              <a:off x="3145" y="2585"/>
              <a:ext cx="38" cy="4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43" name="Oval 249">
              <a:extLst>
                <a:ext uri="{FF2B5EF4-FFF2-40B4-BE49-F238E27FC236}">
                  <a16:creationId xmlns:a16="http://schemas.microsoft.com/office/drawing/2014/main" id="{64153920-00CC-4C8B-9630-04429DEEDC51}"/>
                </a:ext>
              </a:extLst>
            </p:cNvPr>
            <p:cNvSpPr>
              <a:spLocks noChangeArrowheads="1"/>
            </p:cNvSpPr>
            <p:nvPr/>
          </p:nvSpPr>
          <p:spPr bwMode="auto">
            <a:xfrm>
              <a:off x="3176" y="2590"/>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44" name="Line 250">
              <a:extLst>
                <a:ext uri="{FF2B5EF4-FFF2-40B4-BE49-F238E27FC236}">
                  <a16:creationId xmlns:a16="http://schemas.microsoft.com/office/drawing/2014/main" id="{36AA6B7C-6EF7-46A5-85BE-056EF4DAAE7F}"/>
                </a:ext>
              </a:extLst>
            </p:cNvPr>
            <p:cNvSpPr>
              <a:spLocks noChangeShapeType="1"/>
            </p:cNvSpPr>
            <p:nvPr/>
          </p:nvSpPr>
          <p:spPr bwMode="auto">
            <a:xfrm>
              <a:off x="3185" y="2594"/>
              <a:ext cx="31" cy="1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45" name="Oval 251">
              <a:extLst>
                <a:ext uri="{FF2B5EF4-FFF2-40B4-BE49-F238E27FC236}">
                  <a16:creationId xmlns:a16="http://schemas.microsoft.com/office/drawing/2014/main" id="{D973617B-024A-458F-AFA1-A237C0850FC6}"/>
                </a:ext>
              </a:extLst>
            </p:cNvPr>
            <p:cNvSpPr>
              <a:spLocks noChangeArrowheads="1"/>
            </p:cNvSpPr>
            <p:nvPr/>
          </p:nvSpPr>
          <p:spPr bwMode="auto">
            <a:xfrm>
              <a:off x="3212" y="2717"/>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46" name="Line 252">
              <a:extLst>
                <a:ext uri="{FF2B5EF4-FFF2-40B4-BE49-F238E27FC236}">
                  <a16:creationId xmlns:a16="http://schemas.microsoft.com/office/drawing/2014/main" id="{C81C4B84-C481-463C-87FD-A7A0F06438EE}"/>
                </a:ext>
              </a:extLst>
            </p:cNvPr>
            <p:cNvSpPr>
              <a:spLocks noChangeShapeType="1"/>
            </p:cNvSpPr>
            <p:nvPr/>
          </p:nvSpPr>
          <p:spPr bwMode="auto">
            <a:xfrm flipV="1">
              <a:off x="3215" y="2685"/>
              <a:ext cx="40" cy="3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47" name="Oval 253">
              <a:extLst>
                <a:ext uri="{FF2B5EF4-FFF2-40B4-BE49-F238E27FC236}">
                  <a16:creationId xmlns:a16="http://schemas.microsoft.com/office/drawing/2014/main" id="{9A8C82DC-3F3C-4346-B017-56DFD9D6AF15}"/>
                </a:ext>
              </a:extLst>
            </p:cNvPr>
            <p:cNvSpPr>
              <a:spLocks noChangeArrowheads="1"/>
            </p:cNvSpPr>
            <p:nvPr/>
          </p:nvSpPr>
          <p:spPr bwMode="auto">
            <a:xfrm>
              <a:off x="3248" y="2689"/>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48" name="Line 254">
              <a:extLst>
                <a:ext uri="{FF2B5EF4-FFF2-40B4-BE49-F238E27FC236}">
                  <a16:creationId xmlns:a16="http://schemas.microsoft.com/office/drawing/2014/main" id="{1A25C6BA-5ED6-4FF6-9102-E528FC89E215}"/>
                </a:ext>
              </a:extLst>
            </p:cNvPr>
            <p:cNvSpPr>
              <a:spLocks noChangeShapeType="1"/>
            </p:cNvSpPr>
            <p:nvPr/>
          </p:nvSpPr>
          <p:spPr bwMode="auto">
            <a:xfrm flipV="1">
              <a:off x="3247" y="2509"/>
              <a:ext cx="31" cy="18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49" name="Oval 255">
              <a:extLst>
                <a:ext uri="{FF2B5EF4-FFF2-40B4-BE49-F238E27FC236}">
                  <a16:creationId xmlns:a16="http://schemas.microsoft.com/office/drawing/2014/main" id="{3D5D2C51-4619-47A1-8E92-2DD9198FFC58}"/>
                </a:ext>
              </a:extLst>
            </p:cNvPr>
            <p:cNvSpPr>
              <a:spLocks noChangeArrowheads="1"/>
            </p:cNvSpPr>
            <p:nvPr/>
          </p:nvSpPr>
          <p:spPr bwMode="auto">
            <a:xfrm>
              <a:off x="3283" y="2506"/>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50" name="Line 256">
              <a:extLst>
                <a:ext uri="{FF2B5EF4-FFF2-40B4-BE49-F238E27FC236}">
                  <a16:creationId xmlns:a16="http://schemas.microsoft.com/office/drawing/2014/main" id="{1637929E-1446-41CE-8555-E65E8612CC30}"/>
                </a:ext>
              </a:extLst>
            </p:cNvPr>
            <p:cNvSpPr>
              <a:spLocks noChangeShapeType="1"/>
            </p:cNvSpPr>
            <p:nvPr/>
          </p:nvSpPr>
          <p:spPr bwMode="auto">
            <a:xfrm>
              <a:off x="3287" y="2512"/>
              <a:ext cx="32"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51" name="Oval 257">
              <a:extLst>
                <a:ext uri="{FF2B5EF4-FFF2-40B4-BE49-F238E27FC236}">
                  <a16:creationId xmlns:a16="http://schemas.microsoft.com/office/drawing/2014/main" id="{9FADE247-C411-4C1E-B509-750F06905761}"/>
                </a:ext>
              </a:extLst>
            </p:cNvPr>
            <p:cNvSpPr>
              <a:spLocks noChangeArrowheads="1"/>
            </p:cNvSpPr>
            <p:nvPr/>
          </p:nvSpPr>
          <p:spPr bwMode="auto">
            <a:xfrm>
              <a:off x="3317" y="2510"/>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52" name="Line 258">
              <a:extLst>
                <a:ext uri="{FF2B5EF4-FFF2-40B4-BE49-F238E27FC236}">
                  <a16:creationId xmlns:a16="http://schemas.microsoft.com/office/drawing/2014/main" id="{16A05082-C382-4F5F-BC01-DEE33FC4AC01}"/>
                </a:ext>
              </a:extLst>
            </p:cNvPr>
            <p:cNvSpPr>
              <a:spLocks noChangeShapeType="1"/>
            </p:cNvSpPr>
            <p:nvPr/>
          </p:nvSpPr>
          <p:spPr bwMode="auto">
            <a:xfrm>
              <a:off x="3327" y="2514"/>
              <a:ext cx="28" cy="3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53" name="Oval 259">
              <a:extLst>
                <a:ext uri="{FF2B5EF4-FFF2-40B4-BE49-F238E27FC236}">
                  <a16:creationId xmlns:a16="http://schemas.microsoft.com/office/drawing/2014/main" id="{14C09664-C973-40AA-949F-4B81435F957D}"/>
                </a:ext>
              </a:extLst>
            </p:cNvPr>
            <p:cNvSpPr>
              <a:spLocks noChangeArrowheads="1"/>
            </p:cNvSpPr>
            <p:nvPr/>
          </p:nvSpPr>
          <p:spPr bwMode="auto">
            <a:xfrm>
              <a:off x="3351" y="2846"/>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54" name="Line 260">
              <a:extLst>
                <a:ext uri="{FF2B5EF4-FFF2-40B4-BE49-F238E27FC236}">
                  <a16:creationId xmlns:a16="http://schemas.microsoft.com/office/drawing/2014/main" id="{80EE266D-27CD-4F59-82B9-E41B35FB8479}"/>
                </a:ext>
              </a:extLst>
            </p:cNvPr>
            <p:cNvSpPr>
              <a:spLocks noChangeShapeType="1"/>
            </p:cNvSpPr>
            <p:nvPr/>
          </p:nvSpPr>
          <p:spPr bwMode="auto">
            <a:xfrm flipV="1">
              <a:off x="3359" y="2678"/>
              <a:ext cx="30" cy="16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55" name="Oval 261">
              <a:extLst>
                <a:ext uri="{FF2B5EF4-FFF2-40B4-BE49-F238E27FC236}">
                  <a16:creationId xmlns:a16="http://schemas.microsoft.com/office/drawing/2014/main" id="{9048CD9C-738B-438E-913B-1B0D0B8825D7}"/>
                </a:ext>
              </a:extLst>
            </p:cNvPr>
            <p:cNvSpPr>
              <a:spLocks noChangeArrowheads="1"/>
            </p:cNvSpPr>
            <p:nvPr/>
          </p:nvSpPr>
          <p:spPr bwMode="auto">
            <a:xfrm>
              <a:off x="3387" y="2683"/>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56" name="Line 262">
              <a:extLst>
                <a:ext uri="{FF2B5EF4-FFF2-40B4-BE49-F238E27FC236}">
                  <a16:creationId xmlns:a16="http://schemas.microsoft.com/office/drawing/2014/main" id="{48333F97-B1EA-4815-AF8B-B4FC3517AAEC}"/>
                </a:ext>
              </a:extLst>
            </p:cNvPr>
            <p:cNvSpPr>
              <a:spLocks noChangeShapeType="1"/>
            </p:cNvSpPr>
            <p:nvPr/>
          </p:nvSpPr>
          <p:spPr bwMode="auto">
            <a:xfrm>
              <a:off x="3396" y="2687"/>
              <a:ext cx="29" cy="2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57" name="Oval 263">
              <a:extLst>
                <a:ext uri="{FF2B5EF4-FFF2-40B4-BE49-F238E27FC236}">
                  <a16:creationId xmlns:a16="http://schemas.microsoft.com/office/drawing/2014/main" id="{51F74F91-B30D-46F0-8786-DB4AB896AD1E}"/>
                </a:ext>
              </a:extLst>
            </p:cNvPr>
            <p:cNvSpPr>
              <a:spLocks noChangeArrowheads="1"/>
            </p:cNvSpPr>
            <p:nvPr/>
          </p:nvSpPr>
          <p:spPr bwMode="auto">
            <a:xfrm>
              <a:off x="3421" y="291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58" name="Line 264">
              <a:extLst>
                <a:ext uri="{FF2B5EF4-FFF2-40B4-BE49-F238E27FC236}">
                  <a16:creationId xmlns:a16="http://schemas.microsoft.com/office/drawing/2014/main" id="{BA8C627C-80F8-4020-A548-00F7AE89ED3A}"/>
                </a:ext>
              </a:extLst>
            </p:cNvPr>
            <p:cNvSpPr>
              <a:spLocks noChangeShapeType="1"/>
            </p:cNvSpPr>
            <p:nvPr/>
          </p:nvSpPr>
          <p:spPr bwMode="auto">
            <a:xfrm flipV="1">
              <a:off x="3422" y="2785"/>
              <a:ext cx="31" cy="1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59" name="Oval 265">
              <a:extLst>
                <a:ext uri="{FF2B5EF4-FFF2-40B4-BE49-F238E27FC236}">
                  <a16:creationId xmlns:a16="http://schemas.microsoft.com/office/drawing/2014/main" id="{9D1395B4-9176-4D35-BA97-B68702C174C7}"/>
                </a:ext>
              </a:extLst>
            </p:cNvPr>
            <p:cNvSpPr>
              <a:spLocks noChangeArrowheads="1"/>
            </p:cNvSpPr>
            <p:nvPr/>
          </p:nvSpPr>
          <p:spPr bwMode="auto">
            <a:xfrm>
              <a:off x="3457" y="2789"/>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60" name="Line 266">
              <a:extLst>
                <a:ext uri="{FF2B5EF4-FFF2-40B4-BE49-F238E27FC236}">
                  <a16:creationId xmlns:a16="http://schemas.microsoft.com/office/drawing/2014/main" id="{5A2B20F5-6193-477A-84E0-71962DFFF227}"/>
                </a:ext>
              </a:extLst>
            </p:cNvPr>
            <p:cNvSpPr>
              <a:spLocks noChangeShapeType="1"/>
            </p:cNvSpPr>
            <p:nvPr/>
          </p:nvSpPr>
          <p:spPr bwMode="auto">
            <a:xfrm flipV="1">
              <a:off x="3465" y="2682"/>
              <a:ext cx="28" cy="10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61" name="Oval 267">
              <a:extLst>
                <a:ext uri="{FF2B5EF4-FFF2-40B4-BE49-F238E27FC236}">
                  <a16:creationId xmlns:a16="http://schemas.microsoft.com/office/drawing/2014/main" id="{15517CD1-B1E3-45DF-A058-683C6F1BBD04}"/>
                </a:ext>
              </a:extLst>
            </p:cNvPr>
            <p:cNvSpPr>
              <a:spLocks noChangeArrowheads="1"/>
            </p:cNvSpPr>
            <p:nvPr/>
          </p:nvSpPr>
          <p:spPr bwMode="auto">
            <a:xfrm>
              <a:off x="3491" y="2679"/>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62" name="Line 268">
              <a:extLst>
                <a:ext uri="{FF2B5EF4-FFF2-40B4-BE49-F238E27FC236}">
                  <a16:creationId xmlns:a16="http://schemas.microsoft.com/office/drawing/2014/main" id="{F3B94432-72DE-4B86-A7E0-9DFC660C9D27}"/>
                </a:ext>
              </a:extLst>
            </p:cNvPr>
            <p:cNvSpPr>
              <a:spLocks noChangeShapeType="1"/>
            </p:cNvSpPr>
            <p:nvPr/>
          </p:nvSpPr>
          <p:spPr bwMode="auto">
            <a:xfrm>
              <a:off x="3500" y="2684"/>
              <a:ext cx="30" cy="2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63" name="Oval 269">
              <a:extLst>
                <a:ext uri="{FF2B5EF4-FFF2-40B4-BE49-F238E27FC236}">
                  <a16:creationId xmlns:a16="http://schemas.microsoft.com/office/drawing/2014/main" id="{5EE13F5B-A3A0-4D07-B923-47E28990D507}"/>
                </a:ext>
              </a:extLst>
            </p:cNvPr>
            <p:cNvSpPr>
              <a:spLocks noChangeArrowheads="1"/>
            </p:cNvSpPr>
            <p:nvPr/>
          </p:nvSpPr>
          <p:spPr bwMode="auto">
            <a:xfrm>
              <a:off x="3526" y="2970"/>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64" name="Line 270">
              <a:extLst>
                <a:ext uri="{FF2B5EF4-FFF2-40B4-BE49-F238E27FC236}">
                  <a16:creationId xmlns:a16="http://schemas.microsoft.com/office/drawing/2014/main" id="{A877DE6C-B34D-4F3B-8305-22FA8494B0E7}"/>
                </a:ext>
              </a:extLst>
            </p:cNvPr>
            <p:cNvSpPr>
              <a:spLocks noChangeShapeType="1"/>
            </p:cNvSpPr>
            <p:nvPr/>
          </p:nvSpPr>
          <p:spPr bwMode="auto">
            <a:xfrm>
              <a:off x="3531" y="2975"/>
              <a:ext cx="4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65" name="Oval 271">
              <a:extLst>
                <a:ext uri="{FF2B5EF4-FFF2-40B4-BE49-F238E27FC236}">
                  <a16:creationId xmlns:a16="http://schemas.microsoft.com/office/drawing/2014/main" id="{CB42E1DA-43B8-408E-80B0-E03615447AEF}"/>
                </a:ext>
              </a:extLst>
            </p:cNvPr>
            <p:cNvSpPr>
              <a:spLocks noChangeArrowheads="1"/>
            </p:cNvSpPr>
            <p:nvPr/>
          </p:nvSpPr>
          <p:spPr bwMode="auto">
            <a:xfrm>
              <a:off x="3563" y="3012"/>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66" name="Line 272">
              <a:extLst>
                <a:ext uri="{FF2B5EF4-FFF2-40B4-BE49-F238E27FC236}">
                  <a16:creationId xmlns:a16="http://schemas.microsoft.com/office/drawing/2014/main" id="{11D3F24D-8C33-4AFF-9AB1-A864B4089FC6}"/>
                </a:ext>
              </a:extLst>
            </p:cNvPr>
            <p:cNvSpPr>
              <a:spLocks noChangeShapeType="1"/>
            </p:cNvSpPr>
            <p:nvPr/>
          </p:nvSpPr>
          <p:spPr bwMode="auto">
            <a:xfrm flipV="1">
              <a:off x="3562" y="2902"/>
              <a:ext cx="29"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67" name="Oval 273">
              <a:extLst>
                <a:ext uri="{FF2B5EF4-FFF2-40B4-BE49-F238E27FC236}">
                  <a16:creationId xmlns:a16="http://schemas.microsoft.com/office/drawing/2014/main" id="{0DBBB559-19A7-4068-B631-FE1389909C52}"/>
                </a:ext>
              </a:extLst>
            </p:cNvPr>
            <p:cNvSpPr>
              <a:spLocks noChangeArrowheads="1"/>
            </p:cNvSpPr>
            <p:nvPr/>
          </p:nvSpPr>
          <p:spPr bwMode="auto">
            <a:xfrm>
              <a:off x="3596" y="2900"/>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68" name="Line 274">
              <a:extLst>
                <a:ext uri="{FF2B5EF4-FFF2-40B4-BE49-F238E27FC236}">
                  <a16:creationId xmlns:a16="http://schemas.microsoft.com/office/drawing/2014/main" id="{935C49D3-41B0-4889-9E03-13C6C930EAF6}"/>
                </a:ext>
              </a:extLst>
            </p:cNvPr>
            <p:cNvSpPr>
              <a:spLocks noChangeShapeType="1"/>
            </p:cNvSpPr>
            <p:nvPr/>
          </p:nvSpPr>
          <p:spPr bwMode="auto">
            <a:xfrm flipV="1">
              <a:off x="3592" y="2880"/>
              <a:ext cx="41" cy="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69" name="Oval 275">
              <a:extLst>
                <a:ext uri="{FF2B5EF4-FFF2-40B4-BE49-F238E27FC236}">
                  <a16:creationId xmlns:a16="http://schemas.microsoft.com/office/drawing/2014/main" id="{744101D8-B4ED-4585-B5A3-7E01904E270E}"/>
                </a:ext>
              </a:extLst>
            </p:cNvPr>
            <p:cNvSpPr>
              <a:spLocks noChangeArrowheads="1"/>
            </p:cNvSpPr>
            <p:nvPr/>
          </p:nvSpPr>
          <p:spPr bwMode="auto">
            <a:xfrm>
              <a:off x="3632" y="2883"/>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70" name="Line 276">
              <a:extLst>
                <a:ext uri="{FF2B5EF4-FFF2-40B4-BE49-F238E27FC236}">
                  <a16:creationId xmlns:a16="http://schemas.microsoft.com/office/drawing/2014/main" id="{26ED440C-2396-4060-88A8-93BCDC84DC5B}"/>
                </a:ext>
              </a:extLst>
            </p:cNvPr>
            <p:cNvSpPr>
              <a:spLocks noChangeShapeType="1"/>
            </p:cNvSpPr>
            <p:nvPr/>
          </p:nvSpPr>
          <p:spPr bwMode="auto">
            <a:xfrm>
              <a:off x="3641" y="2888"/>
              <a:ext cx="29" cy="19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71" name="Oval 277">
              <a:extLst>
                <a:ext uri="{FF2B5EF4-FFF2-40B4-BE49-F238E27FC236}">
                  <a16:creationId xmlns:a16="http://schemas.microsoft.com/office/drawing/2014/main" id="{5BCB665B-1CE9-46C6-83BB-6951C5353464}"/>
                </a:ext>
              </a:extLst>
            </p:cNvPr>
            <p:cNvSpPr>
              <a:spLocks noChangeArrowheads="1"/>
            </p:cNvSpPr>
            <p:nvPr/>
          </p:nvSpPr>
          <p:spPr bwMode="auto">
            <a:xfrm>
              <a:off x="3666" y="3081"/>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72" name="Line 278">
              <a:extLst>
                <a:ext uri="{FF2B5EF4-FFF2-40B4-BE49-F238E27FC236}">
                  <a16:creationId xmlns:a16="http://schemas.microsoft.com/office/drawing/2014/main" id="{48DE1491-48F3-44CF-A6BA-5BB528F7F6FF}"/>
                </a:ext>
              </a:extLst>
            </p:cNvPr>
            <p:cNvSpPr>
              <a:spLocks noChangeShapeType="1"/>
            </p:cNvSpPr>
            <p:nvPr/>
          </p:nvSpPr>
          <p:spPr bwMode="auto">
            <a:xfrm>
              <a:off x="3671" y="3086"/>
              <a:ext cx="39"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73" name="Oval 279">
              <a:extLst>
                <a:ext uri="{FF2B5EF4-FFF2-40B4-BE49-F238E27FC236}">
                  <a16:creationId xmlns:a16="http://schemas.microsoft.com/office/drawing/2014/main" id="{B61F3565-780D-4986-B42D-1432CD1C6A22}"/>
                </a:ext>
              </a:extLst>
            </p:cNvPr>
            <p:cNvSpPr>
              <a:spLocks noChangeArrowheads="1"/>
            </p:cNvSpPr>
            <p:nvPr/>
          </p:nvSpPr>
          <p:spPr bwMode="auto">
            <a:xfrm>
              <a:off x="3700" y="3100"/>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74" name="Line 280">
              <a:extLst>
                <a:ext uri="{FF2B5EF4-FFF2-40B4-BE49-F238E27FC236}">
                  <a16:creationId xmlns:a16="http://schemas.microsoft.com/office/drawing/2014/main" id="{CD00D7DA-FC95-4008-9793-56B3523A7645}"/>
                </a:ext>
              </a:extLst>
            </p:cNvPr>
            <p:cNvSpPr>
              <a:spLocks noChangeShapeType="1"/>
            </p:cNvSpPr>
            <p:nvPr/>
          </p:nvSpPr>
          <p:spPr bwMode="auto">
            <a:xfrm flipV="1">
              <a:off x="3701" y="3020"/>
              <a:ext cx="31" cy="8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75" name="Oval 281">
              <a:extLst>
                <a:ext uri="{FF2B5EF4-FFF2-40B4-BE49-F238E27FC236}">
                  <a16:creationId xmlns:a16="http://schemas.microsoft.com/office/drawing/2014/main" id="{01B0FC5B-E18C-491B-803E-DC566DA7880F}"/>
                </a:ext>
              </a:extLst>
            </p:cNvPr>
            <p:cNvSpPr>
              <a:spLocks noChangeArrowheads="1"/>
            </p:cNvSpPr>
            <p:nvPr/>
          </p:nvSpPr>
          <p:spPr bwMode="auto">
            <a:xfrm>
              <a:off x="3736" y="3017"/>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76" name="Line 282">
              <a:extLst>
                <a:ext uri="{FF2B5EF4-FFF2-40B4-BE49-F238E27FC236}">
                  <a16:creationId xmlns:a16="http://schemas.microsoft.com/office/drawing/2014/main" id="{50FF3026-4EE5-4E2C-AA2F-AEDC01CF0900}"/>
                </a:ext>
              </a:extLst>
            </p:cNvPr>
            <p:cNvSpPr>
              <a:spLocks noChangeShapeType="1"/>
            </p:cNvSpPr>
            <p:nvPr/>
          </p:nvSpPr>
          <p:spPr bwMode="auto">
            <a:xfrm>
              <a:off x="3745" y="3022"/>
              <a:ext cx="30" cy="22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77" name="Oval 283">
              <a:extLst>
                <a:ext uri="{FF2B5EF4-FFF2-40B4-BE49-F238E27FC236}">
                  <a16:creationId xmlns:a16="http://schemas.microsoft.com/office/drawing/2014/main" id="{6F493217-F8D1-465D-8791-1264D000464F}"/>
                </a:ext>
              </a:extLst>
            </p:cNvPr>
            <p:cNvSpPr>
              <a:spLocks noChangeArrowheads="1"/>
            </p:cNvSpPr>
            <p:nvPr/>
          </p:nvSpPr>
          <p:spPr bwMode="auto">
            <a:xfrm>
              <a:off x="3770" y="3247"/>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78" name="Line 284">
              <a:extLst>
                <a:ext uri="{FF2B5EF4-FFF2-40B4-BE49-F238E27FC236}">
                  <a16:creationId xmlns:a16="http://schemas.microsoft.com/office/drawing/2014/main" id="{6FAA3BB3-18AF-4E95-8773-C485A0919060}"/>
                </a:ext>
              </a:extLst>
            </p:cNvPr>
            <p:cNvSpPr>
              <a:spLocks noChangeShapeType="1"/>
            </p:cNvSpPr>
            <p:nvPr/>
          </p:nvSpPr>
          <p:spPr bwMode="auto">
            <a:xfrm flipV="1">
              <a:off x="3778" y="2991"/>
              <a:ext cx="30" cy="24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79" name="Oval 285">
              <a:extLst>
                <a:ext uri="{FF2B5EF4-FFF2-40B4-BE49-F238E27FC236}">
                  <a16:creationId xmlns:a16="http://schemas.microsoft.com/office/drawing/2014/main" id="{DD940FC5-46CE-4FAD-B266-C472B54574C8}"/>
                </a:ext>
              </a:extLst>
            </p:cNvPr>
            <p:cNvSpPr>
              <a:spLocks noChangeArrowheads="1"/>
            </p:cNvSpPr>
            <p:nvPr/>
          </p:nvSpPr>
          <p:spPr bwMode="auto">
            <a:xfrm>
              <a:off x="3806" y="299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80" name="Line 286">
              <a:extLst>
                <a:ext uri="{FF2B5EF4-FFF2-40B4-BE49-F238E27FC236}">
                  <a16:creationId xmlns:a16="http://schemas.microsoft.com/office/drawing/2014/main" id="{5509452B-7BBA-461A-A0B0-0C9262EA488A}"/>
                </a:ext>
              </a:extLst>
            </p:cNvPr>
            <p:cNvSpPr>
              <a:spLocks noChangeShapeType="1"/>
            </p:cNvSpPr>
            <p:nvPr/>
          </p:nvSpPr>
          <p:spPr bwMode="auto">
            <a:xfrm>
              <a:off x="3816" y="2999"/>
              <a:ext cx="29"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81" name="Oval 287">
              <a:extLst>
                <a:ext uri="{FF2B5EF4-FFF2-40B4-BE49-F238E27FC236}">
                  <a16:creationId xmlns:a16="http://schemas.microsoft.com/office/drawing/2014/main" id="{26453411-0969-4812-9362-488E0129B317}"/>
                </a:ext>
              </a:extLst>
            </p:cNvPr>
            <p:cNvSpPr>
              <a:spLocks noChangeArrowheads="1"/>
            </p:cNvSpPr>
            <p:nvPr/>
          </p:nvSpPr>
          <p:spPr bwMode="auto">
            <a:xfrm>
              <a:off x="3841" y="3097"/>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82" name="Line 288">
              <a:extLst>
                <a:ext uri="{FF2B5EF4-FFF2-40B4-BE49-F238E27FC236}">
                  <a16:creationId xmlns:a16="http://schemas.microsoft.com/office/drawing/2014/main" id="{94E60831-50FA-4AD2-BA7A-118FB8540002}"/>
                </a:ext>
              </a:extLst>
            </p:cNvPr>
            <p:cNvSpPr>
              <a:spLocks noChangeShapeType="1"/>
            </p:cNvSpPr>
            <p:nvPr/>
          </p:nvSpPr>
          <p:spPr bwMode="auto">
            <a:xfrm flipV="1">
              <a:off x="3839" y="3085"/>
              <a:ext cx="39"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83" name="Oval 289">
              <a:extLst>
                <a:ext uri="{FF2B5EF4-FFF2-40B4-BE49-F238E27FC236}">
                  <a16:creationId xmlns:a16="http://schemas.microsoft.com/office/drawing/2014/main" id="{A0A3CA99-468B-472E-8E80-15A4D9866485}"/>
                </a:ext>
              </a:extLst>
            </p:cNvPr>
            <p:cNvSpPr>
              <a:spLocks noChangeArrowheads="1"/>
            </p:cNvSpPr>
            <p:nvPr/>
          </p:nvSpPr>
          <p:spPr bwMode="auto">
            <a:xfrm>
              <a:off x="3877" y="3082"/>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84" name="Line 290">
              <a:extLst>
                <a:ext uri="{FF2B5EF4-FFF2-40B4-BE49-F238E27FC236}">
                  <a16:creationId xmlns:a16="http://schemas.microsoft.com/office/drawing/2014/main" id="{6956BAF1-D2B5-471C-99B5-8CC542474F03}"/>
                </a:ext>
              </a:extLst>
            </p:cNvPr>
            <p:cNvSpPr>
              <a:spLocks noChangeShapeType="1"/>
            </p:cNvSpPr>
            <p:nvPr/>
          </p:nvSpPr>
          <p:spPr bwMode="auto">
            <a:xfrm>
              <a:off x="3885" y="3087"/>
              <a:ext cx="30" cy="3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85" name="Oval 291">
              <a:extLst>
                <a:ext uri="{FF2B5EF4-FFF2-40B4-BE49-F238E27FC236}">
                  <a16:creationId xmlns:a16="http://schemas.microsoft.com/office/drawing/2014/main" id="{2BD5A913-2805-482D-9F48-913F769277E2}"/>
                </a:ext>
              </a:extLst>
            </p:cNvPr>
            <p:cNvSpPr>
              <a:spLocks noChangeArrowheads="1"/>
            </p:cNvSpPr>
            <p:nvPr/>
          </p:nvSpPr>
          <p:spPr bwMode="auto">
            <a:xfrm>
              <a:off x="3911" y="3410"/>
              <a:ext cx="17"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86" name="Line 292">
              <a:extLst>
                <a:ext uri="{FF2B5EF4-FFF2-40B4-BE49-F238E27FC236}">
                  <a16:creationId xmlns:a16="http://schemas.microsoft.com/office/drawing/2014/main" id="{4366F145-53E5-46CF-806C-DC4C061B5FBF}"/>
                </a:ext>
              </a:extLst>
            </p:cNvPr>
            <p:cNvSpPr>
              <a:spLocks noChangeShapeType="1"/>
            </p:cNvSpPr>
            <p:nvPr/>
          </p:nvSpPr>
          <p:spPr bwMode="auto">
            <a:xfrm flipV="1">
              <a:off x="3912" y="3000"/>
              <a:ext cx="29" cy="4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87" name="Oval 293">
              <a:extLst>
                <a:ext uri="{FF2B5EF4-FFF2-40B4-BE49-F238E27FC236}">
                  <a16:creationId xmlns:a16="http://schemas.microsoft.com/office/drawing/2014/main" id="{65FC4C41-D65B-4DD0-9A8E-3A22E791281C}"/>
                </a:ext>
              </a:extLst>
            </p:cNvPr>
            <p:cNvSpPr>
              <a:spLocks noChangeArrowheads="1"/>
            </p:cNvSpPr>
            <p:nvPr/>
          </p:nvSpPr>
          <p:spPr bwMode="auto">
            <a:xfrm>
              <a:off x="3945" y="2998"/>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88" name="Line 294">
              <a:extLst>
                <a:ext uri="{FF2B5EF4-FFF2-40B4-BE49-F238E27FC236}">
                  <a16:creationId xmlns:a16="http://schemas.microsoft.com/office/drawing/2014/main" id="{588E982F-34F8-4E05-8CB0-CF31292AC8C8}"/>
                </a:ext>
              </a:extLst>
            </p:cNvPr>
            <p:cNvSpPr>
              <a:spLocks noChangeShapeType="1"/>
            </p:cNvSpPr>
            <p:nvPr/>
          </p:nvSpPr>
          <p:spPr bwMode="auto">
            <a:xfrm>
              <a:off x="3954" y="3002"/>
              <a:ext cx="31" cy="13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89" name="Oval 295">
              <a:extLst>
                <a:ext uri="{FF2B5EF4-FFF2-40B4-BE49-F238E27FC236}">
                  <a16:creationId xmlns:a16="http://schemas.microsoft.com/office/drawing/2014/main" id="{B3531A9B-DF19-415F-8EBB-109B08D01A84}"/>
                </a:ext>
              </a:extLst>
            </p:cNvPr>
            <p:cNvSpPr>
              <a:spLocks noChangeArrowheads="1"/>
            </p:cNvSpPr>
            <p:nvPr/>
          </p:nvSpPr>
          <p:spPr bwMode="auto">
            <a:xfrm>
              <a:off x="3981" y="3130"/>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90" name="Line 296">
              <a:extLst>
                <a:ext uri="{FF2B5EF4-FFF2-40B4-BE49-F238E27FC236}">
                  <a16:creationId xmlns:a16="http://schemas.microsoft.com/office/drawing/2014/main" id="{916F6BF2-3057-48C1-B930-FC04D704AC12}"/>
                </a:ext>
              </a:extLst>
            </p:cNvPr>
            <p:cNvSpPr>
              <a:spLocks noChangeShapeType="1"/>
            </p:cNvSpPr>
            <p:nvPr/>
          </p:nvSpPr>
          <p:spPr bwMode="auto">
            <a:xfrm>
              <a:off x="3990" y="3135"/>
              <a:ext cx="29" cy="9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91" name="Oval 297">
              <a:extLst>
                <a:ext uri="{FF2B5EF4-FFF2-40B4-BE49-F238E27FC236}">
                  <a16:creationId xmlns:a16="http://schemas.microsoft.com/office/drawing/2014/main" id="{23BE538A-FCB6-4523-8758-B3AEFB99811B}"/>
                </a:ext>
              </a:extLst>
            </p:cNvPr>
            <p:cNvSpPr>
              <a:spLocks noChangeArrowheads="1"/>
            </p:cNvSpPr>
            <p:nvPr/>
          </p:nvSpPr>
          <p:spPr bwMode="auto">
            <a:xfrm>
              <a:off x="4015" y="3229"/>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92" name="Line 298">
              <a:extLst>
                <a:ext uri="{FF2B5EF4-FFF2-40B4-BE49-F238E27FC236}">
                  <a16:creationId xmlns:a16="http://schemas.microsoft.com/office/drawing/2014/main" id="{F9CC16DE-2DEE-44A9-813E-E2EA5046AB80}"/>
                </a:ext>
              </a:extLst>
            </p:cNvPr>
            <p:cNvSpPr>
              <a:spLocks noChangeShapeType="1"/>
            </p:cNvSpPr>
            <p:nvPr/>
          </p:nvSpPr>
          <p:spPr bwMode="auto">
            <a:xfrm flipV="1">
              <a:off x="4023" y="3115"/>
              <a:ext cx="30" cy="1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93" name="Oval 299">
              <a:extLst>
                <a:ext uri="{FF2B5EF4-FFF2-40B4-BE49-F238E27FC236}">
                  <a16:creationId xmlns:a16="http://schemas.microsoft.com/office/drawing/2014/main" id="{2EE6AB69-2FDE-48E5-960D-89A12031341C}"/>
                </a:ext>
              </a:extLst>
            </p:cNvPr>
            <p:cNvSpPr>
              <a:spLocks noChangeArrowheads="1"/>
            </p:cNvSpPr>
            <p:nvPr/>
          </p:nvSpPr>
          <p:spPr bwMode="auto">
            <a:xfrm>
              <a:off x="4051" y="3112"/>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94" name="Line 300">
              <a:extLst>
                <a:ext uri="{FF2B5EF4-FFF2-40B4-BE49-F238E27FC236}">
                  <a16:creationId xmlns:a16="http://schemas.microsoft.com/office/drawing/2014/main" id="{1A961AF2-D327-44B6-8A55-BA205A4910A1}"/>
                </a:ext>
              </a:extLst>
            </p:cNvPr>
            <p:cNvSpPr>
              <a:spLocks noChangeShapeType="1"/>
            </p:cNvSpPr>
            <p:nvPr/>
          </p:nvSpPr>
          <p:spPr bwMode="auto">
            <a:xfrm flipV="1">
              <a:off x="4047" y="3064"/>
              <a:ext cx="39" cy="5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95" name="Oval 301">
              <a:extLst>
                <a:ext uri="{FF2B5EF4-FFF2-40B4-BE49-F238E27FC236}">
                  <a16:creationId xmlns:a16="http://schemas.microsoft.com/office/drawing/2014/main" id="{C93ACE90-0F5C-4B7D-AA52-92AC79CD3246}"/>
                </a:ext>
              </a:extLst>
            </p:cNvPr>
            <p:cNvSpPr>
              <a:spLocks noChangeArrowheads="1"/>
            </p:cNvSpPr>
            <p:nvPr/>
          </p:nvSpPr>
          <p:spPr bwMode="auto">
            <a:xfrm>
              <a:off x="4085" y="3060"/>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96" name="Line 302">
              <a:extLst>
                <a:ext uri="{FF2B5EF4-FFF2-40B4-BE49-F238E27FC236}">
                  <a16:creationId xmlns:a16="http://schemas.microsoft.com/office/drawing/2014/main" id="{6D35497C-BD4D-430E-9A41-17B859116237}"/>
                </a:ext>
              </a:extLst>
            </p:cNvPr>
            <p:cNvSpPr>
              <a:spLocks noChangeShapeType="1"/>
            </p:cNvSpPr>
            <p:nvPr/>
          </p:nvSpPr>
          <p:spPr bwMode="auto">
            <a:xfrm flipV="1">
              <a:off x="4081" y="3024"/>
              <a:ext cx="41"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97" name="Oval 303">
              <a:extLst>
                <a:ext uri="{FF2B5EF4-FFF2-40B4-BE49-F238E27FC236}">
                  <a16:creationId xmlns:a16="http://schemas.microsoft.com/office/drawing/2014/main" id="{DB3501F6-A75E-4D4C-8E42-0946A54312C9}"/>
                </a:ext>
              </a:extLst>
            </p:cNvPr>
            <p:cNvSpPr>
              <a:spLocks noChangeArrowheads="1"/>
            </p:cNvSpPr>
            <p:nvPr/>
          </p:nvSpPr>
          <p:spPr bwMode="auto">
            <a:xfrm>
              <a:off x="4121" y="302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098" name="Line 304">
              <a:extLst>
                <a:ext uri="{FF2B5EF4-FFF2-40B4-BE49-F238E27FC236}">
                  <a16:creationId xmlns:a16="http://schemas.microsoft.com/office/drawing/2014/main" id="{F4E85875-663D-4B40-A572-F61850364E6F}"/>
                </a:ext>
              </a:extLst>
            </p:cNvPr>
            <p:cNvSpPr>
              <a:spLocks noChangeShapeType="1"/>
            </p:cNvSpPr>
            <p:nvPr/>
          </p:nvSpPr>
          <p:spPr bwMode="auto">
            <a:xfrm>
              <a:off x="4130" y="3028"/>
              <a:ext cx="29" cy="2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099" name="Oval 305">
              <a:extLst>
                <a:ext uri="{FF2B5EF4-FFF2-40B4-BE49-F238E27FC236}">
                  <a16:creationId xmlns:a16="http://schemas.microsoft.com/office/drawing/2014/main" id="{56566120-F474-4906-9A33-C69874303C81}"/>
                </a:ext>
              </a:extLst>
            </p:cNvPr>
            <p:cNvSpPr>
              <a:spLocks noChangeArrowheads="1"/>
            </p:cNvSpPr>
            <p:nvPr/>
          </p:nvSpPr>
          <p:spPr bwMode="auto">
            <a:xfrm>
              <a:off x="4155" y="3241"/>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00" name="Line 306">
              <a:extLst>
                <a:ext uri="{FF2B5EF4-FFF2-40B4-BE49-F238E27FC236}">
                  <a16:creationId xmlns:a16="http://schemas.microsoft.com/office/drawing/2014/main" id="{D2DC1729-1572-491C-B720-B321AB9C4216}"/>
                </a:ext>
              </a:extLst>
            </p:cNvPr>
            <p:cNvSpPr>
              <a:spLocks noChangeShapeType="1"/>
            </p:cNvSpPr>
            <p:nvPr/>
          </p:nvSpPr>
          <p:spPr bwMode="auto">
            <a:xfrm flipV="1">
              <a:off x="4161" y="2972"/>
              <a:ext cx="30" cy="26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01" name="Oval 307">
              <a:extLst>
                <a:ext uri="{FF2B5EF4-FFF2-40B4-BE49-F238E27FC236}">
                  <a16:creationId xmlns:a16="http://schemas.microsoft.com/office/drawing/2014/main" id="{186AC49E-7B0E-4FF1-880D-D3BC2611F743}"/>
                </a:ext>
              </a:extLst>
            </p:cNvPr>
            <p:cNvSpPr>
              <a:spLocks noChangeArrowheads="1"/>
            </p:cNvSpPr>
            <p:nvPr/>
          </p:nvSpPr>
          <p:spPr bwMode="auto">
            <a:xfrm>
              <a:off x="4190" y="2976"/>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02" name="Line 308">
              <a:extLst>
                <a:ext uri="{FF2B5EF4-FFF2-40B4-BE49-F238E27FC236}">
                  <a16:creationId xmlns:a16="http://schemas.microsoft.com/office/drawing/2014/main" id="{752877DF-B1C3-4C30-B137-B4B2CC23B8F8}"/>
                </a:ext>
              </a:extLst>
            </p:cNvPr>
            <p:cNvSpPr>
              <a:spLocks noChangeShapeType="1"/>
            </p:cNvSpPr>
            <p:nvPr/>
          </p:nvSpPr>
          <p:spPr bwMode="auto">
            <a:xfrm>
              <a:off x="4195" y="2981"/>
              <a:ext cx="41" cy="8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03" name="Oval 309">
              <a:extLst>
                <a:ext uri="{FF2B5EF4-FFF2-40B4-BE49-F238E27FC236}">
                  <a16:creationId xmlns:a16="http://schemas.microsoft.com/office/drawing/2014/main" id="{482521F5-425B-4536-883D-E34D5D9B670B}"/>
                </a:ext>
              </a:extLst>
            </p:cNvPr>
            <p:cNvSpPr>
              <a:spLocks noChangeArrowheads="1"/>
            </p:cNvSpPr>
            <p:nvPr/>
          </p:nvSpPr>
          <p:spPr bwMode="auto">
            <a:xfrm>
              <a:off x="4226" y="3053"/>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04" name="Line 310">
              <a:extLst>
                <a:ext uri="{FF2B5EF4-FFF2-40B4-BE49-F238E27FC236}">
                  <a16:creationId xmlns:a16="http://schemas.microsoft.com/office/drawing/2014/main" id="{D4821628-DA45-4FAA-907A-FE647DF12532}"/>
                </a:ext>
              </a:extLst>
            </p:cNvPr>
            <p:cNvSpPr>
              <a:spLocks noChangeShapeType="1"/>
            </p:cNvSpPr>
            <p:nvPr/>
          </p:nvSpPr>
          <p:spPr bwMode="auto">
            <a:xfrm flipV="1">
              <a:off x="4226" y="2870"/>
              <a:ext cx="29" cy="17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05" name="Oval 311">
              <a:extLst>
                <a:ext uri="{FF2B5EF4-FFF2-40B4-BE49-F238E27FC236}">
                  <a16:creationId xmlns:a16="http://schemas.microsoft.com/office/drawing/2014/main" id="{931E8FF5-584E-43B1-9024-1E76120C308F}"/>
                </a:ext>
              </a:extLst>
            </p:cNvPr>
            <p:cNvSpPr>
              <a:spLocks noChangeArrowheads="1"/>
            </p:cNvSpPr>
            <p:nvPr/>
          </p:nvSpPr>
          <p:spPr bwMode="auto">
            <a:xfrm>
              <a:off x="4260" y="2872"/>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06" name="Line 312">
              <a:extLst>
                <a:ext uri="{FF2B5EF4-FFF2-40B4-BE49-F238E27FC236}">
                  <a16:creationId xmlns:a16="http://schemas.microsoft.com/office/drawing/2014/main" id="{7D9E32DF-97A7-42D8-89B9-10E0884F6623}"/>
                </a:ext>
              </a:extLst>
            </p:cNvPr>
            <p:cNvSpPr>
              <a:spLocks noChangeShapeType="1"/>
            </p:cNvSpPr>
            <p:nvPr/>
          </p:nvSpPr>
          <p:spPr bwMode="auto">
            <a:xfrm flipV="1">
              <a:off x="4268" y="2742"/>
              <a:ext cx="30" cy="13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07" name="Oval 313">
              <a:extLst>
                <a:ext uri="{FF2B5EF4-FFF2-40B4-BE49-F238E27FC236}">
                  <a16:creationId xmlns:a16="http://schemas.microsoft.com/office/drawing/2014/main" id="{6D04DF47-370A-450B-9E53-B78B867CAB22}"/>
                </a:ext>
              </a:extLst>
            </p:cNvPr>
            <p:cNvSpPr>
              <a:spLocks noChangeArrowheads="1"/>
            </p:cNvSpPr>
            <p:nvPr/>
          </p:nvSpPr>
          <p:spPr bwMode="auto">
            <a:xfrm>
              <a:off x="4296" y="2740"/>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08" name="Line 314">
              <a:extLst>
                <a:ext uri="{FF2B5EF4-FFF2-40B4-BE49-F238E27FC236}">
                  <a16:creationId xmlns:a16="http://schemas.microsoft.com/office/drawing/2014/main" id="{17606D14-67F5-4DF1-A165-FC5D6EE88335}"/>
                </a:ext>
              </a:extLst>
            </p:cNvPr>
            <p:cNvSpPr>
              <a:spLocks noChangeShapeType="1"/>
            </p:cNvSpPr>
            <p:nvPr/>
          </p:nvSpPr>
          <p:spPr bwMode="auto">
            <a:xfrm>
              <a:off x="4307" y="2745"/>
              <a:ext cx="27" cy="1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09" name="Oval 315">
              <a:extLst>
                <a:ext uri="{FF2B5EF4-FFF2-40B4-BE49-F238E27FC236}">
                  <a16:creationId xmlns:a16="http://schemas.microsoft.com/office/drawing/2014/main" id="{36BAC407-D6F8-4314-A7F2-29B2BA915039}"/>
                </a:ext>
              </a:extLst>
            </p:cNvPr>
            <p:cNvSpPr>
              <a:spLocks noChangeArrowheads="1"/>
            </p:cNvSpPr>
            <p:nvPr/>
          </p:nvSpPr>
          <p:spPr bwMode="auto">
            <a:xfrm>
              <a:off x="4330" y="2893"/>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10" name="Line 316">
              <a:extLst>
                <a:ext uri="{FF2B5EF4-FFF2-40B4-BE49-F238E27FC236}">
                  <a16:creationId xmlns:a16="http://schemas.microsoft.com/office/drawing/2014/main" id="{A1B33F52-AB0C-4EAF-BFEE-2D74F54F5B2C}"/>
                </a:ext>
              </a:extLst>
            </p:cNvPr>
            <p:cNvSpPr>
              <a:spLocks noChangeShapeType="1"/>
            </p:cNvSpPr>
            <p:nvPr/>
          </p:nvSpPr>
          <p:spPr bwMode="auto">
            <a:xfrm flipV="1">
              <a:off x="4331" y="2687"/>
              <a:ext cx="29" cy="19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11" name="Oval 317">
              <a:extLst>
                <a:ext uri="{FF2B5EF4-FFF2-40B4-BE49-F238E27FC236}">
                  <a16:creationId xmlns:a16="http://schemas.microsoft.com/office/drawing/2014/main" id="{BF69A200-92AE-45A8-A1B8-252E333921C5}"/>
                </a:ext>
              </a:extLst>
            </p:cNvPr>
            <p:cNvSpPr>
              <a:spLocks noChangeArrowheads="1"/>
            </p:cNvSpPr>
            <p:nvPr/>
          </p:nvSpPr>
          <p:spPr bwMode="auto">
            <a:xfrm>
              <a:off x="4364" y="2691"/>
              <a:ext cx="19"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12" name="Line 318">
              <a:extLst>
                <a:ext uri="{FF2B5EF4-FFF2-40B4-BE49-F238E27FC236}">
                  <a16:creationId xmlns:a16="http://schemas.microsoft.com/office/drawing/2014/main" id="{04339E84-F023-4D55-86A7-2F50CF60B698}"/>
                </a:ext>
              </a:extLst>
            </p:cNvPr>
            <p:cNvSpPr>
              <a:spLocks noChangeShapeType="1"/>
            </p:cNvSpPr>
            <p:nvPr/>
          </p:nvSpPr>
          <p:spPr bwMode="auto">
            <a:xfrm>
              <a:off x="4374" y="2695"/>
              <a:ext cx="2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13" name="Oval 319">
              <a:extLst>
                <a:ext uri="{FF2B5EF4-FFF2-40B4-BE49-F238E27FC236}">
                  <a16:creationId xmlns:a16="http://schemas.microsoft.com/office/drawing/2014/main" id="{CC6022EE-78AC-442F-A29F-4C9E78462D98}"/>
                </a:ext>
              </a:extLst>
            </p:cNvPr>
            <p:cNvSpPr>
              <a:spLocks noChangeArrowheads="1"/>
            </p:cNvSpPr>
            <p:nvPr/>
          </p:nvSpPr>
          <p:spPr bwMode="auto">
            <a:xfrm>
              <a:off x="4400" y="2691"/>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14" name="Line 320">
              <a:extLst>
                <a:ext uri="{FF2B5EF4-FFF2-40B4-BE49-F238E27FC236}">
                  <a16:creationId xmlns:a16="http://schemas.microsoft.com/office/drawing/2014/main" id="{1572B660-2B8C-4E5E-8A4F-F708CA0B507E}"/>
                </a:ext>
              </a:extLst>
            </p:cNvPr>
            <p:cNvSpPr>
              <a:spLocks noChangeShapeType="1"/>
            </p:cNvSpPr>
            <p:nvPr/>
          </p:nvSpPr>
          <p:spPr bwMode="auto">
            <a:xfrm>
              <a:off x="4407" y="2696"/>
              <a:ext cx="38"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15" name="Oval 321">
              <a:extLst>
                <a:ext uri="{FF2B5EF4-FFF2-40B4-BE49-F238E27FC236}">
                  <a16:creationId xmlns:a16="http://schemas.microsoft.com/office/drawing/2014/main" id="{5DB14DB3-5CF4-4E4C-B33F-600845D64C4F}"/>
                </a:ext>
              </a:extLst>
            </p:cNvPr>
            <p:cNvSpPr>
              <a:spLocks noChangeArrowheads="1"/>
            </p:cNvSpPr>
            <p:nvPr/>
          </p:nvSpPr>
          <p:spPr bwMode="auto">
            <a:xfrm>
              <a:off x="4435" y="2732"/>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16" name="Line 322">
              <a:extLst>
                <a:ext uri="{FF2B5EF4-FFF2-40B4-BE49-F238E27FC236}">
                  <a16:creationId xmlns:a16="http://schemas.microsoft.com/office/drawing/2014/main" id="{A6CBD909-5A06-4C12-B4BC-697CCA5BC063}"/>
                </a:ext>
              </a:extLst>
            </p:cNvPr>
            <p:cNvSpPr>
              <a:spLocks noChangeShapeType="1"/>
            </p:cNvSpPr>
            <p:nvPr/>
          </p:nvSpPr>
          <p:spPr bwMode="auto">
            <a:xfrm flipV="1">
              <a:off x="4435" y="2580"/>
              <a:ext cx="29" cy="1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17" name="Oval 323">
              <a:extLst>
                <a:ext uri="{FF2B5EF4-FFF2-40B4-BE49-F238E27FC236}">
                  <a16:creationId xmlns:a16="http://schemas.microsoft.com/office/drawing/2014/main" id="{F28D27B7-F7AA-4C97-9908-15187EA9C15E}"/>
                </a:ext>
              </a:extLst>
            </p:cNvPr>
            <p:cNvSpPr>
              <a:spLocks noChangeArrowheads="1"/>
            </p:cNvSpPr>
            <p:nvPr/>
          </p:nvSpPr>
          <p:spPr bwMode="auto">
            <a:xfrm>
              <a:off x="4471" y="2583"/>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18" name="Line 324">
              <a:extLst>
                <a:ext uri="{FF2B5EF4-FFF2-40B4-BE49-F238E27FC236}">
                  <a16:creationId xmlns:a16="http://schemas.microsoft.com/office/drawing/2014/main" id="{6776C9A2-0757-47AB-A1F4-4B6E3850F921}"/>
                </a:ext>
              </a:extLst>
            </p:cNvPr>
            <p:cNvSpPr>
              <a:spLocks noChangeShapeType="1"/>
            </p:cNvSpPr>
            <p:nvPr/>
          </p:nvSpPr>
          <p:spPr bwMode="auto">
            <a:xfrm>
              <a:off x="4475" y="2588"/>
              <a:ext cx="40" cy="7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19" name="Oval 325">
              <a:extLst>
                <a:ext uri="{FF2B5EF4-FFF2-40B4-BE49-F238E27FC236}">
                  <a16:creationId xmlns:a16="http://schemas.microsoft.com/office/drawing/2014/main" id="{D8DF9D97-D96D-4F28-AB7B-CF60D90BA3E0}"/>
                </a:ext>
              </a:extLst>
            </p:cNvPr>
            <p:cNvSpPr>
              <a:spLocks noChangeArrowheads="1"/>
            </p:cNvSpPr>
            <p:nvPr/>
          </p:nvSpPr>
          <p:spPr bwMode="auto">
            <a:xfrm>
              <a:off x="4505" y="2652"/>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20" name="Line 326">
              <a:extLst>
                <a:ext uri="{FF2B5EF4-FFF2-40B4-BE49-F238E27FC236}">
                  <a16:creationId xmlns:a16="http://schemas.microsoft.com/office/drawing/2014/main" id="{13AE4E8E-0547-4207-9BCF-7712B7B62F12}"/>
                </a:ext>
              </a:extLst>
            </p:cNvPr>
            <p:cNvSpPr>
              <a:spLocks noChangeShapeType="1"/>
            </p:cNvSpPr>
            <p:nvPr/>
          </p:nvSpPr>
          <p:spPr bwMode="auto">
            <a:xfrm>
              <a:off x="4510" y="2656"/>
              <a:ext cx="39" cy="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21" name="Oval 327">
              <a:extLst>
                <a:ext uri="{FF2B5EF4-FFF2-40B4-BE49-F238E27FC236}">
                  <a16:creationId xmlns:a16="http://schemas.microsoft.com/office/drawing/2014/main" id="{A57F6B69-4A32-4CD7-A890-3F5C8BE8C2E3}"/>
                </a:ext>
              </a:extLst>
            </p:cNvPr>
            <p:cNvSpPr>
              <a:spLocks noChangeArrowheads="1"/>
            </p:cNvSpPr>
            <p:nvPr/>
          </p:nvSpPr>
          <p:spPr bwMode="auto">
            <a:xfrm>
              <a:off x="4539" y="2697"/>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22" name="Line 328">
              <a:extLst>
                <a:ext uri="{FF2B5EF4-FFF2-40B4-BE49-F238E27FC236}">
                  <a16:creationId xmlns:a16="http://schemas.microsoft.com/office/drawing/2014/main" id="{DF5B9B9B-0D1F-4686-BA00-7695700570C2}"/>
                </a:ext>
              </a:extLst>
            </p:cNvPr>
            <p:cNvSpPr>
              <a:spLocks noChangeShapeType="1"/>
            </p:cNvSpPr>
            <p:nvPr/>
          </p:nvSpPr>
          <p:spPr bwMode="auto">
            <a:xfrm flipV="1">
              <a:off x="4540" y="2466"/>
              <a:ext cx="31" cy="23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23" name="Oval 329">
              <a:extLst>
                <a:ext uri="{FF2B5EF4-FFF2-40B4-BE49-F238E27FC236}">
                  <a16:creationId xmlns:a16="http://schemas.microsoft.com/office/drawing/2014/main" id="{6118B725-7CB9-4339-BC83-2B4B4522CFCD}"/>
                </a:ext>
              </a:extLst>
            </p:cNvPr>
            <p:cNvSpPr>
              <a:spLocks noChangeArrowheads="1"/>
            </p:cNvSpPr>
            <p:nvPr/>
          </p:nvSpPr>
          <p:spPr bwMode="auto">
            <a:xfrm>
              <a:off x="4575" y="246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24" name="Line 330">
              <a:extLst>
                <a:ext uri="{FF2B5EF4-FFF2-40B4-BE49-F238E27FC236}">
                  <a16:creationId xmlns:a16="http://schemas.microsoft.com/office/drawing/2014/main" id="{67DD1368-7351-4727-8068-D6C3745A2F91}"/>
                </a:ext>
              </a:extLst>
            </p:cNvPr>
            <p:cNvSpPr>
              <a:spLocks noChangeShapeType="1"/>
            </p:cNvSpPr>
            <p:nvPr/>
          </p:nvSpPr>
          <p:spPr bwMode="auto">
            <a:xfrm>
              <a:off x="4584" y="2469"/>
              <a:ext cx="29" cy="1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125" name="Rectangle 331">
              <a:extLst>
                <a:ext uri="{FF2B5EF4-FFF2-40B4-BE49-F238E27FC236}">
                  <a16:creationId xmlns:a16="http://schemas.microsoft.com/office/drawing/2014/main" id="{CAD6553B-3D25-45AC-A654-610CA842CBF1}"/>
                </a:ext>
              </a:extLst>
            </p:cNvPr>
            <p:cNvSpPr>
              <a:spLocks noChangeArrowheads="1"/>
            </p:cNvSpPr>
            <p:nvPr/>
          </p:nvSpPr>
          <p:spPr bwMode="auto">
            <a:xfrm>
              <a:off x="764" y="3087"/>
              <a:ext cx="124"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26" name="Rectangle 332">
              <a:extLst>
                <a:ext uri="{FF2B5EF4-FFF2-40B4-BE49-F238E27FC236}">
                  <a16:creationId xmlns:a16="http://schemas.microsoft.com/office/drawing/2014/main" id="{4D50D211-87ED-4DA0-B696-CD4DBB6DA999}"/>
                </a:ext>
              </a:extLst>
            </p:cNvPr>
            <p:cNvSpPr>
              <a:spLocks noChangeArrowheads="1"/>
            </p:cNvSpPr>
            <p:nvPr/>
          </p:nvSpPr>
          <p:spPr bwMode="auto">
            <a:xfrm>
              <a:off x="2199" y="1440"/>
              <a:ext cx="126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dirty="0">
                  <a:solidFill>
                    <a:srgbClr val="000000"/>
                  </a:solidFill>
                  <a:latin typeface="Arial" panose="020B0604020202020204" pitchFamily="34" charset="0"/>
                </a:rPr>
                <a:t>RS DAILY WEIGHTS</a:t>
              </a:r>
            </a:p>
          </p:txBody>
        </p:sp>
        <p:sp>
          <p:nvSpPr>
            <p:cNvPr id="34127" name="Rectangle 333">
              <a:extLst>
                <a:ext uri="{FF2B5EF4-FFF2-40B4-BE49-F238E27FC236}">
                  <a16:creationId xmlns:a16="http://schemas.microsoft.com/office/drawing/2014/main" id="{333A7709-76F3-4417-B4A3-928D03F5A4D1}"/>
                </a:ext>
              </a:extLst>
            </p:cNvPr>
            <p:cNvSpPr>
              <a:spLocks noChangeArrowheads="1"/>
            </p:cNvSpPr>
            <p:nvPr/>
          </p:nvSpPr>
          <p:spPr bwMode="auto">
            <a:xfrm>
              <a:off x="1016" y="3650"/>
              <a:ext cx="3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000000"/>
                  </a:solidFill>
                  <a:latin typeface="Arial" panose="020B0604020202020204" pitchFamily="34" charset="0"/>
                </a:rPr>
                <a:t>Jan </a:t>
              </a:r>
            </a:p>
          </p:txBody>
        </p:sp>
        <p:sp>
          <p:nvSpPr>
            <p:cNvPr id="34128" name="Oval 334">
              <a:extLst>
                <a:ext uri="{FF2B5EF4-FFF2-40B4-BE49-F238E27FC236}">
                  <a16:creationId xmlns:a16="http://schemas.microsoft.com/office/drawing/2014/main" id="{4E2B9A16-0126-40C0-BD3C-90B1710F403F}"/>
                </a:ext>
              </a:extLst>
            </p:cNvPr>
            <p:cNvSpPr>
              <a:spLocks noChangeArrowheads="1"/>
            </p:cNvSpPr>
            <p:nvPr/>
          </p:nvSpPr>
          <p:spPr bwMode="auto">
            <a:xfrm>
              <a:off x="2777" y="2868"/>
              <a:ext cx="97" cy="85"/>
            </a:xfrm>
            <a:prstGeom prst="ellipse">
              <a:avLst/>
            </a:prstGeom>
            <a:solidFill>
              <a:srgbClr val="D20008"/>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29" name="Oval 335">
              <a:extLst>
                <a:ext uri="{FF2B5EF4-FFF2-40B4-BE49-F238E27FC236}">
                  <a16:creationId xmlns:a16="http://schemas.microsoft.com/office/drawing/2014/main" id="{A05F641B-7EF1-4A26-8042-FAB46DA0B5BA}"/>
                </a:ext>
              </a:extLst>
            </p:cNvPr>
            <p:cNvSpPr>
              <a:spLocks noChangeArrowheads="1"/>
            </p:cNvSpPr>
            <p:nvPr/>
          </p:nvSpPr>
          <p:spPr bwMode="auto">
            <a:xfrm>
              <a:off x="3049" y="2889"/>
              <a:ext cx="99" cy="85"/>
            </a:xfrm>
            <a:prstGeom prst="ellipse">
              <a:avLst/>
            </a:prstGeom>
            <a:solidFill>
              <a:srgbClr val="D20008"/>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30" name="Oval 336">
              <a:extLst>
                <a:ext uri="{FF2B5EF4-FFF2-40B4-BE49-F238E27FC236}">
                  <a16:creationId xmlns:a16="http://schemas.microsoft.com/office/drawing/2014/main" id="{EFE41E50-2240-436A-8509-4747198268B8}"/>
                </a:ext>
              </a:extLst>
            </p:cNvPr>
            <p:cNvSpPr>
              <a:spLocks noChangeArrowheads="1"/>
            </p:cNvSpPr>
            <p:nvPr/>
          </p:nvSpPr>
          <p:spPr bwMode="auto">
            <a:xfrm>
              <a:off x="2926" y="2337"/>
              <a:ext cx="99" cy="84"/>
            </a:xfrm>
            <a:prstGeom prst="ellipse">
              <a:avLst/>
            </a:prstGeom>
            <a:solidFill>
              <a:srgbClr val="D20008"/>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4131" name="Rectangle 337">
              <a:extLst>
                <a:ext uri="{FF2B5EF4-FFF2-40B4-BE49-F238E27FC236}">
                  <a16:creationId xmlns:a16="http://schemas.microsoft.com/office/drawing/2014/main" id="{78AC799E-793E-40E3-9CFE-48C21C2B9693}"/>
                </a:ext>
              </a:extLst>
            </p:cNvPr>
            <p:cNvSpPr>
              <a:spLocks noChangeArrowheads="1"/>
            </p:cNvSpPr>
            <p:nvPr/>
          </p:nvSpPr>
          <p:spPr bwMode="auto">
            <a:xfrm>
              <a:off x="565" y="2190"/>
              <a:ext cx="205"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500" b="1">
                  <a:solidFill>
                    <a:srgbClr val="D20008"/>
                  </a:solidFill>
                  <a:latin typeface="Arial" panose="020B0604020202020204" pitchFamily="34" charset="0"/>
                </a:rPr>
                <a:t>P</a:t>
              </a:r>
            </a:p>
            <a:p>
              <a:pPr algn="ctr">
                <a:spcBef>
                  <a:spcPct val="0"/>
                </a:spcBef>
                <a:buFontTx/>
                <a:buNone/>
              </a:pPr>
              <a:r>
                <a:rPr lang="en-US" altLang="en-US" sz="1500" b="1">
                  <a:solidFill>
                    <a:srgbClr val="D20008"/>
                  </a:solidFill>
                  <a:latin typeface="Arial" panose="020B0604020202020204" pitchFamily="34" charset="0"/>
                </a:rPr>
                <a:t>O</a:t>
              </a:r>
            </a:p>
            <a:p>
              <a:pPr algn="ctr">
                <a:spcBef>
                  <a:spcPct val="0"/>
                </a:spcBef>
                <a:buFontTx/>
                <a:buNone/>
              </a:pPr>
              <a:r>
                <a:rPr lang="en-US" altLang="en-US" sz="1500" b="1">
                  <a:solidFill>
                    <a:srgbClr val="D20008"/>
                  </a:solidFill>
                  <a:latin typeface="Arial" panose="020B0604020202020204" pitchFamily="34" charset="0"/>
                </a:rPr>
                <a:t>U</a:t>
              </a:r>
            </a:p>
            <a:p>
              <a:pPr algn="ctr">
                <a:spcBef>
                  <a:spcPct val="0"/>
                </a:spcBef>
                <a:buFontTx/>
                <a:buNone/>
              </a:pPr>
              <a:r>
                <a:rPr lang="en-US" altLang="en-US" sz="1500" b="1">
                  <a:solidFill>
                    <a:srgbClr val="D20008"/>
                  </a:solidFill>
                  <a:latin typeface="Arial" panose="020B0604020202020204" pitchFamily="34" charset="0"/>
                </a:rPr>
                <a:t>N</a:t>
              </a:r>
            </a:p>
            <a:p>
              <a:pPr algn="ctr">
                <a:spcBef>
                  <a:spcPct val="0"/>
                </a:spcBef>
                <a:buFontTx/>
                <a:buNone/>
              </a:pPr>
              <a:r>
                <a:rPr lang="en-US" altLang="en-US" sz="1500" b="1">
                  <a:solidFill>
                    <a:srgbClr val="D20008"/>
                  </a:solidFill>
                  <a:latin typeface="Arial" panose="020B0604020202020204" pitchFamily="34" charset="0"/>
                </a:rPr>
                <a:t>D</a:t>
              </a:r>
            </a:p>
            <a:p>
              <a:pPr algn="ctr">
                <a:spcBef>
                  <a:spcPct val="0"/>
                </a:spcBef>
                <a:buFontTx/>
                <a:buNone/>
              </a:pPr>
              <a:r>
                <a:rPr lang="en-US" altLang="en-US" sz="1500" b="1">
                  <a:solidFill>
                    <a:srgbClr val="D20008"/>
                  </a:solidFill>
                  <a:latin typeface="Arial" panose="020B0604020202020204" pitchFamily="34" charset="0"/>
                </a:rPr>
                <a:t>S</a:t>
              </a:r>
            </a:p>
          </p:txBody>
        </p:sp>
        <p:sp>
          <p:nvSpPr>
            <p:cNvPr id="34132" name="Rectangle 333">
              <a:extLst>
                <a:ext uri="{FF2B5EF4-FFF2-40B4-BE49-F238E27FC236}">
                  <a16:creationId xmlns:a16="http://schemas.microsoft.com/office/drawing/2014/main" id="{3726B890-631C-42B5-8640-F83244CA5973}"/>
                </a:ext>
              </a:extLst>
            </p:cNvPr>
            <p:cNvSpPr>
              <a:spLocks noChangeArrowheads="1"/>
            </p:cNvSpPr>
            <p:nvPr/>
          </p:nvSpPr>
          <p:spPr bwMode="auto">
            <a:xfrm>
              <a:off x="2100" y="3648"/>
              <a:ext cx="2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000000"/>
                  </a:solidFill>
                  <a:latin typeface="Arial" panose="020B0604020202020204" pitchFamily="34" charset="0"/>
                </a:rPr>
                <a:t>Jul </a:t>
              </a:r>
            </a:p>
          </p:txBody>
        </p:sp>
        <p:sp>
          <p:nvSpPr>
            <p:cNvPr id="34133" name="Rectangle 333">
              <a:extLst>
                <a:ext uri="{FF2B5EF4-FFF2-40B4-BE49-F238E27FC236}">
                  <a16:creationId xmlns:a16="http://schemas.microsoft.com/office/drawing/2014/main" id="{6FB20964-EDBA-4A9C-9DED-037950C53ACE}"/>
                </a:ext>
              </a:extLst>
            </p:cNvPr>
            <p:cNvSpPr>
              <a:spLocks noChangeArrowheads="1"/>
            </p:cNvSpPr>
            <p:nvPr/>
          </p:nvSpPr>
          <p:spPr bwMode="auto">
            <a:xfrm>
              <a:off x="3119" y="3652"/>
              <a:ext cx="3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000000"/>
                  </a:solidFill>
                  <a:latin typeface="Arial" panose="020B0604020202020204" pitchFamily="34" charset="0"/>
                </a:rPr>
                <a:t>Jan </a:t>
              </a:r>
            </a:p>
          </p:txBody>
        </p:sp>
        <p:sp>
          <p:nvSpPr>
            <p:cNvPr id="34134" name="Rectangle 333">
              <a:extLst>
                <a:ext uri="{FF2B5EF4-FFF2-40B4-BE49-F238E27FC236}">
                  <a16:creationId xmlns:a16="http://schemas.microsoft.com/office/drawing/2014/main" id="{D0BC20C7-B3C3-414A-8F5D-92356B7A4DAA}"/>
                </a:ext>
              </a:extLst>
            </p:cNvPr>
            <p:cNvSpPr>
              <a:spLocks noChangeArrowheads="1"/>
            </p:cNvSpPr>
            <p:nvPr/>
          </p:nvSpPr>
          <p:spPr bwMode="auto">
            <a:xfrm>
              <a:off x="4213" y="3648"/>
              <a:ext cx="2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000000"/>
                  </a:solidFill>
                  <a:latin typeface="Arial" panose="020B0604020202020204" pitchFamily="34" charset="0"/>
                </a:rPr>
                <a:t>Jul </a:t>
              </a:r>
            </a:p>
          </p:txBody>
        </p:sp>
      </p:grpSp>
      <p:sp>
        <p:nvSpPr>
          <p:cNvPr id="33798" name="Rectangle 338">
            <a:extLst>
              <a:ext uri="{FF2B5EF4-FFF2-40B4-BE49-F238E27FC236}">
                <a16:creationId xmlns:a16="http://schemas.microsoft.com/office/drawing/2014/main" id="{ED5661CF-1649-41C2-AF75-F7202D4467A2}"/>
              </a:ext>
            </a:extLst>
          </p:cNvPr>
          <p:cNvSpPr>
            <a:spLocks noGrp="1"/>
          </p:cNvSpPr>
          <p:nvPr>
            <p:ph type="title" idx="4294967295"/>
          </p:nvPr>
        </p:nvSpPr>
        <p:spPr>
          <a:xfrm>
            <a:off x="1162579" y="-130174"/>
            <a:ext cx="7704667" cy="1981200"/>
          </a:xfrm>
        </p:spPr>
        <p:txBody>
          <a:bodyPr>
            <a:normAutofit/>
          </a:bodyPr>
          <a:lstStyle/>
          <a:p>
            <a:pPr eaLnBrk="1" hangingPunct="1"/>
            <a:r>
              <a:rPr lang="en-US" altLang="en-US" sz="4400" dirty="0">
                <a:latin typeface="Calibri" panose="020F0502020204030204" pitchFamily="34" charset="0"/>
                <a:ea typeface="+mn-ea"/>
                <a:cs typeface="+mn-cs"/>
              </a:rPr>
              <a:t>Let’s Look at More Data</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1D68041-AC3A-4F20-A397-3CCBE1444BF0}"/>
              </a:ext>
            </a:extLst>
          </p:cNvPr>
          <p:cNvSpPr>
            <a:spLocks noGrp="1"/>
          </p:cNvSpPr>
          <p:nvPr>
            <p:ph type="title"/>
          </p:nvPr>
        </p:nvSpPr>
        <p:spPr>
          <a:xfrm>
            <a:off x="457200" y="141288"/>
            <a:ext cx="8229600" cy="1143000"/>
          </a:xfrm>
        </p:spPr>
        <p:txBody>
          <a:bodyPr/>
          <a:lstStyle/>
          <a:p>
            <a:r>
              <a:rPr lang="en-US" altLang="en-US" dirty="0"/>
              <a:t>As We Go...</a:t>
            </a:r>
          </a:p>
        </p:txBody>
      </p:sp>
      <p:sp>
        <p:nvSpPr>
          <p:cNvPr id="35843" name="Rectangle 3">
            <a:extLst>
              <a:ext uri="{FF2B5EF4-FFF2-40B4-BE49-F238E27FC236}">
                <a16:creationId xmlns:a16="http://schemas.microsoft.com/office/drawing/2014/main" id="{C5C2445B-2520-431B-A4B4-B1EBC3268EBA}"/>
              </a:ext>
            </a:extLst>
          </p:cNvPr>
          <p:cNvSpPr>
            <a:spLocks noGrp="1"/>
          </p:cNvSpPr>
          <p:nvPr>
            <p:ph type="body" idx="1"/>
          </p:nvPr>
        </p:nvSpPr>
        <p:spPr>
          <a:xfrm>
            <a:off x="1046439" y="1510506"/>
            <a:ext cx="8686800" cy="3836988"/>
          </a:xfrm>
        </p:spPr>
        <p:txBody>
          <a:bodyPr>
            <a:normAutofit fontScale="92500" lnSpcReduction="20000"/>
          </a:bodyPr>
          <a:lstStyle/>
          <a:p>
            <a:pPr marL="0" indent="0">
              <a:buFont typeface="Arial" panose="020B0604020202020204" pitchFamily="34" charset="0"/>
              <a:buNone/>
            </a:pPr>
            <a:r>
              <a:rPr lang="en-US" altLang="en-US" sz="2400" b="1" dirty="0"/>
              <a:t>The 4 Rules of Data Analysis</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1:  </a:t>
            </a:r>
            <a:r>
              <a:rPr lang="en-US" altLang="en-US" sz="2400" b="1" i="1" dirty="0">
                <a:solidFill>
                  <a:srgbClr val="C00000"/>
                </a:solidFill>
              </a:rPr>
              <a:t>Ask to see the data! </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2:  </a:t>
            </a:r>
            <a:r>
              <a:rPr lang="en-US" altLang="en-US" sz="2400" b="1" i="1" dirty="0">
                <a:solidFill>
                  <a:srgbClr val="C00000"/>
                </a:solidFill>
              </a:rPr>
              <a:t>Plot the data</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3:  </a:t>
            </a:r>
            <a:r>
              <a:rPr lang="en-US" altLang="en-US" sz="2400" b="1" i="1" dirty="0">
                <a:solidFill>
                  <a:srgbClr val="C00000"/>
                </a:solidFill>
              </a:rPr>
              <a:t>Plot the data in context</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4:</a:t>
            </a:r>
          </a:p>
        </p:txBody>
      </p:sp>
      <p:pic>
        <p:nvPicPr>
          <p:cNvPr id="35844" name="Picture 4">
            <a:extLst>
              <a:ext uri="{FF2B5EF4-FFF2-40B4-BE49-F238E27FC236}">
                <a16:creationId xmlns:a16="http://schemas.microsoft.com/office/drawing/2014/main" id="{0C247B5A-D0BC-428B-8121-0BC7F6B76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88" y="4102100"/>
            <a:ext cx="2074862"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5" name="Slide Number Placeholder 1">
            <a:extLst>
              <a:ext uri="{FF2B5EF4-FFF2-40B4-BE49-F238E27FC236}">
                <a16:creationId xmlns:a16="http://schemas.microsoft.com/office/drawing/2014/main" id="{D3A0A105-0F9A-420F-B9EA-00CE2A1ACAA5}"/>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E466AE9A-9CB4-4052-A5DE-EAC6C1C0C41A}" type="slidenum">
              <a:rPr lang="en-US" altLang="en-US" sz="1200" smtClean="0">
                <a:solidFill>
                  <a:srgbClr val="898989"/>
                </a:solidFill>
                <a:latin typeface="Arial" panose="020B0604020202020204" pitchFamily="34" charset="0"/>
              </a:rPr>
              <a:pPr algn="l">
                <a:spcBef>
                  <a:spcPct val="0"/>
                </a:spcBef>
                <a:buFontTx/>
                <a:buNone/>
              </a:pPr>
              <a:t>18</a:t>
            </a:fld>
            <a:endParaRPr lang="en-US" altLang="en-US" sz="1200">
              <a:solidFill>
                <a:srgbClr val="898989"/>
              </a:solidFill>
              <a:latin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5EC7FC1C-B4EA-4310-9BD0-7CC034CD00CC}"/>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019BF96-4203-4723-AF72-AA5D43EF68CA}" type="slidenum">
              <a:rPr lang="en-US" altLang="en-US" sz="1000" b="1">
                <a:solidFill>
                  <a:srgbClr val="989966"/>
                </a:solidFill>
                <a:latin typeface="Arial" panose="020B0604020202020204" pitchFamily="34" charset="0"/>
              </a:rPr>
              <a:pPr algn="r" eaLnBrk="1" hangingPunct="1">
                <a:spcBef>
                  <a:spcPct val="0"/>
                </a:spcBef>
                <a:buFontTx/>
                <a:buNone/>
              </a:pPr>
              <a:t>19</a:t>
            </a:fld>
            <a:endParaRPr lang="en-US" altLang="en-US" sz="1000" b="1">
              <a:solidFill>
                <a:srgbClr val="989966"/>
              </a:solidFill>
              <a:latin typeface="Arial" panose="020B0604020202020204" pitchFamily="34" charset="0"/>
            </a:endParaRPr>
          </a:p>
        </p:txBody>
      </p:sp>
      <p:sp>
        <p:nvSpPr>
          <p:cNvPr id="36867" name="Rectangle 2">
            <a:extLst>
              <a:ext uri="{FF2B5EF4-FFF2-40B4-BE49-F238E27FC236}">
                <a16:creationId xmlns:a16="http://schemas.microsoft.com/office/drawing/2014/main" id="{42FF80B5-20B5-4A69-8CFD-173FA527F00A}"/>
              </a:ext>
            </a:extLst>
          </p:cNvPr>
          <p:cNvSpPr>
            <a:spLocks noGrp="1"/>
          </p:cNvSpPr>
          <p:nvPr>
            <p:ph type="body" idx="4294967295"/>
          </p:nvPr>
        </p:nvSpPr>
        <p:spPr>
          <a:xfrm>
            <a:off x="914400" y="47866"/>
            <a:ext cx="7772400" cy="5259387"/>
          </a:xfrm>
        </p:spPr>
        <p:txBody>
          <a:bodyPr lIns="88900" tIns="44450" rIns="88900" bIns="44450"/>
          <a:lstStyle/>
          <a:p>
            <a:pPr>
              <a:buFont typeface="Arial" panose="020B0604020202020204" pitchFamily="34" charset="0"/>
              <a:buNone/>
            </a:pPr>
            <a:r>
              <a:rPr lang="en-US" altLang="en-US" sz="2100" u="sng" dirty="0">
                <a:solidFill>
                  <a:srgbClr val="C00000"/>
                </a:solidFill>
              </a:rPr>
              <a:t>HEADLINE EXCERPTS FROM WSJ</a:t>
            </a:r>
          </a:p>
          <a:p>
            <a:pPr>
              <a:buFont typeface="Arial" panose="020B0604020202020204" pitchFamily="34" charset="0"/>
              <a:buNone/>
            </a:pPr>
            <a:r>
              <a:rPr lang="en-US" altLang="en-US" sz="2000" dirty="0"/>
              <a:t>Stocks, Bonds </a:t>
            </a:r>
            <a:r>
              <a:rPr lang="en-US" altLang="en-US" sz="2000" b="1" dirty="0"/>
              <a:t>Plunge </a:t>
            </a:r>
            <a:r>
              <a:rPr lang="en-US" altLang="en-US" sz="2000" dirty="0"/>
              <a:t>as....</a:t>
            </a:r>
          </a:p>
          <a:p>
            <a:pPr>
              <a:buFont typeface="Arial" panose="020B0604020202020204" pitchFamily="34" charset="0"/>
              <a:buNone/>
            </a:pPr>
            <a:r>
              <a:rPr lang="en-US" altLang="en-US" sz="2000" dirty="0"/>
              <a:t>Bonds </a:t>
            </a:r>
            <a:r>
              <a:rPr lang="en-US" altLang="en-US" sz="2000" b="1" dirty="0"/>
              <a:t>Tumble</a:t>
            </a:r>
            <a:r>
              <a:rPr lang="en-US" altLang="en-US" sz="2000" dirty="0"/>
              <a:t> Following Comments</a:t>
            </a:r>
          </a:p>
          <a:p>
            <a:pPr>
              <a:buFont typeface="Arial" panose="020B0604020202020204" pitchFamily="34" charset="0"/>
              <a:buNone/>
            </a:pPr>
            <a:r>
              <a:rPr lang="en-US" altLang="en-US" sz="2000" dirty="0"/>
              <a:t>Dollar </a:t>
            </a:r>
            <a:r>
              <a:rPr lang="en-US" altLang="en-US" sz="2000" b="1" dirty="0"/>
              <a:t>Plummets</a:t>
            </a:r>
            <a:r>
              <a:rPr lang="en-US" altLang="en-US" sz="2000" dirty="0"/>
              <a:t>, Then </a:t>
            </a:r>
            <a:r>
              <a:rPr lang="en-US" altLang="en-US" sz="2000" b="1" dirty="0"/>
              <a:t>Soars</a:t>
            </a:r>
          </a:p>
          <a:p>
            <a:pPr>
              <a:buFont typeface="Arial" panose="020B0604020202020204" pitchFamily="34" charset="0"/>
              <a:buNone/>
            </a:pPr>
            <a:r>
              <a:rPr lang="en-US" altLang="en-US" sz="2000" dirty="0"/>
              <a:t>Money Fund Assets </a:t>
            </a:r>
            <a:r>
              <a:rPr lang="en-US" altLang="en-US" sz="2000" b="1" dirty="0"/>
              <a:t>Soared </a:t>
            </a:r>
            <a:r>
              <a:rPr lang="en-US" altLang="en-US" sz="2000" dirty="0"/>
              <a:t>in Latest Week</a:t>
            </a:r>
          </a:p>
          <a:p>
            <a:pPr>
              <a:buFont typeface="Arial" panose="020B0604020202020204" pitchFamily="34" charset="0"/>
              <a:buNone/>
            </a:pPr>
            <a:r>
              <a:rPr lang="en-US" altLang="en-US" sz="2000" dirty="0"/>
              <a:t>Sallie Mae’s Earnings </a:t>
            </a:r>
            <a:r>
              <a:rPr lang="en-US" altLang="en-US" sz="2000" b="1" dirty="0"/>
              <a:t>Rise</a:t>
            </a:r>
            <a:r>
              <a:rPr lang="en-US" altLang="en-US" sz="2000" dirty="0"/>
              <a:t> 15% in Quarter</a:t>
            </a:r>
          </a:p>
        </p:txBody>
      </p:sp>
      <p:sp>
        <p:nvSpPr>
          <p:cNvPr id="36868" name="Rectangle 3">
            <a:extLst>
              <a:ext uri="{FF2B5EF4-FFF2-40B4-BE49-F238E27FC236}">
                <a16:creationId xmlns:a16="http://schemas.microsoft.com/office/drawing/2014/main" id="{0DD8E003-4C62-4DE8-BCAC-828BB2D77DB7}"/>
              </a:ext>
            </a:extLst>
          </p:cNvPr>
          <p:cNvSpPr>
            <a:spLocks noGrp="1"/>
          </p:cNvSpPr>
          <p:nvPr>
            <p:ph type="title" idx="4294967295"/>
          </p:nvPr>
        </p:nvSpPr>
        <p:spPr>
          <a:xfrm>
            <a:off x="1295400" y="152400"/>
            <a:ext cx="7391400" cy="944563"/>
          </a:xfrm>
        </p:spPr>
        <p:txBody>
          <a:bodyPr lIns="88900" tIns="44450" rIns="88900" bIns="44450" anchor="t">
            <a:normAutofit/>
          </a:bodyPr>
          <a:lstStyle/>
          <a:p>
            <a:pPr>
              <a:lnSpc>
                <a:spcPct val="130000"/>
              </a:lnSpc>
            </a:pPr>
            <a:r>
              <a:rPr lang="en-US" altLang="en-US" dirty="0"/>
              <a:t>Viewing Data in Context</a:t>
            </a:r>
          </a:p>
        </p:txBody>
      </p:sp>
      <p:pic>
        <p:nvPicPr>
          <p:cNvPr id="36871" name="Picture 3">
            <a:extLst>
              <a:ext uri="{FF2B5EF4-FFF2-40B4-BE49-F238E27FC236}">
                <a16:creationId xmlns:a16="http://schemas.microsoft.com/office/drawing/2014/main" id="{4000099D-9971-4243-8A6F-F8F21BD91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5034375"/>
            <a:ext cx="1708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4">
            <a:extLst>
              <a:ext uri="{FF2B5EF4-FFF2-40B4-BE49-F238E27FC236}">
                <a16:creationId xmlns:a16="http://schemas.microsoft.com/office/drawing/2014/main" id="{8333C7CA-1383-40DA-A19C-451EC6C929FD}"/>
              </a:ext>
            </a:extLst>
          </p:cNvPr>
          <p:cNvSpPr>
            <a:spLocks noChangeArrowheads="1"/>
          </p:cNvSpPr>
          <p:nvPr/>
        </p:nvSpPr>
        <p:spPr bwMode="auto">
          <a:xfrm>
            <a:off x="790161" y="4559315"/>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1800" u="sng" dirty="0">
                <a:solidFill>
                  <a:srgbClr val="C00000"/>
                </a:solidFill>
                <a:latin typeface="Arial" panose="020B0604020202020204" pitchFamily="34" charset="0"/>
              </a:rPr>
              <a:t>CHARTS FROM BARRONS</a:t>
            </a:r>
          </a:p>
        </p:txBody>
      </p:sp>
      <p:pic>
        <p:nvPicPr>
          <p:cNvPr id="36873" name="Picture 5">
            <a:extLst>
              <a:ext uri="{FF2B5EF4-FFF2-40B4-BE49-F238E27FC236}">
                <a16:creationId xmlns:a16="http://schemas.microsoft.com/office/drawing/2014/main" id="{D1B8D130-8E8F-47F4-B961-D65CA2EFA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904754"/>
            <a:ext cx="28035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6">
            <a:extLst>
              <a:ext uri="{FF2B5EF4-FFF2-40B4-BE49-F238E27FC236}">
                <a16:creationId xmlns:a16="http://schemas.microsoft.com/office/drawing/2014/main" id="{8AF85BF9-9EF0-4F6F-A31F-C11C8EA63F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001314"/>
            <a:ext cx="1633538"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2FC8D0C-C635-4D2F-A534-A44B98039BC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294120" y="1978152"/>
            <a:ext cx="1935480" cy="1450848"/>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1162878" y="3210307"/>
            <a:ext cx="7713731" cy="829823"/>
          </a:xfrm>
        </p:spPr>
        <p:txBody>
          <a:bodyPr>
            <a:noAutofit/>
          </a:bodyPr>
          <a:lstStyle/>
          <a:p>
            <a:pPr algn="ctr">
              <a:lnSpc>
                <a:spcPct val="150000"/>
              </a:lnSpc>
            </a:pPr>
            <a:r>
              <a:rPr lang="en-US" sz="3200" b="1" dirty="0"/>
              <a:t>Making Effective Decisions</a:t>
            </a:r>
            <a:br>
              <a:rPr lang="en-US" sz="3200" b="1" dirty="0"/>
            </a:br>
            <a:r>
              <a:rPr lang="en-US" sz="3200" b="1" dirty="0"/>
              <a:t>in the Face of Uncertainty:  Part 1</a:t>
            </a:r>
            <a:br>
              <a:rPr lang="en-US" sz="3200" b="1" dirty="0"/>
            </a:br>
            <a:r>
              <a:rPr lang="en-US" sz="2400" b="1" dirty="0"/>
              <a:t>(or, “It doesn’t snow around here like it used to!”)</a:t>
            </a:r>
            <a:endParaRPr lang="tr-TR" sz="2800" b="1" dirty="0"/>
          </a:p>
        </p:txBody>
      </p:sp>
      <p:sp>
        <p:nvSpPr>
          <p:cNvPr id="12" name="TextBox 11">
            <a:extLst>
              <a:ext uri="{FF2B5EF4-FFF2-40B4-BE49-F238E27FC236}">
                <a16:creationId xmlns:a16="http://schemas.microsoft.com/office/drawing/2014/main" id="{406E3F99-DA30-4882-B019-7BDEF6CBDA5D}"/>
              </a:ext>
            </a:extLst>
          </p:cNvPr>
          <p:cNvSpPr txBox="1"/>
          <p:nvPr/>
        </p:nvSpPr>
        <p:spPr>
          <a:xfrm>
            <a:off x="6637469" y="5199388"/>
            <a:ext cx="1746953" cy="880369"/>
          </a:xfrm>
          <a:prstGeom prst="rect">
            <a:avLst/>
          </a:prstGeom>
          <a:noFill/>
        </p:spPr>
        <p:txBody>
          <a:bodyPr wrap="none" rtlCol="0">
            <a:spAutoFit/>
          </a:bodyPr>
          <a:lstStyle/>
          <a:p>
            <a:pPr>
              <a:lnSpc>
                <a:spcPct val="150000"/>
              </a:lnSpc>
            </a:pPr>
            <a:r>
              <a:rPr lang="en-US" dirty="0"/>
              <a:t>January 27, 2021</a:t>
            </a:r>
          </a:p>
          <a:p>
            <a:pPr>
              <a:lnSpc>
                <a:spcPct val="150000"/>
              </a:lnSpc>
            </a:pPr>
            <a:r>
              <a:rPr lang="en-US" dirty="0"/>
              <a:t>Terry Callanan</a:t>
            </a:r>
          </a:p>
        </p:txBody>
      </p:sp>
      <p:cxnSp>
        <p:nvCxnSpPr>
          <p:cNvPr id="14" name="Straight Connector 13">
            <a:extLst>
              <a:ext uri="{FF2B5EF4-FFF2-40B4-BE49-F238E27FC236}">
                <a16:creationId xmlns:a16="http://schemas.microsoft.com/office/drawing/2014/main" id="{2C0498AF-0C85-4FE1-9AF8-2FD400D86B29}"/>
              </a:ext>
            </a:extLst>
          </p:cNvPr>
          <p:cNvCxnSpPr>
            <a:cxnSpLocks/>
          </p:cNvCxnSpPr>
          <p:nvPr/>
        </p:nvCxnSpPr>
        <p:spPr>
          <a:xfrm>
            <a:off x="1560443" y="1808921"/>
            <a:ext cx="7571455" cy="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16B7C0-715D-4FFC-839A-0F0D61ECE6AF}"/>
              </a:ext>
            </a:extLst>
          </p:cNvPr>
          <p:cNvCxnSpPr>
            <a:cxnSpLocks/>
          </p:cNvCxnSpPr>
          <p:nvPr/>
        </p:nvCxnSpPr>
        <p:spPr>
          <a:xfrm>
            <a:off x="1424763" y="4369981"/>
            <a:ext cx="7707135" cy="16488"/>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108D955-D82C-4010-82C8-A88870E178BF}"/>
              </a:ext>
            </a:extLst>
          </p:cNvPr>
          <p:cNvCxnSpPr>
            <a:cxnSpLocks/>
          </p:cNvCxnSpPr>
          <p:nvPr/>
        </p:nvCxnSpPr>
        <p:spPr>
          <a:xfrm flipH="1">
            <a:off x="1007090" y="1808921"/>
            <a:ext cx="553353" cy="2146853"/>
          </a:xfrm>
          <a:prstGeom prst="line">
            <a:avLst/>
          </a:prstGeom>
          <a:ln w="3810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C1634-CEAE-45E5-8912-37A8D52C5535}"/>
              </a:ext>
            </a:extLst>
          </p:cNvPr>
          <p:cNvCxnSpPr>
            <a:cxnSpLocks/>
          </p:cNvCxnSpPr>
          <p:nvPr/>
        </p:nvCxnSpPr>
        <p:spPr>
          <a:xfrm>
            <a:off x="1007089" y="3955774"/>
            <a:ext cx="422990" cy="424840"/>
          </a:xfrm>
          <a:prstGeom prst="line">
            <a:avLst/>
          </a:prstGeom>
          <a:ln w="3810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6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53E3BB42-A9FD-487D-988D-734125D87610}"/>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FBA22E9-BD40-4D70-A8C9-EEC12AE46FC7}" type="slidenum">
              <a:rPr lang="en-US" altLang="en-US" sz="1000" b="1">
                <a:solidFill>
                  <a:srgbClr val="989966"/>
                </a:solidFill>
                <a:latin typeface="Arial" panose="020B0604020202020204" pitchFamily="34" charset="0"/>
              </a:rPr>
              <a:pPr algn="r" eaLnBrk="1" hangingPunct="1">
                <a:spcBef>
                  <a:spcPct val="0"/>
                </a:spcBef>
                <a:buFontTx/>
                <a:buNone/>
              </a:pPr>
              <a:t>20</a:t>
            </a:fld>
            <a:endParaRPr lang="en-US" altLang="en-US" sz="1000" b="1">
              <a:solidFill>
                <a:srgbClr val="989966"/>
              </a:solidFill>
              <a:latin typeface="Arial" panose="020B0604020202020204" pitchFamily="34" charset="0"/>
            </a:endParaRPr>
          </a:p>
        </p:txBody>
      </p:sp>
      <p:sp>
        <p:nvSpPr>
          <p:cNvPr id="38915" name="Rectangle 2">
            <a:extLst>
              <a:ext uri="{FF2B5EF4-FFF2-40B4-BE49-F238E27FC236}">
                <a16:creationId xmlns:a16="http://schemas.microsoft.com/office/drawing/2014/main" id="{BC42D6C9-5E31-4852-88E9-8008332D2AD6}"/>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8916" name="Rectangle 3">
            <a:extLst>
              <a:ext uri="{FF2B5EF4-FFF2-40B4-BE49-F238E27FC236}">
                <a16:creationId xmlns:a16="http://schemas.microsoft.com/office/drawing/2014/main" id="{B538AC6C-AD32-4FD0-B761-98760AA8020B}"/>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8917" name="Rectangle 4">
            <a:extLst>
              <a:ext uri="{FF2B5EF4-FFF2-40B4-BE49-F238E27FC236}">
                <a16:creationId xmlns:a16="http://schemas.microsoft.com/office/drawing/2014/main" id="{79EC405D-7F36-4A9C-8BC9-4AD73C3899C9}"/>
              </a:ext>
            </a:extLst>
          </p:cNvPr>
          <p:cNvSpPr>
            <a:spLocks noGrp="1"/>
          </p:cNvSpPr>
          <p:nvPr>
            <p:ph type="title" idx="4294967295"/>
          </p:nvPr>
        </p:nvSpPr>
        <p:spPr>
          <a:xfrm>
            <a:off x="990600" y="338138"/>
            <a:ext cx="7835900" cy="652462"/>
          </a:xfrm>
        </p:spPr>
        <p:txBody>
          <a:bodyPr lIns="88900" tIns="44450" rIns="88900" bIns="44450" anchor="t">
            <a:noAutofit/>
          </a:bodyPr>
          <a:lstStyle/>
          <a:p>
            <a:pPr>
              <a:lnSpc>
                <a:spcPct val="130000"/>
              </a:lnSpc>
            </a:pPr>
            <a:r>
              <a:rPr lang="en-US" altLang="en-US" dirty="0"/>
              <a:t>As We Go…</a:t>
            </a:r>
          </a:p>
        </p:txBody>
      </p:sp>
      <p:sp>
        <p:nvSpPr>
          <p:cNvPr id="38918" name="Rectangle 5">
            <a:extLst>
              <a:ext uri="{FF2B5EF4-FFF2-40B4-BE49-F238E27FC236}">
                <a16:creationId xmlns:a16="http://schemas.microsoft.com/office/drawing/2014/main" id="{4030D1FC-9420-4A36-80B1-5D1DFCB21755}"/>
              </a:ext>
            </a:extLst>
          </p:cNvPr>
          <p:cNvSpPr>
            <a:spLocks noGrp="1"/>
          </p:cNvSpPr>
          <p:nvPr>
            <p:ph type="body" idx="4294967295"/>
          </p:nvPr>
        </p:nvSpPr>
        <p:spPr>
          <a:xfrm>
            <a:off x="905934" y="1750502"/>
            <a:ext cx="7704666" cy="3356995"/>
          </a:xfrm>
        </p:spPr>
        <p:txBody>
          <a:bodyPr lIns="88900" tIns="44450" rIns="88900" bIns="44450">
            <a:normAutofit fontScale="77500" lnSpcReduction="20000"/>
          </a:bodyPr>
          <a:lstStyle/>
          <a:p>
            <a:pPr eaLnBrk="1" hangingPunct="1">
              <a:lnSpc>
                <a:spcPct val="75000"/>
              </a:lnSpc>
              <a:buFont typeface="Arial" panose="020B0604020202020204" pitchFamily="34" charset="0"/>
              <a:buNone/>
            </a:pPr>
            <a:r>
              <a:rPr lang="en-US" altLang="en-US" sz="2800" b="1" dirty="0"/>
              <a:t>What Is Statistical Thinking?</a:t>
            </a:r>
          </a:p>
          <a:p>
            <a:pPr eaLnBrk="1" hangingPunct="1">
              <a:lnSpc>
                <a:spcPct val="75000"/>
              </a:lnSpc>
              <a:buFont typeface="Arial" panose="020B0604020202020204" pitchFamily="34" charset="0"/>
              <a:buNone/>
            </a:pPr>
            <a:endParaRPr lang="en-US" altLang="en-US" sz="2800" b="1" dirty="0"/>
          </a:p>
          <a:p>
            <a:pPr eaLnBrk="1" hangingPunct="1">
              <a:lnSpc>
                <a:spcPct val="75000"/>
              </a:lnSpc>
              <a:buFont typeface="Arial" panose="020B0604020202020204" pitchFamily="34" charset="0"/>
              <a:buNone/>
            </a:pPr>
            <a:r>
              <a:rPr lang="en-US" altLang="en-US" sz="2800" dirty="0"/>
              <a:t>An habitual way of looking at work that:</a:t>
            </a:r>
          </a:p>
          <a:p>
            <a:pPr eaLnBrk="1" hangingPunct="1">
              <a:lnSpc>
                <a:spcPct val="75000"/>
              </a:lnSpc>
              <a:buSzPct val="60000"/>
            </a:pPr>
            <a:endParaRPr lang="en-US" altLang="en-US" sz="2800" dirty="0"/>
          </a:p>
          <a:p>
            <a:pPr eaLnBrk="1" hangingPunct="1">
              <a:lnSpc>
                <a:spcPct val="75000"/>
              </a:lnSpc>
              <a:buSzPct val="60000"/>
            </a:pPr>
            <a:r>
              <a:rPr lang="en-US" altLang="en-US" sz="2800" dirty="0"/>
              <a:t>Recognizes all activities are _</a:t>
            </a:r>
            <a:r>
              <a:rPr lang="en-US" altLang="en-US" sz="2800" b="1" i="1" dirty="0">
                <a:solidFill>
                  <a:srgbClr val="C00000"/>
                </a:solidFill>
              </a:rPr>
              <a:t>processes</a:t>
            </a:r>
            <a:r>
              <a:rPr lang="en-US" altLang="en-US" sz="2800" dirty="0"/>
              <a:t>_.</a:t>
            </a:r>
          </a:p>
          <a:p>
            <a:pPr eaLnBrk="1" hangingPunct="1">
              <a:lnSpc>
                <a:spcPct val="75000"/>
              </a:lnSpc>
              <a:buSzPct val="60000"/>
            </a:pPr>
            <a:endParaRPr lang="en-US" altLang="en-US" sz="2800" dirty="0"/>
          </a:p>
          <a:p>
            <a:pPr eaLnBrk="1" hangingPunct="1">
              <a:lnSpc>
                <a:spcPct val="75000"/>
              </a:lnSpc>
              <a:buSzPct val="60000"/>
            </a:pPr>
            <a:r>
              <a:rPr lang="en-US" altLang="en-US" sz="2800" dirty="0"/>
              <a:t>Recognizes that processes have inherent _</a:t>
            </a:r>
            <a:r>
              <a:rPr lang="en-US" altLang="en-US" sz="2800" b="1" i="1" dirty="0">
                <a:solidFill>
                  <a:srgbClr val="C00000"/>
                </a:solidFill>
              </a:rPr>
              <a:t>variation</a:t>
            </a:r>
            <a:r>
              <a:rPr lang="en-US" altLang="en-US" sz="2800" dirty="0"/>
              <a:t>_.</a:t>
            </a:r>
          </a:p>
          <a:p>
            <a:pPr eaLnBrk="1" hangingPunct="1">
              <a:lnSpc>
                <a:spcPct val="75000"/>
              </a:lnSpc>
              <a:buSzPct val="60000"/>
            </a:pPr>
            <a:endParaRPr lang="en-US" altLang="en-US" sz="2800" dirty="0"/>
          </a:p>
          <a:p>
            <a:pPr eaLnBrk="1" hangingPunct="1">
              <a:buSzPct val="60000"/>
            </a:pPr>
            <a:r>
              <a:rPr lang="en-US" altLang="en-US" sz="2800" dirty="0"/>
              <a:t>Uses ______ to understand variation and drive ________________ to improve these processes.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a:extLst>
              <a:ext uri="{FF2B5EF4-FFF2-40B4-BE49-F238E27FC236}">
                <a16:creationId xmlns:a16="http://schemas.microsoft.com/office/drawing/2014/main" id="{452412EC-276A-43C3-9E38-070BB32B5D1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2FD7ED-43CD-4CFC-84A1-80AB028187DA}" type="slidenum">
              <a:rPr lang="en-US" altLang="en-US" sz="1200" smtClean="0">
                <a:solidFill>
                  <a:srgbClr val="898989"/>
                </a:solidFill>
                <a:latin typeface="Arial" panose="020B0604020202020204" pitchFamily="34" charset="0"/>
              </a:rPr>
              <a:pPr>
                <a:spcBef>
                  <a:spcPct val="0"/>
                </a:spcBef>
                <a:buFontTx/>
                <a:buNone/>
              </a:pPr>
              <a:t>21</a:t>
            </a:fld>
            <a:endParaRPr lang="en-US" altLang="en-US" sz="1200">
              <a:solidFill>
                <a:srgbClr val="898989"/>
              </a:solidFill>
              <a:latin typeface="Arial" panose="020B0604020202020204" pitchFamily="34" charset="0"/>
            </a:endParaRPr>
          </a:p>
        </p:txBody>
      </p:sp>
      <p:sp>
        <p:nvSpPr>
          <p:cNvPr id="40963" name="Rectangle 65">
            <a:extLst>
              <a:ext uri="{FF2B5EF4-FFF2-40B4-BE49-F238E27FC236}">
                <a16:creationId xmlns:a16="http://schemas.microsoft.com/office/drawing/2014/main" id="{FDC36E84-19F0-4822-ACD3-AF62C590896A}"/>
              </a:ext>
            </a:extLst>
          </p:cNvPr>
          <p:cNvSpPr txBox="1">
            <a:spLocks noChangeArrowheads="1"/>
          </p:cNvSpPr>
          <p:nvPr/>
        </p:nvSpPr>
        <p:spPr bwMode="auto">
          <a:xfrm>
            <a:off x="844826" y="37680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a:t>Drive Time to Work </a:t>
            </a:r>
          </a:p>
          <a:p>
            <a:pPr algn="ctr">
              <a:spcBef>
                <a:spcPct val="0"/>
              </a:spcBef>
              <a:buFontTx/>
              <a:buNone/>
            </a:pPr>
            <a:r>
              <a:rPr lang="en-US" altLang="en-US" dirty="0"/>
              <a:t>(when we were driving to work)</a:t>
            </a:r>
          </a:p>
        </p:txBody>
      </p:sp>
      <p:pic>
        <p:nvPicPr>
          <p:cNvPr id="3" name="Picture 2">
            <a:extLst>
              <a:ext uri="{FF2B5EF4-FFF2-40B4-BE49-F238E27FC236}">
                <a16:creationId xmlns:a16="http://schemas.microsoft.com/office/drawing/2014/main" id="{9926723C-0F21-4E1B-996E-AEACDBC969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00600" y="2758107"/>
            <a:ext cx="3548270" cy="17741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ECAA0234-FF03-4D14-92F2-9770189D1FD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B34E28-3DD8-4702-AD2D-9AF4C49CF93D}" type="slidenum">
              <a:rPr lang="en-US" altLang="en-US" sz="1200" smtClean="0">
                <a:solidFill>
                  <a:srgbClr val="898989"/>
                </a:solidFill>
                <a:latin typeface="Arial" panose="020B0604020202020204" pitchFamily="34" charset="0"/>
              </a:rPr>
              <a:pPr>
                <a:spcBef>
                  <a:spcPct val="0"/>
                </a:spcBef>
                <a:buFontTx/>
                <a:buNone/>
              </a:pPr>
              <a:t>22</a:t>
            </a:fld>
            <a:endParaRPr lang="en-US" altLang="en-US" sz="1200">
              <a:solidFill>
                <a:srgbClr val="898989"/>
              </a:solidFill>
              <a:latin typeface="Arial" panose="020B0604020202020204" pitchFamily="34" charset="0"/>
            </a:endParaRPr>
          </a:p>
        </p:txBody>
      </p:sp>
      <p:sp>
        <p:nvSpPr>
          <p:cNvPr id="41987" name="Rectangle 65">
            <a:extLst>
              <a:ext uri="{FF2B5EF4-FFF2-40B4-BE49-F238E27FC236}">
                <a16:creationId xmlns:a16="http://schemas.microsoft.com/office/drawing/2014/main" id="{0C560023-8A3E-4534-AB79-E3871F7068C7}"/>
              </a:ext>
            </a:extLst>
          </p:cNvPr>
          <p:cNvSpPr txBox="1">
            <a:spLocks noChangeArrowheads="1"/>
          </p:cNvSpPr>
          <p:nvPr/>
        </p:nvSpPr>
        <p:spPr bwMode="auto">
          <a:xfrm>
            <a:off x="755374" y="4246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a:t>_____’s Drive Time to Work</a:t>
            </a:r>
          </a:p>
        </p:txBody>
      </p:sp>
      <p:cxnSp>
        <p:nvCxnSpPr>
          <p:cNvPr id="5" name="Straight Connector 4">
            <a:extLst>
              <a:ext uri="{FF2B5EF4-FFF2-40B4-BE49-F238E27FC236}">
                <a16:creationId xmlns:a16="http://schemas.microsoft.com/office/drawing/2014/main" id="{0BCBAF6E-CA83-4A44-89DC-20BB7D77D50D}"/>
              </a:ext>
            </a:extLst>
          </p:cNvPr>
          <p:cNvCxnSpPr/>
          <p:nvPr/>
        </p:nvCxnSpPr>
        <p:spPr>
          <a:xfrm>
            <a:off x="1524000" y="1752600"/>
            <a:ext cx="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9BD8DA-1E8E-4658-86AB-F1722651401C}"/>
              </a:ext>
            </a:extLst>
          </p:cNvPr>
          <p:cNvCxnSpPr/>
          <p:nvPr/>
        </p:nvCxnSpPr>
        <p:spPr>
          <a:xfrm>
            <a:off x="1524000" y="5638800"/>
            <a:ext cx="6248400" cy="0"/>
          </a:xfrm>
          <a:prstGeom prst="line">
            <a:avLst/>
          </a:prstGeom>
        </p:spPr>
        <p:style>
          <a:lnRef idx="1">
            <a:schemeClr val="accent1"/>
          </a:lnRef>
          <a:fillRef idx="0">
            <a:schemeClr val="accent1"/>
          </a:fillRef>
          <a:effectRef idx="0">
            <a:schemeClr val="accent1"/>
          </a:effectRef>
          <a:fontRef idx="minor">
            <a:schemeClr val="tx1"/>
          </a:fontRef>
        </p:style>
      </p:cxnSp>
      <p:sp>
        <p:nvSpPr>
          <p:cNvPr id="41990" name="TextBox 7">
            <a:extLst>
              <a:ext uri="{FF2B5EF4-FFF2-40B4-BE49-F238E27FC236}">
                <a16:creationId xmlns:a16="http://schemas.microsoft.com/office/drawing/2014/main" id="{9D03943D-B37D-4DCB-864B-3C8200F05144}"/>
              </a:ext>
            </a:extLst>
          </p:cNvPr>
          <p:cNvSpPr txBox="1">
            <a:spLocks noChangeArrowheads="1"/>
          </p:cNvSpPr>
          <p:nvPr/>
        </p:nvSpPr>
        <p:spPr bwMode="auto">
          <a:xfrm>
            <a:off x="835024" y="1382711"/>
            <a:ext cx="7787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Time (min)</a:t>
            </a:r>
          </a:p>
        </p:txBody>
      </p:sp>
      <p:sp>
        <p:nvSpPr>
          <p:cNvPr id="41991" name="TextBox 8">
            <a:extLst>
              <a:ext uri="{FF2B5EF4-FFF2-40B4-BE49-F238E27FC236}">
                <a16:creationId xmlns:a16="http://schemas.microsoft.com/office/drawing/2014/main" id="{8C604F4D-52AD-4AF2-B73A-7E4E9E2B4117}"/>
              </a:ext>
            </a:extLst>
          </p:cNvPr>
          <p:cNvSpPr txBox="1">
            <a:spLocks noChangeArrowheads="1"/>
          </p:cNvSpPr>
          <p:nvPr/>
        </p:nvSpPr>
        <p:spPr bwMode="auto">
          <a:xfrm>
            <a:off x="4572000" y="6369049"/>
            <a:ext cx="765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Trip #</a:t>
            </a:r>
          </a:p>
        </p:txBody>
      </p:sp>
      <p:sp>
        <p:nvSpPr>
          <p:cNvPr id="41992" name="TextBox 9">
            <a:extLst>
              <a:ext uri="{FF2B5EF4-FFF2-40B4-BE49-F238E27FC236}">
                <a16:creationId xmlns:a16="http://schemas.microsoft.com/office/drawing/2014/main" id="{2B6CCEB5-AFEA-4112-9992-2E2B2651D04F}"/>
              </a:ext>
            </a:extLst>
          </p:cNvPr>
          <p:cNvSpPr txBox="1">
            <a:spLocks noChangeArrowheads="1"/>
          </p:cNvSpPr>
          <p:nvPr/>
        </p:nvSpPr>
        <p:spPr bwMode="auto">
          <a:xfrm>
            <a:off x="1770063" y="5819775"/>
            <a:ext cx="6002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1   2   3   4   5   6   7   8   9   10  11  12  13  14  15  16  17</a:t>
            </a:r>
          </a:p>
        </p:txBody>
      </p:sp>
      <p:sp>
        <p:nvSpPr>
          <p:cNvPr id="2" name="TextBox 1">
            <a:extLst>
              <a:ext uri="{FF2B5EF4-FFF2-40B4-BE49-F238E27FC236}">
                <a16:creationId xmlns:a16="http://schemas.microsoft.com/office/drawing/2014/main" id="{BB64A7F4-E6EB-41A4-92F0-A2D055D90BA1}"/>
              </a:ext>
            </a:extLst>
          </p:cNvPr>
          <p:cNvSpPr txBox="1"/>
          <p:nvPr/>
        </p:nvSpPr>
        <p:spPr>
          <a:xfrm>
            <a:off x="7017316" y="1391199"/>
            <a:ext cx="1994072" cy="400110"/>
          </a:xfrm>
          <a:prstGeom prst="rect">
            <a:avLst/>
          </a:prstGeom>
          <a:noFill/>
        </p:spPr>
        <p:txBody>
          <a:bodyPr wrap="none" rtlCol="0">
            <a:spAutoFit/>
          </a:bodyPr>
          <a:lstStyle/>
          <a:p>
            <a:r>
              <a:rPr lang="en-US" sz="2000" b="1" dirty="0">
                <a:solidFill>
                  <a:srgbClr val="C00000"/>
                </a:solidFill>
              </a:rPr>
              <a:t>SPECIAL CAUSE</a:t>
            </a:r>
          </a:p>
        </p:txBody>
      </p:sp>
      <p:sp>
        <p:nvSpPr>
          <p:cNvPr id="10" name="TextBox 9">
            <a:extLst>
              <a:ext uri="{FF2B5EF4-FFF2-40B4-BE49-F238E27FC236}">
                <a16:creationId xmlns:a16="http://schemas.microsoft.com/office/drawing/2014/main" id="{E26ED314-9215-4469-8923-6DDA813EB9B0}"/>
              </a:ext>
            </a:extLst>
          </p:cNvPr>
          <p:cNvSpPr txBox="1"/>
          <p:nvPr/>
        </p:nvSpPr>
        <p:spPr>
          <a:xfrm>
            <a:off x="7017316" y="2322739"/>
            <a:ext cx="2157578" cy="400110"/>
          </a:xfrm>
          <a:prstGeom prst="rect">
            <a:avLst/>
          </a:prstGeom>
          <a:noFill/>
        </p:spPr>
        <p:txBody>
          <a:bodyPr wrap="none" rtlCol="0">
            <a:spAutoFit/>
          </a:bodyPr>
          <a:lstStyle/>
          <a:p>
            <a:r>
              <a:rPr lang="en-US" sz="2000" b="1" dirty="0">
                <a:solidFill>
                  <a:srgbClr val="C00000"/>
                </a:solidFill>
              </a:rPr>
              <a:t>COMMON CAUSE</a:t>
            </a:r>
          </a:p>
        </p:txBody>
      </p:sp>
      <p:sp>
        <p:nvSpPr>
          <p:cNvPr id="3" name="Rectangle 2">
            <a:extLst>
              <a:ext uri="{FF2B5EF4-FFF2-40B4-BE49-F238E27FC236}">
                <a16:creationId xmlns:a16="http://schemas.microsoft.com/office/drawing/2014/main" id="{B5BDC24F-6A5C-4598-9649-F6FF63C70B6C}"/>
              </a:ext>
            </a:extLst>
          </p:cNvPr>
          <p:cNvSpPr/>
          <p:nvPr/>
        </p:nvSpPr>
        <p:spPr>
          <a:xfrm>
            <a:off x="6927574" y="1302026"/>
            <a:ext cx="2157576" cy="566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7CF9A7-B158-472E-A665-97B6BE696B63}"/>
              </a:ext>
            </a:extLst>
          </p:cNvPr>
          <p:cNvSpPr/>
          <p:nvPr/>
        </p:nvSpPr>
        <p:spPr>
          <a:xfrm>
            <a:off x="6920950" y="2229679"/>
            <a:ext cx="2157576" cy="566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95CA93-6216-447F-B8AB-D581DA0EC83F}"/>
              </a:ext>
            </a:extLst>
          </p:cNvPr>
          <p:cNvSpPr txBox="1"/>
          <p:nvPr/>
        </p:nvSpPr>
        <p:spPr>
          <a:xfrm>
            <a:off x="981381" y="4164496"/>
            <a:ext cx="396262" cy="369332"/>
          </a:xfrm>
          <a:prstGeom prst="rect">
            <a:avLst/>
          </a:prstGeom>
          <a:noFill/>
        </p:spPr>
        <p:txBody>
          <a:bodyPr wrap="none" rtlCol="0">
            <a:spAutoFit/>
          </a:bodyPr>
          <a:lstStyle/>
          <a:p>
            <a:r>
              <a:rPr lang="en-US" dirty="0"/>
              <a:t>xx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5">
            <a:extLst>
              <a:ext uri="{FF2B5EF4-FFF2-40B4-BE49-F238E27FC236}">
                <a16:creationId xmlns:a16="http://schemas.microsoft.com/office/drawing/2014/main" id="{81AD19A4-27E2-41A6-91E2-3225455A1D90}"/>
              </a:ext>
            </a:extLst>
          </p:cNvPr>
          <p:cNvSpPr>
            <a:spLocks noGrp="1"/>
          </p:cNvSpPr>
          <p:nvPr>
            <p:ph type="title"/>
          </p:nvPr>
        </p:nvSpPr>
        <p:spPr>
          <a:xfrm>
            <a:off x="1180916" y="-228600"/>
            <a:ext cx="7704667" cy="1981200"/>
          </a:xfrm>
        </p:spPr>
        <p:txBody>
          <a:bodyPr/>
          <a:lstStyle/>
          <a:p>
            <a:r>
              <a:rPr lang="en-US" altLang="en-US" dirty="0"/>
              <a:t>Sources Of Variation</a:t>
            </a:r>
          </a:p>
        </p:txBody>
      </p:sp>
      <p:sp>
        <p:nvSpPr>
          <p:cNvPr id="43011" name="Rectangle 4">
            <a:extLst>
              <a:ext uri="{FF2B5EF4-FFF2-40B4-BE49-F238E27FC236}">
                <a16:creationId xmlns:a16="http://schemas.microsoft.com/office/drawing/2014/main" id="{A783BC30-6DA7-4762-8803-86E5051331A8}"/>
              </a:ext>
            </a:extLst>
          </p:cNvPr>
          <p:cNvSpPr>
            <a:spLocks noGrp="1"/>
          </p:cNvSpPr>
          <p:nvPr>
            <p:ph type="body" idx="4294967295"/>
          </p:nvPr>
        </p:nvSpPr>
        <p:spPr>
          <a:xfrm>
            <a:off x="877956" y="1391478"/>
            <a:ext cx="7772400" cy="914400"/>
          </a:xfrm>
        </p:spPr>
        <p:txBody>
          <a:bodyPr lIns="92075" tIns="46038" rIns="92075" bIns="46038"/>
          <a:lstStyle/>
          <a:p>
            <a:pPr eaLnBrk="1" hangingPunct="1">
              <a:lnSpc>
                <a:spcPct val="130000"/>
              </a:lnSpc>
              <a:buFont typeface="Arial" panose="020B0604020202020204" pitchFamily="34" charset="0"/>
              <a:buNone/>
            </a:pPr>
            <a:r>
              <a:rPr lang="en-US" altLang="en-US" sz="2400" dirty="0"/>
              <a:t>Process: </a:t>
            </a:r>
            <a:r>
              <a:rPr lang="en-US" altLang="en-US" sz="2400" b="1" dirty="0"/>
              <a:t>Drive Time to Work</a:t>
            </a:r>
          </a:p>
        </p:txBody>
      </p:sp>
      <p:graphicFrame>
        <p:nvGraphicFramePr>
          <p:cNvPr id="2" name="Table 2">
            <a:extLst>
              <a:ext uri="{FF2B5EF4-FFF2-40B4-BE49-F238E27FC236}">
                <a16:creationId xmlns:a16="http://schemas.microsoft.com/office/drawing/2014/main" id="{C4E91CAB-2520-43B8-8543-7D9791CD4887}"/>
              </a:ext>
            </a:extLst>
          </p:cNvPr>
          <p:cNvGraphicFramePr>
            <a:graphicFrameLocks noGrp="1"/>
          </p:cNvGraphicFramePr>
          <p:nvPr>
            <p:extLst>
              <p:ext uri="{D42A27DB-BD31-4B8C-83A1-F6EECF244321}">
                <p14:modId xmlns:p14="http://schemas.microsoft.com/office/powerpoint/2010/main" val="386763978"/>
              </p:ext>
            </p:extLst>
          </p:nvPr>
        </p:nvGraphicFramePr>
        <p:xfrm>
          <a:off x="1464849" y="2408582"/>
          <a:ext cx="3644106" cy="3860800"/>
        </p:xfrm>
        <a:graphic>
          <a:graphicData uri="http://schemas.openxmlformats.org/drawingml/2006/table">
            <a:tbl>
              <a:tblPr firstRow="1" bandRow="1">
                <a:tableStyleId>{5C22544A-7EE6-4342-B048-85BDC9FD1C3A}</a:tableStyleId>
              </a:tblPr>
              <a:tblGrid>
                <a:gridCol w="3644106">
                  <a:extLst>
                    <a:ext uri="{9D8B030D-6E8A-4147-A177-3AD203B41FA5}">
                      <a16:colId xmlns:a16="http://schemas.microsoft.com/office/drawing/2014/main" val="20000"/>
                    </a:ext>
                  </a:extLst>
                </a:gridCol>
              </a:tblGrid>
              <a:tr h="701025">
                <a:tc>
                  <a:txBody>
                    <a:bodyPr/>
                    <a:lstStyle/>
                    <a:p>
                      <a:pPr algn="ctr"/>
                      <a:endParaRPr lang="en-US" sz="2000" dirty="0"/>
                    </a:p>
                    <a:p>
                      <a:pPr algn="ctr"/>
                      <a:r>
                        <a:rPr lang="en-US" sz="2000" dirty="0"/>
                        <a:t>Normal in the process</a:t>
                      </a:r>
                    </a:p>
                  </a:txBody>
                  <a:tcPr marL="91434" marR="91434" marT="45714" marB="45714"/>
                </a:tc>
                <a:extLst>
                  <a:ext uri="{0D108BD9-81ED-4DB2-BD59-A6C34878D82A}">
                    <a16:rowId xmlns:a16="http://schemas.microsoft.com/office/drawing/2014/main" val="10000"/>
                  </a:ext>
                </a:extLst>
              </a:tr>
              <a:tr h="451396">
                <a:tc>
                  <a:txBody>
                    <a:bodyPr/>
                    <a:lstStyle/>
                    <a:p>
                      <a:endParaRPr lang="en-US" sz="1800" dirty="0"/>
                    </a:p>
                  </a:txBody>
                  <a:tcPr marL="91434" marR="91434" marT="45714" marB="45714"/>
                </a:tc>
                <a:extLst>
                  <a:ext uri="{0D108BD9-81ED-4DB2-BD59-A6C34878D82A}">
                    <a16:rowId xmlns:a16="http://schemas.microsoft.com/office/drawing/2014/main" val="10001"/>
                  </a:ext>
                </a:extLst>
              </a:tr>
              <a:tr h="451396">
                <a:tc>
                  <a:txBody>
                    <a:bodyPr/>
                    <a:lstStyle/>
                    <a:p>
                      <a:endParaRPr lang="en-US" sz="1800" dirty="0"/>
                    </a:p>
                  </a:txBody>
                  <a:tcPr marL="91434" marR="91434" marT="45714" marB="45714"/>
                </a:tc>
                <a:extLst>
                  <a:ext uri="{0D108BD9-81ED-4DB2-BD59-A6C34878D82A}">
                    <a16:rowId xmlns:a16="http://schemas.microsoft.com/office/drawing/2014/main" val="10002"/>
                  </a:ext>
                </a:extLst>
              </a:tr>
              <a:tr h="451396">
                <a:tc>
                  <a:txBody>
                    <a:bodyPr/>
                    <a:lstStyle/>
                    <a:p>
                      <a:endParaRPr lang="en-US" sz="1800" dirty="0"/>
                    </a:p>
                  </a:txBody>
                  <a:tcPr marL="91434" marR="91434" marT="45714" marB="45714"/>
                </a:tc>
                <a:extLst>
                  <a:ext uri="{0D108BD9-81ED-4DB2-BD59-A6C34878D82A}">
                    <a16:rowId xmlns:a16="http://schemas.microsoft.com/office/drawing/2014/main" val="10003"/>
                  </a:ext>
                </a:extLst>
              </a:tr>
              <a:tr h="451396">
                <a:tc>
                  <a:txBody>
                    <a:bodyPr/>
                    <a:lstStyle/>
                    <a:p>
                      <a:endParaRPr lang="en-US" sz="1800" dirty="0"/>
                    </a:p>
                  </a:txBody>
                  <a:tcPr marL="91434" marR="91434" marT="45714" marB="45714"/>
                </a:tc>
                <a:extLst>
                  <a:ext uri="{0D108BD9-81ED-4DB2-BD59-A6C34878D82A}">
                    <a16:rowId xmlns:a16="http://schemas.microsoft.com/office/drawing/2014/main" val="10004"/>
                  </a:ext>
                </a:extLst>
              </a:tr>
              <a:tr h="451396">
                <a:tc>
                  <a:txBody>
                    <a:bodyPr/>
                    <a:lstStyle/>
                    <a:p>
                      <a:endParaRPr lang="en-US" sz="1800" dirty="0"/>
                    </a:p>
                  </a:txBody>
                  <a:tcPr marL="91434" marR="91434" marT="45714" marB="45714"/>
                </a:tc>
                <a:extLst>
                  <a:ext uri="{0D108BD9-81ED-4DB2-BD59-A6C34878D82A}">
                    <a16:rowId xmlns:a16="http://schemas.microsoft.com/office/drawing/2014/main" val="10005"/>
                  </a:ext>
                </a:extLst>
              </a:tr>
              <a:tr h="451396">
                <a:tc>
                  <a:txBody>
                    <a:bodyPr/>
                    <a:lstStyle/>
                    <a:p>
                      <a:endParaRPr lang="en-US" sz="1800" dirty="0"/>
                    </a:p>
                  </a:txBody>
                  <a:tcPr marL="91434" marR="91434" marT="45714" marB="45714"/>
                </a:tc>
                <a:extLst>
                  <a:ext uri="{0D108BD9-81ED-4DB2-BD59-A6C34878D82A}">
                    <a16:rowId xmlns:a16="http://schemas.microsoft.com/office/drawing/2014/main" val="10006"/>
                  </a:ext>
                </a:extLst>
              </a:tr>
              <a:tr h="451396">
                <a:tc>
                  <a:txBody>
                    <a:bodyPr/>
                    <a:lstStyle/>
                    <a:p>
                      <a:endParaRPr lang="en-US" sz="1800" dirty="0"/>
                    </a:p>
                  </a:txBody>
                  <a:tcPr marL="91434" marR="91434" marT="45714" marB="45714"/>
                </a:tc>
                <a:extLst>
                  <a:ext uri="{0D108BD9-81ED-4DB2-BD59-A6C34878D82A}">
                    <a16:rowId xmlns:a16="http://schemas.microsoft.com/office/drawing/2014/main" val="10007"/>
                  </a:ext>
                </a:extLst>
              </a:tr>
            </a:tbl>
          </a:graphicData>
        </a:graphic>
      </p:graphicFrame>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5">
            <a:extLst>
              <a:ext uri="{FF2B5EF4-FFF2-40B4-BE49-F238E27FC236}">
                <a16:creationId xmlns:a16="http://schemas.microsoft.com/office/drawing/2014/main" id="{81AD19A4-27E2-41A6-91E2-3225455A1D90}"/>
              </a:ext>
            </a:extLst>
          </p:cNvPr>
          <p:cNvSpPr>
            <a:spLocks noGrp="1"/>
          </p:cNvSpPr>
          <p:nvPr>
            <p:ph type="title"/>
          </p:nvPr>
        </p:nvSpPr>
        <p:spPr>
          <a:xfrm>
            <a:off x="1180916" y="-228600"/>
            <a:ext cx="7704667" cy="1981200"/>
          </a:xfrm>
        </p:spPr>
        <p:txBody>
          <a:bodyPr/>
          <a:lstStyle/>
          <a:p>
            <a:r>
              <a:rPr lang="en-US" altLang="en-US" dirty="0"/>
              <a:t>Sources Of Variation</a:t>
            </a:r>
          </a:p>
        </p:txBody>
      </p:sp>
      <p:sp>
        <p:nvSpPr>
          <p:cNvPr id="43011" name="Rectangle 4">
            <a:extLst>
              <a:ext uri="{FF2B5EF4-FFF2-40B4-BE49-F238E27FC236}">
                <a16:creationId xmlns:a16="http://schemas.microsoft.com/office/drawing/2014/main" id="{A783BC30-6DA7-4762-8803-86E5051331A8}"/>
              </a:ext>
            </a:extLst>
          </p:cNvPr>
          <p:cNvSpPr>
            <a:spLocks noGrp="1"/>
          </p:cNvSpPr>
          <p:nvPr>
            <p:ph type="body" idx="4294967295"/>
          </p:nvPr>
        </p:nvSpPr>
        <p:spPr>
          <a:xfrm>
            <a:off x="877956" y="1391478"/>
            <a:ext cx="7772400" cy="914400"/>
          </a:xfrm>
        </p:spPr>
        <p:txBody>
          <a:bodyPr lIns="92075" tIns="46038" rIns="92075" bIns="46038"/>
          <a:lstStyle/>
          <a:p>
            <a:pPr eaLnBrk="1" hangingPunct="1">
              <a:lnSpc>
                <a:spcPct val="130000"/>
              </a:lnSpc>
              <a:buFont typeface="Arial" panose="020B0604020202020204" pitchFamily="34" charset="0"/>
              <a:buNone/>
            </a:pPr>
            <a:r>
              <a:rPr lang="en-US" altLang="en-US" sz="2400" dirty="0"/>
              <a:t>Process: </a:t>
            </a:r>
            <a:r>
              <a:rPr lang="en-US" altLang="en-US" sz="2400" b="1" dirty="0"/>
              <a:t>Drive Time to Work</a:t>
            </a:r>
          </a:p>
        </p:txBody>
      </p:sp>
      <p:graphicFrame>
        <p:nvGraphicFramePr>
          <p:cNvPr id="2" name="Table 2">
            <a:extLst>
              <a:ext uri="{FF2B5EF4-FFF2-40B4-BE49-F238E27FC236}">
                <a16:creationId xmlns:a16="http://schemas.microsoft.com/office/drawing/2014/main" id="{C4E91CAB-2520-43B8-8543-7D9791CD4887}"/>
              </a:ext>
            </a:extLst>
          </p:cNvPr>
          <p:cNvGraphicFramePr>
            <a:graphicFrameLocks noGrp="1"/>
          </p:cNvGraphicFramePr>
          <p:nvPr/>
        </p:nvGraphicFramePr>
        <p:xfrm>
          <a:off x="1464849" y="2408582"/>
          <a:ext cx="7288212" cy="3860800"/>
        </p:xfrm>
        <a:graphic>
          <a:graphicData uri="http://schemas.openxmlformats.org/drawingml/2006/table">
            <a:tbl>
              <a:tblPr firstRow="1" bandRow="1">
                <a:tableStyleId>{5C22544A-7EE6-4342-B048-85BDC9FD1C3A}</a:tableStyleId>
              </a:tblPr>
              <a:tblGrid>
                <a:gridCol w="3644106">
                  <a:extLst>
                    <a:ext uri="{9D8B030D-6E8A-4147-A177-3AD203B41FA5}">
                      <a16:colId xmlns:a16="http://schemas.microsoft.com/office/drawing/2014/main" val="20000"/>
                    </a:ext>
                  </a:extLst>
                </a:gridCol>
                <a:gridCol w="3644106">
                  <a:extLst>
                    <a:ext uri="{9D8B030D-6E8A-4147-A177-3AD203B41FA5}">
                      <a16:colId xmlns:a16="http://schemas.microsoft.com/office/drawing/2014/main" val="20001"/>
                    </a:ext>
                  </a:extLst>
                </a:gridCol>
              </a:tblGrid>
              <a:tr h="701025">
                <a:tc>
                  <a:txBody>
                    <a:bodyPr/>
                    <a:lstStyle/>
                    <a:p>
                      <a:pPr algn="ctr"/>
                      <a:endParaRPr lang="en-US" sz="2000" dirty="0"/>
                    </a:p>
                    <a:p>
                      <a:pPr algn="ctr"/>
                      <a:r>
                        <a:rPr lang="en-US" sz="2000" dirty="0"/>
                        <a:t>Normal in the process</a:t>
                      </a:r>
                    </a:p>
                  </a:txBody>
                  <a:tcPr marL="91434" marR="91434" marT="45714" marB="45714"/>
                </a:tc>
                <a:tc>
                  <a:txBody>
                    <a:bodyPr/>
                    <a:lstStyle/>
                    <a:p>
                      <a:pPr algn="ctr"/>
                      <a:endParaRPr lang="en-US" sz="2000" dirty="0"/>
                    </a:p>
                    <a:p>
                      <a:pPr algn="ctr"/>
                      <a:r>
                        <a:rPr lang="en-US" sz="2000" dirty="0"/>
                        <a:t>Not typical in the process</a:t>
                      </a:r>
                    </a:p>
                  </a:txBody>
                  <a:tcPr marL="91434" marR="91434" marT="45714" marB="45714"/>
                </a:tc>
                <a:extLst>
                  <a:ext uri="{0D108BD9-81ED-4DB2-BD59-A6C34878D82A}">
                    <a16:rowId xmlns:a16="http://schemas.microsoft.com/office/drawing/2014/main" val="10000"/>
                  </a:ext>
                </a:extLst>
              </a:tr>
              <a:tr h="451396">
                <a:tc>
                  <a:txBody>
                    <a:bodyPr/>
                    <a:lstStyle/>
                    <a:p>
                      <a:endParaRPr lang="en-US" sz="1800" dirty="0"/>
                    </a:p>
                  </a:txBody>
                  <a:tcPr marL="91434" marR="91434" marT="45714" marB="45714"/>
                </a:tc>
                <a:tc>
                  <a:txBody>
                    <a:bodyPr/>
                    <a:lstStyle/>
                    <a:p>
                      <a:endParaRPr lang="en-US" sz="1800" dirty="0"/>
                    </a:p>
                  </a:txBody>
                  <a:tcPr marL="91434" marR="91434" marT="45714" marB="45714"/>
                </a:tc>
                <a:extLst>
                  <a:ext uri="{0D108BD9-81ED-4DB2-BD59-A6C34878D82A}">
                    <a16:rowId xmlns:a16="http://schemas.microsoft.com/office/drawing/2014/main" val="10001"/>
                  </a:ext>
                </a:extLst>
              </a:tr>
              <a:tr h="451396">
                <a:tc>
                  <a:txBody>
                    <a:bodyPr/>
                    <a:lstStyle/>
                    <a:p>
                      <a:endParaRPr lang="en-US" sz="1800" dirty="0"/>
                    </a:p>
                  </a:txBody>
                  <a:tcPr marL="91434" marR="91434" marT="45714" marB="45714"/>
                </a:tc>
                <a:tc>
                  <a:txBody>
                    <a:bodyPr/>
                    <a:lstStyle/>
                    <a:p>
                      <a:endParaRPr lang="en-US" sz="1800" dirty="0"/>
                    </a:p>
                  </a:txBody>
                  <a:tcPr marL="91434" marR="91434" marT="45714" marB="45714"/>
                </a:tc>
                <a:extLst>
                  <a:ext uri="{0D108BD9-81ED-4DB2-BD59-A6C34878D82A}">
                    <a16:rowId xmlns:a16="http://schemas.microsoft.com/office/drawing/2014/main" val="10002"/>
                  </a:ext>
                </a:extLst>
              </a:tr>
              <a:tr h="451396">
                <a:tc>
                  <a:txBody>
                    <a:bodyPr/>
                    <a:lstStyle/>
                    <a:p>
                      <a:endParaRPr lang="en-US" sz="1800" dirty="0"/>
                    </a:p>
                  </a:txBody>
                  <a:tcPr marL="91434" marR="91434" marT="45714" marB="45714"/>
                </a:tc>
                <a:tc>
                  <a:txBody>
                    <a:bodyPr/>
                    <a:lstStyle/>
                    <a:p>
                      <a:endParaRPr lang="en-US" sz="1800" dirty="0"/>
                    </a:p>
                  </a:txBody>
                  <a:tcPr marL="91434" marR="91434" marT="45714" marB="45714"/>
                </a:tc>
                <a:extLst>
                  <a:ext uri="{0D108BD9-81ED-4DB2-BD59-A6C34878D82A}">
                    <a16:rowId xmlns:a16="http://schemas.microsoft.com/office/drawing/2014/main" val="10003"/>
                  </a:ext>
                </a:extLst>
              </a:tr>
              <a:tr h="451396">
                <a:tc>
                  <a:txBody>
                    <a:bodyPr/>
                    <a:lstStyle/>
                    <a:p>
                      <a:endParaRPr lang="en-US" sz="1800" dirty="0"/>
                    </a:p>
                  </a:txBody>
                  <a:tcPr marL="91434" marR="91434" marT="45714" marB="45714"/>
                </a:tc>
                <a:tc>
                  <a:txBody>
                    <a:bodyPr/>
                    <a:lstStyle/>
                    <a:p>
                      <a:endParaRPr lang="en-US" sz="1800" dirty="0"/>
                    </a:p>
                  </a:txBody>
                  <a:tcPr marL="91434" marR="91434" marT="45714" marB="45714"/>
                </a:tc>
                <a:extLst>
                  <a:ext uri="{0D108BD9-81ED-4DB2-BD59-A6C34878D82A}">
                    <a16:rowId xmlns:a16="http://schemas.microsoft.com/office/drawing/2014/main" val="10004"/>
                  </a:ext>
                </a:extLst>
              </a:tr>
              <a:tr h="451396">
                <a:tc>
                  <a:txBody>
                    <a:bodyPr/>
                    <a:lstStyle/>
                    <a:p>
                      <a:endParaRPr lang="en-US" sz="1800" dirty="0"/>
                    </a:p>
                  </a:txBody>
                  <a:tcPr marL="91434" marR="91434" marT="45714" marB="45714"/>
                </a:tc>
                <a:tc>
                  <a:txBody>
                    <a:bodyPr/>
                    <a:lstStyle/>
                    <a:p>
                      <a:endParaRPr lang="en-US" sz="1800" dirty="0"/>
                    </a:p>
                  </a:txBody>
                  <a:tcPr marL="91434" marR="91434" marT="45714" marB="45714"/>
                </a:tc>
                <a:extLst>
                  <a:ext uri="{0D108BD9-81ED-4DB2-BD59-A6C34878D82A}">
                    <a16:rowId xmlns:a16="http://schemas.microsoft.com/office/drawing/2014/main" val="10005"/>
                  </a:ext>
                </a:extLst>
              </a:tr>
              <a:tr h="451396">
                <a:tc>
                  <a:txBody>
                    <a:bodyPr/>
                    <a:lstStyle/>
                    <a:p>
                      <a:endParaRPr lang="en-US" sz="1800" dirty="0"/>
                    </a:p>
                  </a:txBody>
                  <a:tcPr marL="91434" marR="91434" marT="45714" marB="45714"/>
                </a:tc>
                <a:tc>
                  <a:txBody>
                    <a:bodyPr/>
                    <a:lstStyle/>
                    <a:p>
                      <a:endParaRPr lang="en-US" sz="1800" dirty="0"/>
                    </a:p>
                  </a:txBody>
                  <a:tcPr marL="91434" marR="91434" marT="45714" marB="45714"/>
                </a:tc>
                <a:extLst>
                  <a:ext uri="{0D108BD9-81ED-4DB2-BD59-A6C34878D82A}">
                    <a16:rowId xmlns:a16="http://schemas.microsoft.com/office/drawing/2014/main" val="10006"/>
                  </a:ext>
                </a:extLst>
              </a:tr>
              <a:tr h="451396">
                <a:tc>
                  <a:txBody>
                    <a:bodyPr/>
                    <a:lstStyle/>
                    <a:p>
                      <a:endParaRPr lang="en-US" sz="1800" dirty="0"/>
                    </a:p>
                  </a:txBody>
                  <a:tcPr marL="91434" marR="91434" marT="45714" marB="45714"/>
                </a:tc>
                <a:tc>
                  <a:txBody>
                    <a:bodyPr/>
                    <a:lstStyle/>
                    <a:p>
                      <a:endParaRPr lang="en-US" sz="1800" dirty="0"/>
                    </a:p>
                  </a:txBody>
                  <a:tcPr marL="91434" marR="91434" marT="45714" marB="4571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83038209"/>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1EF515F-5BAB-431B-97FF-1EAD207ADF1C}"/>
              </a:ext>
            </a:extLst>
          </p:cNvPr>
          <p:cNvSpPr>
            <a:spLocks noGrp="1"/>
          </p:cNvSpPr>
          <p:nvPr>
            <p:ph type="title" idx="4294967295"/>
          </p:nvPr>
        </p:nvSpPr>
        <p:spPr>
          <a:xfrm>
            <a:off x="516836" y="376805"/>
            <a:ext cx="8686800" cy="558800"/>
          </a:xfrm>
        </p:spPr>
        <p:txBody>
          <a:bodyPr lIns="84576" tIns="42288" rIns="84576" bIns="42288" anchor="t">
            <a:noAutofit/>
          </a:bodyPr>
          <a:lstStyle/>
          <a:p>
            <a:pPr>
              <a:lnSpc>
                <a:spcPct val="130000"/>
              </a:lnSpc>
            </a:pPr>
            <a:r>
              <a:rPr lang="en-US" altLang="en-US" dirty="0"/>
              <a:t>Types of Variation</a:t>
            </a:r>
          </a:p>
        </p:txBody>
      </p:sp>
      <p:sp>
        <p:nvSpPr>
          <p:cNvPr id="45059" name="Rectangle 3">
            <a:extLst>
              <a:ext uri="{FF2B5EF4-FFF2-40B4-BE49-F238E27FC236}">
                <a16:creationId xmlns:a16="http://schemas.microsoft.com/office/drawing/2014/main" id="{09E62D97-853E-4003-8DA6-3FE5BE60EC84}"/>
              </a:ext>
            </a:extLst>
          </p:cNvPr>
          <p:cNvSpPr>
            <a:spLocks noChangeArrowheads="1"/>
          </p:cNvSpPr>
          <p:nvPr/>
        </p:nvSpPr>
        <p:spPr bwMode="auto">
          <a:xfrm>
            <a:off x="771525" y="6210300"/>
            <a:ext cx="18573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45060" name="Rectangle 4">
            <a:extLst>
              <a:ext uri="{FF2B5EF4-FFF2-40B4-BE49-F238E27FC236}">
                <a16:creationId xmlns:a16="http://schemas.microsoft.com/office/drawing/2014/main" id="{ACE9CDF1-7667-43A1-A55C-89B873D01F3E}"/>
              </a:ext>
            </a:extLst>
          </p:cNvPr>
          <p:cNvSpPr>
            <a:spLocks noChangeArrowheads="1"/>
          </p:cNvSpPr>
          <p:nvPr/>
        </p:nvSpPr>
        <p:spPr bwMode="auto">
          <a:xfrm>
            <a:off x="3136900" y="6210300"/>
            <a:ext cx="2870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nvGrpSpPr>
          <p:cNvPr id="45061" name="Group 7">
            <a:extLst>
              <a:ext uri="{FF2B5EF4-FFF2-40B4-BE49-F238E27FC236}">
                <a16:creationId xmlns:a16="http://schemas.microsoft.com/office/drawing/2014/main" id="{C37D5213-669B-4AE6-926E-FE83C40ED2B0}"/>
              </a:ext>
            </a:extLst>
          </p:cNvPr>
          <p:cNvGrpSpPr>
            <a:grpSpLocks/>
          </p:cNvGrpSpPr>
          <p:nvPr/>
        </p:nvGrpSpPr>
        <p:grpSpPr bwMode="auto">
          <a:xfrm>
            <a:off x="1371600" y="1958974"/>
            <a:ext cx="7931426" cy="4248149"/>
            <a:chOff x="701675" y="1765300"/>
            <a:chExt cx="7891464" cy="4040277"/>
          </a:xfrm>
        </p:grpSpPr>
        <p:pic>
          <p:nvPicPr>
            <p:cNvPr id="45063" name="Picture 5">
              <a:extLst>
                <a:ext uri="{FF2B5EF4-FFF2-40B4-BE49-F238E27FC236}">
                  <a16:creationId xmlns:a16="http://schemas.microsoft.com/office/drawing/2014/main" id="{62009180-7A5B-4996-BD99-BEF6EE26D04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765300"/>
              <a:ext cx="7891464"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Freeform 6">
              <a:extLst>
                <a:ext uri="{FF2B5EF4-FFF2-40B4-BE49-F238E27FC236}">
                  <a16:creationId xmlns:a16="http://schemas.microsoft.com/office/drawing/2014/main" id="{A512578D-1178-4685-85F2-6A42F88DA353}"/>
                </a:ext>
              </a:extLst>
            </p:cNvPr>
            <p:cNvSpPr>
              <a:spLocks/>
            </p:cNvSpPr>
            <p:nvPr/>
          </p:nvSpPr>
          <p:spPr bwMode="auto">
            <a:xfrm>
              <a:off x="4790153" y="3468903"/>
              <a:ext cx="3541303" cy="2336674"/>
            </a:xfrm>
            <a:custGeom>
              <a:avLst/>
              <a:gdLst>
                <a:gd name="T0" fmla="*/ 63244 w 4000165"/>
                <a:gd name="T1" fmla="*/ 20751 h 2630498"/>
                <a:gd name="T2" fmla="*/ 59238 w 4000165"/>
                <a:gd name="T3" fmla="*/ 25770 h 2630498"/>
                <a:gd name="T4" fmla="*/ 53896 w 4000165"/>
                <a:gd name="T5" fmla="*/ 32224 h 2630498"/>
                <a:gd name="T6" fmla="*/ 47885 w 4000165"/>
                <a:gd name="T7" fmla="*/ 38678 h 2630498"/>
                <a:gd name="T8" fmla="*/ 41208 w 4000165"/>
                <a:gd name="T9" fmla="*/ 47284 h 2630498"/>
                <a:gd name="T10" fmla="*/ 37869 w 4000165"/>
                <a:gd name="T11" fmla="*/ 50152 h 2630498"/>
                <a:gd name="T12" fmla="*/ 33863 w 4000165"/>
                <a:gd name="T13" fmla="*/ 55889 h 2630498"/>
                <a:gd name="T14" fmla="*/ 28521 w 4000165"/>
                <a:gd name="T15" fmla="*/ 52303 h 2630498"/>
                <a:gd name="T16" fmla="*/ 22510 w 4000165"/>
                <a:gd name="T17" fmla="*/ 50869 h 2630498"/>
                <a:gd name="T18" fmla="*/ 2477 w 4000165"/>
                <a:gd name="T19" fmla="*/ 52303 h 2630498"/>
                <a:gd name="T20" fmla="*/ 1143 w 4000165"/>
                <a:gd name="T21" fmla="*/ 67363 h 2630498"/>
                <a:gd name="T22" fmla="*/ 3146 w 4000165"/>
                <a:gd name="T23" fmla="*/ 73819 h 2630498"/>
                <a:gd name="T24" fmla="*/ 5817 w 4000165"/>
                <a:gd name="T25" fmla="*/ 98918 h 2630498"/>
                <a:gd name="T26" fmla="*/ 11159 w 4000165"/>
                <a:gd name="T27" fmla="*/ 116844 h 2630498"/>
                <a:gd name="T28" fmla="*/ 13830 w 4000165"/>
                <a:gd name="T29" fmla="*/ 128319 h 2630498"/>
                <a:gd name="T30" fmla="*/ 15833 w 4000165"/>
                <a:gd name="T31" fmla="*/ 134773 h 2630498"/>
                <a:gd name="T32" fmla="*/ 20507 w 4000165"/>
                <a:gd name="T33" fmla="*/ 151267 h 2630498"/>
                <a:gd name="T34" fmla="*/ 26518 w 4000165"/>
                <a:gd name="T35" fmla="*/ 167043 h 2630498"/>
                <a:gd name="T36" fmla="*/ 31860 w 4000165"/>
                <a:gd name="T37" fmla="*/ 175649 h 2630498"/>
                <a:gd name="T38" fmla="*/ 42543 w 4000165"/>
                <a:gd name="T39" fmla="*/ 188557 h 2630498"/>
                <a:gd name="T40" fmla="*/ 55231 w 4000165"/>
                <a:gd name="T41" fmla="*/ 199313 h 2630498"/>
                <a:gd name="T42" fmla="*/ 65914 w 4000165"/>
                <a:gd name="T43" fmla="*/ 203616 h 2630498"/>
                <a:gd name="T44" fmla="*/ 79270 w 4000165"/>
                <a:gd name="T45" fmla="*/ 208636 h 2630498"/>
                <a:gd name="T46" fmla="*/ 89954 w 4000165"/>
                <a:gd name="T47" fmla="*/ 212221 h 2630498"/>
                <a:gd name="T48" fmla="*/ 117333 w 4000165"/>
                <a:gd name="T49" fmla="*/ 215807 h 2630498"/>
                <a:gd name="T50" fmla="*/ 140704 w 4000165"/>
                <a:gd name="T51" fmla="*/ 217242 h 2630498"/>
                <a:gd name="T52" fmla="*/ 220167 w 4000165"/>
                <a:gd name="T53" fmla="*/ 217960 h 2630498"/>
                <a:gd name="T54" fmla="*/ 239532 w 4000165"/>
                <a:gd name="T55" fmla="*/ 215091 h 2630498"/>
                <a:gd name="T56" fmla="*/ 254224 w 4000165"/>
                <a:gd name="T57" fmla="*/ 210071 h 2630498"/>
                <a:gd name="T58" fmla="*/ 267579 w 4000165"/>
                <a:gd name="T59" fmla="*/ 202182 h 2630498"/>
                <a:gd name="T60" fmla="*/ 282269 w 4000165"/>
                <a:gd name="T61" fmla="*/ 190708 h 2630498"/>
                <a:gd name="T62" fmla="*/ 287610 w 4000165"/>
                <a:gd name="T63" fmla="*/ 185689 h 2630498"/>
                <a:gd name="T64" fmla="*/ 297628 w 4000165"/>
                <a:gd name="T65" fmla="*/ 174931 h 2630498"/>
                <a:gd name="T66" fmla="*/ 305639 w 4000165"/>
                <a:gd name="T67" fmla="*/ 162739 h 2630498"/>
                <a:gd name="T68" fmla="*/ 307644 w 4000165"/>
                <a:gd name="T69" fmla="*/ 149116 h 2630498"/>
                <a:gd name="T70" fmla="*/ 309647 w 4000165"/>
                <a:gd name="T71" fmla="*/ 136208 h 2630498"/>
                <a:gd name="T72" fmla="*/ 306977 w 4000165"/>
                <a:gd name="T73" fmla="*/ 53021 h 2630498"/>
                <a:gd name="T74" fmla="*/ 304305 w 4000165"/>
                <a:gd name="T75" fmla="*/ 41548 h 2630498"/>
                <a:gd name="T76" fmla="*/ 300966 w 4000165"/>
                <a:gd name="T77" fmla="*/ 27204 h 2630498"/>
                <a:gd name="T78" fmla="*/ 296960 w 4000165"/>
                <a:gd name="T79" fmla="*/ 20033 h 2630498"/>
                <a:gd name="T80" fmla="*/ 283605 w 4000165"/>
                <a:gd name="T81" fmla="*/ 10710 h 2630498"/>
                <a:gd name="T82" fmla="*/ 272921 w 4000165"/>
                <a:gd name="T83" fmla="*/ 7125 h 2630498"/>
                <a:gd name="T84" fmla="*/ 264240 w 4000165"/>
                <a:gd name="T85" fmla="*/ 4974 h 2630498"/>
                <a:gd name="T86" fmla="*/ 246877 w 4000165"/>
                <a:gd name="T87" fmla="*/ 2104 h 2630498"/>
                <a:gd name="T88" fmla="*/ 97967 w 4000165"/>
                <a:gd name="T89" fmla="*/ 1388 h 2630498"/>
                <a:gd name="T90" fmla="*/ 93293 w 4000165"/>
                <a:gd name="T91" fmla="*/ 2822 h 2630498"/>
                <a:gd name="T92" fmla="*/ 84612 w 4000165"/>
                <a:gd name="T93" fmla="*/ 7125 h 2630498"/>
                <a:gd name="T94" fmla="*/ 80606 w 4000165"/>
                <a:gd name="T95" fmla="*/ 7125 h 26304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00165" h="2630498">
                  <a:moveTo>
                    <a:pt x="1041304" y="85705"/>
                  </a:moveTo>
                  <a:cubicBezTo>
                    <a:pt x="1001047" y="114460"/>
                    <a:pt x="997111" y="97220"/>
                    <a:pt x="817017" y="249607"/>
                  </a:cubicBezTo>
                  <a:cubicBezTo>
                    <a:pt x="806041" y="258894"/>
                    <a:pt x="800495" y="273197"/>
                    <a:pt x="791138" y="284113"/>
                  </a:cubicBezTo>
                  <a:cubicBezTo>
                    <a:pt x="783199" y="293376"/>
                    <a:pt x="772749" y="300362"/>
                    <a:pt x="765259" y="309992"/>
                  </a:cubicBezTo>
                  <a:cubicBezTo>
                    <a:pt x="752529" y="326360"/>
                    <a:pt x="744529" y="346253"/>
                    <a:pt x="730753" y="361751"/>
                  </a:cubicBezTo>
                  <a:cubicBezTo>
                    <a:pt x="721201" y="372497"/>
                    <a:pt x="706934" y="378012"/>
                    <a:pt x="696248" y="387630"/>
                  </a:cubicBezTo>
                  <a:cubicBezTo>
                    <a:pt x="678112" y="403952"/>
                    <a:pt x="661742" y="422135"/>
                    <a:pt x="644489" y="439388"/>
                  </a:cubicBezTo>
                  <a:cubicBezTo>
                    <a:pt x="635862" y="448015"/>
                    <a:pt x="625377" y="455117"/>
                    <a:pt x="618610" y="465268"/>
                  </a:cubicBezTo>
                  <a:cubicBezTo>
                    <a:pt x="575774" y="529521"/>
                    <a:pt x="630828" y="450606"/>
                    <a:pt x="575478" y="517026"/>
                  </a:cubicBezTo>
                  <a:cubicBezTo>
                    <a:pt x="555588" y="540893"/>
                    <a:pt x="560695" y="549886"/>
                    <a:pt x="532346" y="568785"/>
                  </a:cubicBezTo>
                  <a:cubicBezTo>
                    <a:pt x="524780" y="573829"/>
                    <a:pt x="515093" y="574536"/>
                    <a:pt x="506466" y="577411"/>
                  </a:cubicBezTo>
                  <a:cubicBezTo>
                    <a:pt x="500715" y="586037"/>
                    <a:pt x="496545" y="595959"/>
                    <a:pt x="489214" y="603290"/>
                  </a:cubicBezTo>
                  <a:cubicBezTo>
                    <a:pt x="431701" y="660803"/>
                    <a:pt x="492091" y="577408"/>
                    <a:pt x="446081" y="646422"/>
                  </a:cubicBezTo>
                  <a:cubicBezTo>
                    <a:pt x="443206" y="655049"/>
                    <a:pt x="446548" y="672302"/>
                    <a:pt x="437455" y="672302"/>
                  </a:cubicBezTo>
                  <a:cubicBezTo>
                    <a:pt x="427087" y="672302"/>
                    <a:pt x="428994" y="651917"/>
                    <a:pt x="420202" y="646422"/>
                  </a:cubicBezTo>
                  <a:cubicBezTo>
                    <a:pt x="404780" y="636783"/>
                    <a:pt x="386277" y="632735"/>
                    <a:pt x="368444" y="629169"/>
                  </a:cubicBezTo>
                  <a:cubicBezTo>
                    <a:pt x="354067" y="626294"/>
                    <a:pt x="339625" y="623723"/>
                    <a:pt x="325312" y="620543"/>
                  </a:cubicBezTo>
                  <a:cubicBezTo>
                    <a:pt x="313738" y="617971"/>
                    <a:pt x="302524" y="613720"/>
                    <a:pt x="290806" y="611917"/>
                  </a:cubicBezTo>
                  <a:cubicBezTo>
                    <a:pt x="265070" y="607958"/>
                    <a:pt x="239047" y="606166"/>
                    <a:pt x="213168" y="603290"/>
                  </a:cubicBezTo>
                  <a:cubicBezTo>
                    <a:pt x="169339" y="605725"/>
                    <a:pt x="76666" y="584517"/>
                    <a:pt x="32014" y="629169"/>
                  </a:cubicBezTo>
                  <a:cubicBezTo>
                    <a:pt x="24683" y="636500"/>
                    <a:pt x="20512" y="646422"/>
                    <a:pt x="14761" y="655049"/>
                  </a:cubicBezTo>
                  <a:cubicBezTo>
                    <a:pt x="5619" y="728178"/>
                    <a:pt x="0" y="731603"/>
                    <a:pt x="14761" y="810324"/>
                  </a:cubicBezTo>
                  <a:cubicBezTo>
                    <a:pt x="18113" y="828199"/>
                    <a:pt x="26263" y="844830"/>
                    <a:pt x="32014" y="862083"/>
                  </a:cubicBezTo>
                  <a:lnTo>
                    <a:pt x="40640" y="887962"/>
                  </a:lnTo>
                  <a:cubicBezTo>
                    <a:pt x="41237" y="899312"/>
                    <a:pt x="49942" y="1104352"/>
                    <a:pt x="57893" y="1146754"/>
                  </a:cubicBezTo>
                  <a:cubicBezTo>
                    <a:pt x="60747" y="1161974"/>
                    <a:pt x="69395" y="1175509"/>
                    <a:pt x="75146" y="1189886"/>
                  </a:cubicBezTo>
                  <a:cubicBezTo>
                    <a:pt x="76177" y="1196074"/>
                    <a:pt x="88729" y="1274818"/>
                    <a:pt x="92398" y="1284777"/>
                  </a:cubicBezTo>
                  <a:cubicBezTo>
                    <a:pt x="107539" y="1325875"/>
                    <a:pt x="144157" y="1405547"/>
                    <a:pt x="144157" y="1405547"/>
                  </a:cubicBezTo>
                  <a:cubicBezTo>
                    <a:pt x="157433" y="1471930"/>
                    <a:pt x="149227" y="1434455"/>
                    <a:pt x="170036" y="1517690"/>
                  </a:cubicBezTo>
                  <a:cubicBezTo>
                    <a:pt x="172241" y="1526512"/>
                    <a:pt x="176458" y="1534747"/>
                    <a:pt x="178663" y="1543569"/>
                  </a:cubicBezTo>
                  <a:cubicBezTo>
                    <a:pt x="182219" y="1557794"/>
                    <a:pt x="182652" y="1572792"/>
                    <a:pt x="187289" y="1586702"/>
                  </a:cubicBezTo>
                  <a:cubicBezTo>
                    <a:pt x="191355" y="1598901"/>
                    <a:pt x="199766" y="1609267"/>
                    <a:pt x="204542" y="1621207"/>
                  </a:cubicBezTo>
                  <a:cubicBezTo>
                    <a:pt x="211296" y="1638092"/>
                    <a:pt x="216799" y="1655479"/>
                    <a:pt x="221795" y="1672966"/>
                  </a:cubicBezTo>
                  <a:cubicBezTo>
                    <a:pt x="246029" y="1757783"/>
                    <a:pt x="231131" y="1731745"/>
                    <a:pt x="264927" y="1819615"/>
                  </a:cubicBezTo>
                  <a:cubicBezTo>
                    <a:pt x="269543" y="1831617"/>
                    <a:pt x="277665" y="1842079"/>
                    <a:pt x="282180" y="1854120"/>
                  </a:cubicBezTo>
                  <a:cubicBezTo>
                    <a:pt x="304050" y="1912442"/>
                    <a:pt x="310354" y="1958779"/>
                    <a:pt x="342565" y="2009396"/>
                  </a:cubicBezTo>
                  <a:cubicBezTo>
                    <a:pt x="352450" y="2024929"/>
                    <a:pt x="366857" y="2037208"/>
                    <a:pt x="377070" y="2052528"/>
                  </a:cubicBezTo>
                  <a:cubicBezTo>
                    <a:pt x="389930" y="2071817"/>
                    <a:pt x="399130" y="2093354"/>
                    <a:pt x="411576" y="2112913"/>
                  </a:cubicBezTo>
                  <a:cubicBezTo>
                    <a:pt x="427231" y="2137514"/>
                    <a:pt x="476279" y="2193873"/>
                    <a:pt x="489214" y="2207803"/>
                  </a:cubicBezTo>
                  <a:cubicBezTo>
                    <a:pt x="508583" y="2228662"/>
                    <a:pt x="527730" y="2249965"/>
                    <a:pt x="549598" y="2268188"/>
                  </a:cubicBezTo>
                  <a:cubicBezTo>
                    <a:pt x="562479" y="2278922"/>
                    <a:pt x="579571" y="2283678"/>
                    <a:pt x="592731" y="2294068"/>
                  </a:cubicBezTo>
                  <a:cubicBezTo>
                    <a:pt x="634346" y="2326922"/>
                    <a:pt x="667465" y="2371280"/>
                    <a:pt x="713500" y="2397585"/>
                  </a:cubicBezTo>
                  <a:cubicBezTo>
                    <a:pt x="733628" y="2409087"/>
                    <a:pt x="752178" y="2423950"/>
                    <a:pt x="773885" y="2432090"/>
                  </a:cubicBezTo>
                  <a:cubicBezTo>
                    <a:pt x="798708" y="2441398"/>
                    <a:pt x="826073" y="2441920"/>
                    <a:pt x="851523" y="2449343"/>
                  </a:cubicBezTo>
                  <a:cubicBezTo>
                    <a:pt x="895170" y="2462073"/>
                    <a:pt x="937787" y="2478098"/>
                    <a:pt x="980919" y="2492475"/>
                  </a:cubicBezTo>
                  <a:cubicBezTo>
                    <a:pt x="995609" y="2497372"/>
                    <a:pt x="1009361" y="2504831"/>
                    <a:pt x="1024051" y="2509728"/>
                  </a:cubicBezTo>
                  <a:cubicBezTo>
                    <a:pt x="1052531" y="2519221"/>
                    <a:pt x="1081661" y="2526653"/>
                    <a:pt x="1110315" y="2535607"/>
                  </a:cubicBezTo>
                  <a:cubicBezTo>
                    <a:pt x="1127673" y="2541031"/>
                    <a:pt x="1144135" y="2549870"/>
                    <a:pt x="1162074" y="2552860"/>
                  </a:cubicBezTo>
                  <a:cubicBezTo>
                    <a:pt x="1196228" y="2558552"/>
                    <a:pt x="1231085" y="2558611"/>
                    <a:pt x="1265591" y="2561486"/>
                  </a:cubicBezTo>
                  <a:cubicBezTo>
                    <a:pt x="1574283" y="2615963"/>
                    <a:pt x="1273525" y="2567494"/>
                    <a:pt x="1515757" y="2595992"/>
                  </a:cubicBezTo>
                  <a:cubicBezTo>
                    <a:pt x="1530319" y="2597705"/>
                    <a:pt x="1544251" y="2603783"/>
                    <a:pt x="1558889" y="2604619"/>
                  </a:cubicBezTo>
                  <a:cubicBezTo>
                    <a:pt x="1645060" y="2609543"/>
                    <a:pt x="1731417" y="2610370"/>
                    <a:pt x="1817681" y="2613245"/>
                  </a:cubicBezTo>
                  <a:cubicBezTo>
                    <a:pt x="1855062" y="2618996"/>
                    <a:pt x="1892005" y="2630180"/>
                    <a:pt x="1929825" y="2630498"/>
                  </a:cubicBezTo>
                  <a:lnTo>
                    <a:pt x="2844225" y="2621871"/>
                  </a:lnTo>
                  <a:cubicBezTo>
                    <a:pt x="2870779" y="2621421"/>
                    <a:pt x="3001557" y="2607864"/>
                    <a:pt x="3034006" y="2604619"/>
                  </a:cubicBezTo>
                  <a:cubicBezTo>
                    <a:pt x="3054134" y="2598868"/>
                    <a:pt x="3074082" y="2592443"/>
                    <a:pt x="3094391" y="2587366"/>
                  </a:cubicBezTo>
                  <a:cubicBezTo>
                    <a:pt x="3108615" y="2583810"/>
                    <a:pt x="3123425" y="2582767"/>
                    <a:pt x="3137523" y="2578739"/>
                  </a:cubicBezTo>
                  <a:cubicBezTo>
                    <a:pt x="3197425" y="2561624"/>
                    <a:pt x="3226583" y="2547549"/>
                    <a:pt x="3284172" y="2526981"/>
                  </a:cubicBezTo>
                  <a:cubicBezTo>
                    <a:pt x="3301299" y="2520864"/>
                    <a:pt x="3319419" y="2517349"/>
                    <a:pt x="3335931" y="2509728"/>
                  </a:cubicBezTo>
                  <a:cubicBezTo>
                    <a:pt x="3396214" y="2481905"/>
                    <a:pt x="3400473" y="2468471"/>
                    <a:pt x="3456700" y="2432090"/>
                  </a:cubicBezTo>
                  <a:cubicBezTo>
                    <a:pt x="3484854" y="2413873"/>
                    <a:pt x="3517204" y="2401800"/>
                    <a:pt x="3542965" y="2380332"/>
                  </a:cubicBezTo>
                  <a:cubicBezTo>
                    <a:pt x="3577470" y="2351577"/>
                    <a:pt x="3609108" y="2318983"/>
                    <a:pt x="3646481" y="2294068"/>
                  </a:cubicBezTo>
                  <a:cubicBezTo>
                    <a:pt x="3655108" y="2288317"/>
                    <a:pt x="3664558" y="2283642"/>
                    <a:pt x="3672361" y="2276815"/>
                  </a:cubicBezTo>
                  <a:cubicBezTo>
                    <a:pt x="3687663" y="2263426"/>
                    <a:pt x="3700505" y="2247422"/>
                    <a:pt x="3715493" y="2233683"/>
                  </a:cubicBezTo>
                  <a:cubicBezTo>
                    <a:pt x="3746851" y="2204938"/>
                    <a:pt x="3774752" y="2186426"/>
                    <a:pt x="3801757" y="2156045"/>
                  </a:cubicBezTo>
                  <a:cubicBezTo>
                    <a:pt x="3816677" y="2139259"/>
                    <a:pt x="3829865" y="2120979"/>
                    <a:pt x="3844889" y="2104286"/>
                  </a:cubicBezTo>
                  <a:cubicBezTo>
                    <a:pt x="3855770" y="2092196"/>
                    <a:pt x="3870015" y="2083070"/>
                    <a:pt x="3879395" y="2069781"/>
                  </a:cubicBezTo>
                  <a:cubicBezTo>
                    <a:pt x="3904707" y="2033922"/>
                    <a:pt x="3948406" y="1957637"/>
                    <a:pt x="3948406" y="1957637"/>
                  </a:cubicBezTo>
                  <a:cubicBezTo>
                    <a:pt x="3954157" y="1928882"/>
                    <a:pt x="3961086" y="1900338"/>
                    <a:pt x="3965659" y="1871373"/>
                  </a:cubicBezTo>
                  <a:cubicBezTo>
                    <a:pt x="3969720" y="1845653"/>
                    <a:pt x="3969179" y="1819269"/>
                    <a:pt x="3974285" y="1793736"/>
                  </a:cubicBezTo>
                  <a:cubicBezTo>
                    <a:pt x="3977852" y="1775903"/>
                    <a:pt x="3985787" y="1759230"/>
                    <a:pt x="3991538" y="1741977"/>
                  </a:cubicBezTo>
                  <a:cubicBezTo>
                    <a:pt x="3994414" y="1707471"/>
                    <a:pt x="4000165" y="1673085"/>
                    <a:pt x="4000165" y="1638460"/>
                  </a:cubicBezTo>
                  <a:cubicBezTo>
                    <a:pt x="4000165" y="1462640"/>
                    <a:pt x="3988818" y="1180460"/>
                    <a:pt x="3982912" y="991479"/>
                  </a:cubicBezTo>
                  <a:cubicBezTo>
                    <a:pt x="3966009" y="450598"/>
                    <a:pt x="3989713" y="842250"/>
                    <a:pt x="3965659" y="637796"/>
                  </a:cubicBezTo>
                  <a:cubicBezTo>
                    <a:pt x="3962282" y="609096"/>
                    <a:pt x="3964041" y="579567"/>
                    <a:pt x="3957032" y="551532"/>
                  </a:cubicBezTo>
                  <a:cubicBezTo>
                    <a:pt x="3952354" y="532819"/>
                    <a:pt x="3939779" y="517026"/>
                    <a:pt x="3931153" y="499773"/>
                  </a:cubicBezTo>
                  <a:cubicBezTo>
                    <a:pt x="3914870" y="369502"/>
                    <a:pt x="3936326" y="489411"/>
                    <a:pt x="3896648" y="370377"/>
                  </a:cubicBezTo>
                  <a:cubicBezTo>
                    <a:pt x="3892011" y="356467"/>
                    <a:pt x="3893976" y="340643"/>
                    <a:pt x="3888021" y="327245"/>
                  </a:cubicBezTo>
                  <a:cubicBezTo>
                    <a:pt x="3882182" y="314107"/>
                    <a:pt x="3869539" y="305068"/>
                    <a:pt x="3862142" y="292739"/>
                  </a:cubicBezTo>
                  <a:cubicBezTo>
                    <a:pt x="3852218" y="276199"/>
                    <a:pt x="3849346" y="255155"/>
                    <a:pt x="3836263" y="240981"/>
                  </a:cubicBezTo>
                  <a:cubicBezTo>
                    <a:pt x="3783368" y="183679"/>
                    <a:pt x="3752613" y="180453"/>
                    <a:pt x="3689614" y="146090"/>
                  </a:cubicBezTo>
                  <a:cubicBezTo>
                    <a:pt x="3680512" y="141125"/>
                    <a:pt x="3673360" y="132687"/>
                    <a:pt x="3663734" y="128837"/>
                  </a:cubicBezTo>
                  <a:cubicBezTo>
                    <a:pt x="3644297" y="121063"/>
                    <a:pt x="3623330" y="117829"/>
                    <a:pt x="3603349" y="111585"/>
                  </a:cubicBezTo>
                  <a:cubicBezTo>
                    <a:pt x="3577312" y="103448"/>
                    <a:pt x="3551173" y="95498"/>
                    <a:pt x="3525712" y="85705"/>
                  </a:cubicBezTo>
                  <a:cubicBezTo>
                    <a:pt x="3513710" y="81089"/>
                    <a:pt x="3503736" y="71344"/>
                    <a:pt x="3491206" y="68452"/>
                  </a:cubicBezTo>
                  <a:cubicBezTo>
                    <a:pt x="3465834" y="62597"/>
                    <a:pt x="3439252" y="64107"/>
                    <a:pt x="3413568" y="59826"/>
                  </a:cubicBezTo>
                  <a:cubicBezTo>
                    <a:pt x="3370180" y="52595"/>
                    <a:pt x="3327978" y="37930"/>
                    <a:pt x="3284172" y="33947"/>
                  </a:cubicBezTo>
                  <a:cubicBezTo>
                    <a:pt x="3252542" y="31071"/>
                    <a:pt x="3220967" y="27505"/>
                    <a:pt x="3189281" y="25320"/>
                  </a:cubicBezTo>
                  <a:cubicBezTo>
                    <a:pt x="2822143" y="0"/>
                    <a:pt x="3204086" y="30867"/>
                    <a:pt x="2930489" y="8068"/>
                  </a:cubicBezTo>
                  <a:lnTo>
                    <a:pt x="1265591" y="16694"/>
                  </a:lnTo>
                  <a:cubicBezTo>
                    <a:pt x="1256499" y="16787"/>
                    <a:pt x="1248455" y="22822"/>
                    <a:pt x="1239712" y="25320"/>
                  </a:cubicBezTo>
                  <a:cubicBezTo>
                    <a:pt x="1228312" y="28577"/>
                    <a:pt x="1216307" y="29784"/>
                    <a:pt x="1205206" y="33947"/>
                  </a:cubicBezTo>
                  <a:cubicBezTo>
                    <a:pt x="1095037" y="75261"/>
                    <a:pt x="1234924" y="28407"/>
                    <a:pt x="1144821" y="68452"/>
                  </a:cubicBezTo>
                  <a:cubicBezTo>
                    <a:pt x="1128202" y="75838"/>
                    <a:pt x="1093063" y="85705"/>
                    <a:pt x="1093063" y="85705"/>
                  </a:cubicBezTo>
                  <a:cubicBezTo>
                    <a:pt x="1081561" y="82830"/>
                    <a:pt x="1069957" y="80336"/>
                    <a:pt x="1058557" y="77079"/>
                  </a:cubicBezTo>
                  <a:cubicBezTo>
                    <a:pt x="1025180" y="67543"/>
                    <a:pt x="1081561" y="56950"/>
                    <a:pt x="1041304" y="85705"/>
                  </a:cubicBez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sp>
        <p:nvSpPr>
          <p:cNvPr id="45062" name="Slide Number Placeholder 1">
            <a:extLst>
              <a:ext uri="{FF2B5EF4-FFF2-40B4-BE49-F238E27FC236}">
                <a16:creationId xmlns:a16="http://schemas.microsoft.com/office/drawing/2014/main" id="{822821AA-3FBF-405C-A21E-629778C634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F78D55-82FA-4993-99BC-F4AAB4E93738}" type="slidenum">
              <a:rPr lang="en-US" altLang="en-US" sz="1200" smtClean="0">
                <a:solidFill>
                  <a:srgbClr val="898989"/>
                </a:solidFill>
                <a:latin typeface="Arial" panose="020B0604020202020204" pitchFamily="34" charset="0"/>
              </a:rPr>
              <a:pPr>
                <a:spcBef>
                  <a:spcPct val="0"/>
                </a:spcBef>
                <a:buFontTx/>
                <a:buNone/>
              </a:pPr>
              <a:t>25</a:t>
            </a:fld>
            <a:endParaRPr lang="en-US" altLang="en-US" sz="1200">
              <a:solidFill>
                <a:srgbClr val="898989"/>
              </a:solidFill>
              <a:latin typeface="Arial" panose="020B0604020202020204" pitchFamily="34"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9DAC352-9DA4-4A94-B32C-51BCAB19E4E0}"/>
              </a:ext>
            </a:extLst>
          </p:cNvPr>
          <p:cNvSpPr>
            <a:spLocks noGrp="1"/>
          </p:cNvSpPr>
          <p:nvPr>
            <p:ph type="title"/>
          </p:nvPr>
        </p:nvSpPr>
        <p:spPr>
          <a:xfrm>
            <a:off x="457200" y="141288"/>
            <a:ext cx="8229600" cy="1143000"/>
          </a:xfrm>
        </p:spPr>
        <p:txBody>
          <a:bodyPr/>
          <a:lstStyle/>
          <a:p>
            <a:r>
              <a:rPr lang="en-US" altLang="en-US" dirty="0"/>
              <a:t>As We Go...</a:t>
            </a:r>
          </a:p>
        </p:txBody>
      </p:sp>
      <p:sp>
        <p:nvSpPr>
          <p:cNvPr id="51203" name="Rectangle 3">
            <a:extLst>
              <a:ext uri="{FF2B5EF4-FFF2-40B4-BE49-F238E27FC236}">
                <a16:creationId xmlns:a16="http://schemas.microsoft.com/office/drawing/2014/main" id="{BE208336-644C-4D32-81E7-638A95E22B3E}"/>
              </a:ext>
            </a:extLst>
          </p:cNvPr>
          <p:cNvSpPr>
            <a:spLocks noGrp="1"/>
          </p:cNvSpPr>
          <p:nvPr>
            <p:ph type="body" idx="1"/>
          </p:nvPr>
        </p:nvSpPr>
        <p:spPr>
          <a:xfrm>
            <a:off x="927169" y="1510506"/>
            <a:ext cx="5513387" cy="3836988"/>
          </a:xfrm>
        </p:spPr>
        <p:txBody>
          <a:bodyPr>
            <a:normAutofit fontScale="85000" lnSpcReduction="20000"/>
          </a:bodyPr>
          <a:lstStyle/>
          <a:p>
            <a:pPr marL="0" indent="0">
              <a:buFont typeface="Arial" panose="020B0604020202020204" pitchFamily="34" charset="0"/>
              <a:buNone/>
            </a:pPr>
            <a:r>
              <a:rPr lang="en-US" altLang="en-US" sz="2400" b="1" dirty="0"/>
              <a:t>The 4 Rules of Data Analysis</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1:  </a:t>
            </a:r>
            <a:r>
              <a:rPr lang="en-US" altLang="en-US" sz="2400" b="1" i="1" dirty="0">
                <a:solidFill>
                  <a:srgbClr val="C00000"/>
                </a:solidFill>
              </a:rPr>
              <a:t>Ask to see the data! </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2:  </a:t>
            </a:r>
            <a:r>
              <a:rPr lang="en-US" altLang="en-US" sz="2400" b="1" i="1" dirty="0">
                <a:solidFill>
                  <a:srgbClr val="C00000"/>
                </a:solidFill>
              </a:rPr>
              <a:t>Plot the data</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3:  </a:t>
            </a:r>
            <a:r>
              <a:rPr lang="en-US" altLang="en-US" sz="2400" b="1" i="1" dirty="0">
                <a:solidFill>
                  <a:srgbClr val="C00000"/>
                </a:solidFill>
              </a:rPr>
              <a:t>Plot the data in context</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4: </a:t>
            </a:r>
            <a:r>
              <a:rPr lang="en-US" altLang="en-US" sz="2400" b="1" i="1" dirty="0">
                <a:solidFill>
                  <a:srgbClr val="C00000"/>
                </a:solidFill>
              </a:rPr>
              <a:t>Recognize that there are two types 	of variation – common cause and special cause</a:t>
            </a:r>
          </a:p>
        </p:txBody>
      </p:sp>
      <p:pic>
        <p:nvPicPr>
          <p:cNvPr id="51204" name="Picture 4">
            <a:extLst>
              <a:ext uri="{FF2B5EF4-FFF2-40B4-BE49-F238E27FC236}">
                <a16:creationId xmlns:a16="http://schemas.microsoft.com/office/drawing/2014/main" id="{FF4571D9-AF60-4A9C-B6A4-475549711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88" y="4102100"/>
            <a:ext cx="2074862"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05" name="Slide Number Placeholder 1">
            <a:extLst>
              <a:ext uri="{FF2B5EF4-FFF2-40B4-BE49-F238E27FC236}">
                <a16:creationId xmlns:a16="http://schemas.microsoft.com/office/drawing/2014/main" id="{0A862D97-01A5-49D3-A439-D3433A45E77F}"/>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CE09342B-26D3-4132-BDC8-ACB139748968}" type="slidenum">
              <a:rPr lang="en-US" altLang="en-US" sz="1200" smtClean="0">
                <a:solidFill>
                  <a:srgbClr val="898989"/>
                </a:solidFill>
                <a:latin typeface="Arial" panose="020B0604020202020204" pitchFamily="34" charset="0"/>
              </a:rPr>
              <a:pPr algn="l">
                <a:spcBef>
                  <a:spcPct val="0"/>
                </a:spcBef>
                <a:buFontTx/>
                <a:buNone/>
              </a:pPr>
              <a:t>26</a:t>
            </a:fld>
            <a:endParaRPr lang="en-US" altLang="en-US" sz="1200">
              <a:solidFill>
                <a:srgbClr val="898989"/>
              </a:solidFill>
              <a:latin typeface="Arial" panose="020B0604020202020204" pitchFamily="34"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a:extLst>
              <a:ext uri="{FF2B5EF4-FFF2-40B4-BE49-F238E27FC236}">
                <a16:creationId xmlns:a16="http://schemas.microsoft.com/office/drawing/2014/main" id="{8C6FA266-41E7-45F0-9706-2A1DDF32B1DA}"/>
              </a:ext>
            </a:extLst>
          </p:cNvPr>
          <p:cNvSpPr txBox="1">
            <a:spLocks noGrp="1"/>
          </p:cNvSpPr>
          <p:nvPr/>
        </p:nvSpPr>
        <p:spPr bwMode="auto">
          <a:xfrm>
            <a:off x="4113213" y="6446838"/>
            <a:ext cx="917575" cy="241300"/>
          </a:xfrm>
          <a:prstGeom prst="rect">
            <a:avLst/>
          </a:prstGeom>
          <a:noFill/>
          <a:ln>
            <a:miter lim="800000"/>
            <a:headEnd/>
            <a:tailEnd/>
          </a:ln>
        </p:spPr>
        <p:txBody>
          <a:bodyPr lIns="0" tIns="0" rIns="0" bIns="0"/>
          <a:lstStyle/>
          <a:p>
            <a:pPr eaLnBrk="1" hangingPunct="1">
              <a:defRPr/>
            </a:pPr>
            <a:fld id="{386295D5-F4BD-4F8D-8C56-DB56931D544F}" type="slidenum">
              <a:rPr lang="en-US" sz="1200">
                <a:solidFill>
                  <a:schemeClr val="bg2"/>
                </a:solidFill>
                <a:latin typeface="+mn-lt"/>
                <a:cs typeface="Times New Roman" pitchFamily="18" charset="0"/>
              </a:rPr>
              <a:pPr eaLnBrk="1" hangingPunct="1">
                <a:defRPr/>
              </a:pPr>
              <a:t>27</a:t>
            </a:fld>
            <a:endParaRPr lang="en-US" sz="1200">
              <a:solidFill>
                <a:schemeClr val="bg2"/>
              </a:solidFill>
              <a:latin typeface="+mn-lt"/>
              <a:cs typeface="Times New Roman" pitchFamily="18" charset="0"/>
            </a:endParaRPr>
          </a:p>
        </p:txBody>
      </p:sp>
      <p:sp>
        <p:nvSpPr>
          <p:cNvPr id="47107" name="Rectangle 49">
            <a:extLst>
              <a:ext uri="{FF2B5EF4-FFF2-40B4-BE49-F238E27FC236}">
                <a16:creationId xmlns:a16="http://schemas.microsoft.com/office/drawing/2014/main" id="{42E1EDBE-E90C-43DE-B386-97BA819BB0DC}"/>
              </a:ext>
            </a:extLst>
          </p:cNvPr>
          <p:cNvSpPr>
            <a:spLocks noGrp="1"/>
          </p:cNvSpPr>
          <p:nvPr>
            <p:ph type="title"/>
          </p:nvPr>
        </p:nvSpPr>
        <p:spPr>
          <a:xfrm>
            <a:off x="1071585" y="-129208"/>
            <a:ext cx="7704667" cy="1981200"/>
          </a:xfrm>
        </p:spPr>
        <p:txBody>
          <a:bodyPr>
            <a:normAutofit/>
          </a:bodyPr>
          <a:lstStyle/>
          <a:p>
            <a:r>
              <a:rPr lang="en-US" altLang="en-US" dirty="0"/>
              <a:t>Characteristics of Variation</a:t>
            </a:r>
          </a:p>
        </p:txBody>
      </p:sp>
      <p:graphicFrame>
        <p:nvGraphicFramePr>
          <p:cNvPr id="86063" name="Group 47">
            <a:extLst>
              <a:ext uri="{FF2B5EF4-FFF2-40B4-BE49-F238E27FC236}">
                <a16:creationId xmlns:a16="http://schemas.microsoft.com/office/drawing/2014/main" id="{FF6E8E5C-C216-4B7A-BD72-96AE76D9CCA7}"/>
              </a:ext>
            </a:extLst>
          </p:cNvPr>
          <p:cNvGraphicFramePr>
            <a:graphicFrameLocks noGrp="1"/>
          </p:cNvGraphicFramePr>
          <p:nvPr>
            <p:extLst>
              <p:ext uri="{D42A27DB-BD31-4B8C-83A1-F6EECF244321}">
                <p14:modId xmlns:p14="http://schemas.microsoft.com/office/powerpoint/2010/main" val="3874457656"/>
              </p:ext>
            </p:extLst>
          </p:nvPr>
        </p:nvGraphicFramePr>
        <p:xfrm>
          <a:off x="923418" y="1802297"/>
          <a:ext cx="8001000" cy="3868738"/>
        </p:xfrm>
        <a:graphic>
          <a:graphicData uri="http://schemas.openxmlformats.org/drawingml/2006/table">
            <a:tbl>
              <a:tblPr/>
              <a:tblGrid>
                <a:gridCol w="4191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57275">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endParaRPr kumimoji="0" lang="en-US" sz="2400" b="1" i="0" u="none" strike="noStrike" cap="none" normalizeH="0" baseline="0" dirty="0">
                        <a:ln>
                          <a:noFill/>
                        </a:ln>
                        <a:solidFill>
                          <a:schemeClr val="accent6"/>
                        </a:solidFill>
                        <a:effectLst/>
                        <a:latin typeface="Arial" charset="0"/>
                        <a:cs typeface="Arial" charset="0"/>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endParaRPr kumimoji="0" lang="en-US" sz="2400" b="1" i="0" u="none" strike="noStrike" cap="none" normalizeH="0" baseline="0" dirty="0">
                        <a:ln>
                          <a:noFill/>
                        </a:ln>
                        <a:solidFill>
                          <a:srgbClr val="C00000"/>
                        </a:solidFill>
                        <a:effectLst/>
                        <a:latin typeface="Arial" charset="0"/>
                        <a:cs typeface="Arial" charset="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52512">
                <a:tc>
                  <a:txBody>
                    <a:bodyPr/>
                    <a:lstStyle/>
                    <a:p>
                      <a:pPr marL="0" marR="0" lvl="0" indent="0" algn="l" defTabSz="914400" rtl="0" eaLnBrk="0" fontAlgn="base" latinLnBrk="0" hangingPunct="0">
                        <a:lnSpc>
                          <a:spcPct val="100000"/>
                        </a:lnSpc>
                        <a:spcBef>
                          <a:spcPct val="0"/>
                        </a:spcBef>
                        <a:spcAft>
                          <a:spcPct val="50000"/>
                        </a:spcAft>
                        <a:buClrTx/>
                        <a:buSzTx/>
                        <a:buFont typeface="Arial" charset="0"/>
                        <a:buNone/>
                        <a:tabLst/>
                      </a:pPr>
                      <a:r>
                        <a:rPr kumimoji="0" lang="en-US" sz="2000" b="0" i="0" u="none" strike="noStrike" cap="none" normalizeH="0" baseline="0" dirty="0">
                          <a:ln>
                            <a:noFill/>
                          </a:ln>
                          <a:solidFill>
                            <a:srgbClr val="000000"/>
                          </a:solidFill>
                          <a:effectLst/>
                          <a:latin typeface="Arial" charset="0"/>
                          <a:cs typeface="Arial" charset="0"/>
                        </a:rPr>
                        <a:t>Process operating as usual</a:t>
                      </a:r>
                      <a:endParaRPr kumimoji="0" lang="en-US" sz="2000" b="0" i="0" u="none" strike="noStrike" cap="none" normalizeH="0" baseline="0" dirty="0">
                        <a:ln>
                          <a:noFill/>
                        </a:ln>
                        <a:solidFill>
                          <a:schemeClr val="tx1"/>
                        </a:solidFill>
                        <a:effectLst/>
                        <a:latin typeface="Arial" charset="0"/>
                        <a:cs typeface="Arial" charset="0"/>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Tx/>
                        <a:buSzTx/>
                        <a:buFont typeface="Arial" charset="0"/>
                        <a:buNone/>
                        <a:tabLst/>
                      </a:pPr>
                      <a:r>
                        <a:rPr kumimoji="0" lang="en-US" sz="2000" b="0" i="0" u="none" strike="noStrike" cap="none" normalizeH="0" baseline="0" dirty="0">
                          <a:ln>
                            <a:noFill/>
                          </a:ln>
                          <a:solidFill>
                            <a:srgbClr val="000000"/>
                          </a:solidFill>
                          <a:effectLst/>
                          <a:latin typeface="Arial" charset="0"/>
                          <a:cs typeface="Arial" charset="0"/>
                        </a:rPr>
                        <a:t>Process has "changed"</a:t>
                      </a:r>
                      <a:endParaRPr kumimoji="0" lang="en-US" sz="2000" b="0" i="0" u="none" strike="noStrike" cap="none" normalizeH="0" baseline="0" dirty="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50924">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rgbClr val="000000"/>
                          </a:solidFill>
                          <a:effectLst/>
                          <a:latin typeface="Arial" charset="0"/>
                          <a:cs typeface="Arial" charset="0"/>
                        </a:rPr>
                        <a:t>Part of the system</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Unusual</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52512">
                <a:tc>
                  <a:txBody>
                    <a:bodyPr/>
                    <a:lstStyle/>
                    <a:p>
                      <a:pPr marL="0" marR="0" lvl="0" indent="0" algn="l" defTabSz="914400" rtl="0" eaLnBrk="0" fontAlgn="base" latinLnBrk="0" hangingPunct="0">
                        <a:lnSpc>
                          <a:spcPct val="100000"/>
                        </a:lnSpc>
                        <a:spcBef>
                          <a:spcPct val="0"/>
                        </a:spcBef>
                        <a:spcAft>
                          <a:spcPct val="50000"/>
                        </a:spcAft>
                        <a:buClrTx/>
                        <a:buSzTx/>
                        <a:buFont typeface="Arial" charset="0"/>
                        <a:buNone/>
                        <a:tabLst/>
                      </a:pPr>
                      <a:r>
                        <a:rPr kumimoji="0" lang="en-US" sz="2000" b="0" i="0" u="none" strike="noStrike" cap="none" normalizeH="0" baseline="0" dirty="0">
                          <a:ln>
                            <a:noFill/>
                          </a:ln>
                          <a:solidFill>
                            <a:srgbClr val="000000"/>
                          </a:solidFill>
                          <a:effectLst/>
                          <a:latin typeface="Arial" charset="0"/>
                          <a:cs typeface="Arial" charset="0"/>
                        </a:rPr>
                        <a:t>Many, trivial</a:t>
                      </a:r>
                      <a:endParaRPr kumimoji="0" lang="en-US" sz="2000" b="0" i="0" u="none" strike="noStrike" cap="none" normalizeH="0" baseline="0" dirty="0">
                        <a:ln>
                          <a:noFill/>
                        </a:ln>
                        <a:solidFill>
                          <a:schemeClr val="tx1"/>
                        </a:solidFill>
                        <a:effectLst/>
                        <a:latin typeface="Arial" charset="0"/>
                        <a:cs typeface="Arial" charset="0"/>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Few in number, important</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50924">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Hard to detect and identify</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Easy to detect and identify</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52512">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Predictable over the long run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Unpredictable</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50924">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a:ln>
                            <a:noFill/>
                          </a:ln>
                          <a:solidFill>
                            <a:schemeClr val="tx1"/>
                          </a:solidFill>
                          <a:effectLst/>
                          <a:latin typeface="Arial" charset="0"/>
                          <a:cs typeface="Arial" charset="0"/>
                        </a:rPr>
                        <a:t>Inherent to process</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Specific Event</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701155">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Remain present until system has changed</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Signals a change</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F0488EAB-0792-491D-ACEC-3A2FB5A1C569}"/>
              </a:ext>
            </a:extLst>
          </p:cNvPr>
          <p:cNvSpPr txBox="1"/>
          <p:nvPr/>
        </p:nvSpPr>
        <p:spPr>
          <a:xfrm>
            <a:off x="1657460" y="1821147"/>
            <a:ext cx="6746655" cy="430887"/>
          </a:xfrm>
          <a:prstGeom prst="rect">
            <a:avLst/>
          </a:prstGeom>
          <a:solidFill>
            <a:schemeClr val="bg1"/>
          </a:solidFill>
        </p:spPr>
        <p:txBody>
          <a:bodyPr wrap="none" rtlCol="0">
            <a:spAutoFit/>
          </a:bodyPr>
          <a:lstStyle/>
          <a:p>
            <a:r>
              <a:rPr lang="en-US" b="1" dirty="0">
                <a:solidFill>
                  <a:srgbClr val="0070C0"/>
                </a:solidFill>
              </a:rPr>
              <a:t>Which column describes </a:t>
            </a:r>
            <a:r>
              <a:rPr lang="en-US" b="1" u="sng" dirty="0">
                <a:solidFill>
                  <a:srgbClr val="0070C0"/>
                </a:solidFill>
              </a:rPr>
              <a:t>Special Cause </a:t>
            </a:r>
            <a:r>
              <a:rPr lang="en-US" b="1" dirty="0">
                <a:solidFill>
                  <a:srgbClr val="0070C0"/>
                </a:solidFill>
              </a:rPr>
              <a:t>variation?  </a:t>
            </a:r>
            <a:r>
              <a:rPr lang="en-US" b="1" u="sng" dirty="0">
                <a:solidFill>
                  <a:srgbClr val="0070C0"/>
                </a:solidFill>
              </a:rPr>
              <a:t>Common Cause</a:t>
            </a:r>
            <a:r>
              <a:rPr lang="en-US" b="1" dirty="0">
                <a:solidFill>
                  <a:srgbClr val="0070C0"/>
                </a:solidFill>
              </a:rPr>
              <a:t>?</a:t>
            </a:r>
          </a:p>
          <a:p>
            <a:endParaRPr lang="en-US" sz="400" b="1" dirty="0">
              <a:solidFill>
                <a:srgbClr val="0070C0"/>
              </a:solidFill>
            </a:endParaRPr>
          </a:p>
        </p:txBody>
      </p:sp>
      <p:cxnSp>
        <p:nvCxnSpPr>
          <p:cNvPr id="5" name="Straight Connector 4">
            <a:extLst>
              <a:ext uri="{FF2B5EF4-FFF2-40B4-BE49-F238E27FC236}">
                <a16:creationId xmlns:a16="http://schemas.microsoft.com/office/drawing/2014/main" id="{07F1C72B-6A6C-47F3-8115-660B30AFD01F}"/>
              </a:ext>
            </a:extLst>
          </p:cNvPr>
          <p:cNvCxnSpPr>
            <a:cxnSpLocks/>
          </p:cNvCxnSpPr>
          <p:nvPr/>
        </p:nvCxnSpPr>
        <p:spPr>
          <a:xfrm flipH="1">
            <a:off x="5108714" y="2286000"/>
            <a:ext cx="16179" cy="3375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a:extLst>
              <a:ext uri="{FF2B5EF4-FFF2-40B4-BE49-F238E27FC236}">
                <a16:creationId xmlns:a16="http://schemas.microsoft.com/office/drawing/2014/main" id="{8C6FA266-41E7-45F0-9706-2A1DDF32B1DA}"/>
              </a:ext>
            </a:extLst>
          </p:cNvPr>
          <p:cNvSpPr txBox="1">
            <a:spLocks noGrp="1"/>
          </p:cNvSpPr>
          <p:nvPr/>
        </p:nvSpPr>
        <p:spPr bwMode="auto">
          <a:xfrm>
            <a:off x="4113213" y="6446838"/>
            <a:ext cx="917575" cy="241300"/>
          </a:xfrm>
          <a:prstGeom prst="rect">
            <a:avLst/>
          </a:prstGeom>
          <a:noFill/>
          <a:ln>
            <a:miter lim="800000"/>
            <a:headEnd/>
            <a:tailEnd/>
          </a:ln>
        </p:spPr>
        <p:txBody>
          <a:bodyPr lIns="0" tIns="0" rIns="0" bIns="0"/>
          <a:lstStyle/>
          <a:p>
            <a:pPr eaLnBrk="1" hangingPunct="1">
              <a:defRPr/>
            </a:pPr>
            <a:fld id="{386295D5-F4BD-4F8D-8C56-DB56931D544F}" type="slidenum">
              <a:rPr lang="en-US" sz="1200">
                <a:solidFill>
                  <a:schemeClr val="bg2"/>
                </a:solidFill>
                <a:latin typeface="+mn-lt"/>
                <a:cs typeface="Times New Roman" pitchFamily="18" charset="0"/>
              </a:rPr>
              <a:pPr eaLnBrk="1" hangingPunct="1">
                <a:defRPr/>
              </a:pPr>
              <a:t>28</a:t>
            </a:fld>
            <a:endParaRPr lang="en-US" sz="1200">
              <a:solidFill>
                <a:schemeClr val="bg2"/>
              </a:solidFill>
              <a:latin typeface="+mn-lt"/>
              <a:cs typeface="Times New Roman" pitchFamily="18" charset="0"/>
            </a:endParaRPr>
          </a:p>
        </p:txBody>
      </p:sp>
      <p:sp>
        <p:nvSpPr>
          <p:cNvPr id="47107" name="Rectangle 49">
            <a:extLst>
              <a:ext uri="{FF2B5EF4-FFF2-40B4-BE49-F238E27FC236}">
                <a16:creationId xmlns:a16="http://schemas.microsoft.com/office/drawing/2014/main" id="{42E1EDBE-E90C-43DE-B386-97BA819BB0DC}"/>
              </a:ext>
            </a:extLst>
          </p:cNvPr>
          <p:cNvSpPr>
            <a:spLocks noGrp="1"/>
          </p:cNvSpPr>
          <p:nvPr>
            <p:ph type="title"/>
          </p:nvPr>
        </p:nvSpPr>
        <p:spPr>
          <a:xfrm>
            <a:off x="1071585" y="-129208"/>
            <a:ext cx="7704667" cy="1981200"/>
          </a:xfrm>
        </p:spPr>
        <p:txBody>
          <a:bodyPr>
            <a:normAutofit/>
          </a:bodyPr>
          <a:lstStyle/>
          <a:p>
            <a:r>
              <a:rPr lang="en-US" altLang="en-US" dirty="0"/>
              <a:t>Characteristics of Variation</a:t>
            </a:r>
          </a:p>
        </p:txBody>
      </p:sp>
      <p:graphicFrame>
        <p:nvGraphicFramePr>
          <p:cNvPr id="86063" name="Group 47">
            <a:extLst>
              <a:ext uri="{FF2B5EF4-FFF2-40B4-BE49-F238E27FC236}">
                <a16:creationId xmlns:a16="http://schemas.microsoft.com/office/drawing/2014/main" id="{FF6E8E5C-C216-4B7A-BD72-96AE76D9CCA7}"/>
              </a:ext>
            </a:extLst>
          </p:cNvPr>
          <p:cNvGraphicFramePr>
            <a:graphicFrameLocks noGrp="1"/>
          </p:cNvGraphicFramePr>
          <p:nvPr>
            <p:extLst>
              <p:ext uri="{D42A27DB-BD31-4B8C-83A1-F6EECF244321}">
                <p14:modId xmlns:p14="http://schemas.microsoft.com/office/powerpoint/2010/main" val="1491206993"/>
              </p:ext>
            </p:extLst>
          </p:nvPr>
        </p:nvGraphicFramePr>
        <p:xfrm>
          <a:off x="923418" y="1802297"/>
          <a:ext cx="8001000" cy="3868738"/>
        </p:xfrm>
        <a:graphic>
          <a:graphicData uri="http://schemas.openxmlformats.org/drawingml/2006/table">
            <a:tbl>
              <a:tblPr/>
              <a:tblGrid>
                <a:gridCol w="4191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57275">
                <a:tc>
                  <a:txBody>
                    <a:bodyPr/>
                    <a:lstStyle/>
                    <a:p>
                      <a:pPr marL="0" marR="0" lvl="0" indent="0" algn="ctr" defTabSz="914400" rtl="0" eaLnBrk="1" fontAlgn="base" latinLnBrk="0" hangingPunct="1">
                        <a:lnSpc>
                          <a:spcPct val="100000"/>
                        </a:lnSpc>
                        <a:spcBef>
                          <a:spcPct val="100000"/>
                        </a:spcBef>
                        <a:spcAft>
                          <a:spcPct val="50000"/>
                        </a:spcAft>
                        <a:buClrTx/>
                        <a:buSzTx/>
                        <a:buFont typeface="Arial" charset="0"/>
                        <a:buNone/>
                        <a:tabLst/>
                      </a:pPr>
                      <a:r>
                        <a:rPr kumimoji="0" lang="en-US" sz="2400" b="1" i="0" u="none" strike="noStrike" cap="none" normalizeH="0" baseline="0" dirty="0">
                          <a:ln>
                            <a:noFill/>
                          </a:ln>
                          <a:solidFill>
                            <a:srgbClr val="C00000"/>
                          </a:solidFill>
                          <a:effectLst/>
                          <a:latin typeface="Arial" charset="0"/>
                          <a:cs typeface="Arial" charset="0"/>
                        </a:rPr>
                        <a:t>Common Cause</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50000"/>
                        </a:spcAft>
                        <a:buClrTx/>
                        <a:buSzTx/>
                        <a:buFont typeface="Arial" charset="0"/>
                        <a:buNone/>
                        <a:tabLst/>
                      </a:pPr>
                      <a:r>
                        <a:rPr kumimoji="0" lang="en-US" sz="2400" b="1" i="0" u="none" strike="noStrike" cap="none" normalizeH="0" baseline="0" dirty="0">
                          <a:ln>
                            <a:noFill/>
                          </a:ln>
                          <a:solidFill>
                            <a:srgbClr val="C00000"/>
                          </a:solidFill>
                          <a:effectLst/>
                          <a:latin typeface="Arial" charset="0"/>
                          <a:cs typeface="Arial" charset="0"/>
                        </a:rPr>
                        <a:t>Special Cause</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52512">
                <a:tc>
                  <a:txBody>
                    <a:bodyPr/>
                    <a:lstStyle/>
                    <a:p>
                      <a:pPr marL="0" marR="0" lvl="0" indent="0" algn="l" defTabSz="914400" rtl="0" eaLnBrk="0" fontAlgn="base" latinLnBrk="0" hangingPunct="0">
                        <a:lnSpc>
                          <a:spcPct val="100000"/>
                        </a:lnSpc>
                        <a:spcBef>
                          <a:spcPct val="0"/>
                        </a:spcBef>
                        <a:spcAft>
                          <a:spcPct val="50000"/>
                        </a:spcAft>
                        <a:buClrTx/>
                        <a:buSzTx/>
                        <a:buFont typeface="Arial" charset="0"/>
                        <a:buNone/>
                        <a:tabLst/>
                      </a:pPr>
                      <a:r>
                        <a:rPr kumimoji="0" lang="en-US" sz="2000" b="0" i="0" u="none" strike="noStrike" cap="none" normalizeH="0" baseline="0" dirty="0">
                          <a:ln>
                            <a:noFill/>
                          </a:ln>
                          <a:solidFill>
                            <a:srgbClr val="000000"/>
                          </a:solidFill>
                          <a:effectLst/>
                          <a:latin typeface="Arial" charset="0"/>
                          <a:cs typeface="Arial" charset="0"/>
                        </a:rPr>
                        <a:t>Process operating as usual</a:t>
                      </a:r>
                      <a:endParaRPr kumimoji="0" lang="en-US" sz="2000" b="0" i="0" u="none" strike="noStrike" cap="none" normalizeH="0" baseline="0" dirty="0">
                        <a:ln>
                          <a:noFill/>
                        </a:ln>
                        <a:solidFill>
                          <a:schemeClr val="tx1"/>
                        </a:solidFill>
                        <a:effectLst/>
                        <a:latin typeface="Arial" charset="0"/>
                        <a:cs typeface="Arial" charset="0"/>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Tx/>
                        <a:buSzTx/>
                        <a:buFont typeface="Arial" charset="0"/>
                        <a:buNone/>
                        <a:tabLst/>
                      </a:pPr>
                      <a:r>
                        <a:rPr kumimoji="0" lang="en-US" sz="2000" b="0" i="0" u="none" strike="noStrike" cap="none" normalizeH="0" baseline="0" dirty="0">
                          <a:ln>
                            <a:noFill/>
                          </a:ln>
                          <a:solidFill>
                            <a:srgbClr val="000000"/>
                          </a:solidFill>
                          <a:effectLst/>
                          <a:latin typeface="Arial" charset="0"/>
                          <a:cs typeface="Arial" charset="0"/>
                        </a:rPr>
                        <a:t>Process has "changed"</a:t>
                      </a:r>
                      <a:endParaRPr kumimoji="0" lang="en-US" sz="2000" b="0" i="0" u="none" strike="noStrike" cap="none" normalizeH="0" baseline="0" dirty="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50924">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rgbClr val="000000"/>
                          </a:solidFill>
                          <a:effectLst/>
                          <a:latin typeface="Arial" charset="0"/>
                          <a:cs typeface="Arial" charset="0"/>
                        </a:rPr>
                        <a:t>Part of the system</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a:ln>
                            <a:noFill/>
                          </a:ln>
                          <a:solidFill>
                            <a:schemeClr val="tx1"/>
                          </a:solidFill>
                          <a:effectLst/>
                          <a:latin typeface="Arial" charset="0"/>
                          <a:cs typeface="Arial" charset="0"/>
                        </a:rPr>
                        <a:t>Unusual</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52512">
                <a:tc>
                  <a:txBody>
                    <a:bodyPr/>
                    <a:lstStyle/>
                    <a:p>
                      <a:pPr marL="0" marR="0" lvl="0" indent="0" algn="l" defTabSz="914400" rtl="0" eaLnBrk="0" fontAlgn="base" latinLnBrk="0" hangingPunct="0">
                        <a:lnSpc>
                          <a:spcPct val="100000"/>
                        </a:lnSpc>
                        <a:spcBef>
                          <a:spcPct val="0"/>
                        </a:spcBef>
                        <a:spcAft>
                          <a:spcPct val="50000"/>
                        </a:spcAft>
                        <a:buClrTx/>
                        <a:buSzTx/>
                        <a:buFont typeface="Arial" charset="0"/>
                        <a:buNone/>
                        <a:tabLst/>
                      </a:pPr>
                      <a:r>
                        <a:rPr kumimoji="0" lang="en-US" sz="2000" b="0" i="0" u="none" strike="noStrike" cap="none" normalizeH="0" baseline="0" dirty="0">
                          <a:ln>
                            <a:noFill/>
                          </a:ln>
                          <a:solidFill>
                            <a:srgbClr val="000000"/>
                          </a:solidFill>
                          <a:effectLst/>
                          <a:latin typeface="Arial" charset="0"/>
                          <a:cs typeface="Arial" charset="0"/>
                        </a:rPr>
                        <a:t>Many, trivial</a:t>
                      </a:r>
                      <a:endParaRPr kumimoji="0" lang="en-US" sz="2000" b="0" i="0" u="none" strike="noStrike" cap="none" normalizeH="0" baseline="0" dirty="0">
                        <a:ln>
                          <a:noFill/>
                        </a:ln>
                        <a:solidFill>
                          <a:schemeClr val="tx1"/>
                        </a:solidFill>
                        <a:effectLst/>
                        <a:latin typeface="Arial" charset="0"/>
                        <a:cs typeface="Arial" charset="0"/>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a:ln>
                            <a:noFill/>
                          </a:ln>
                          <a:solidFill>
                            <a:schemeClr val="tx1"/>
                          </a:solidFill>
                          <a:effectLst/>
                          <a:latin typeface="Arial" charset="0"/>
                          <a:cs typeface="Arial" charset="0"/>
                        </a:rPr>
                        <a:t>Few in number, important</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50924">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Hard to detect and identify</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a:ln>
                            <a:noFill/>
                          </a:ln>
                          <a:solidFill>
                            <a:schemeClr val="tx1"/>
                          </a:solidFill>
                          <a:effectLst/>
                          <a:latin typeface="Arial" charset="0"/>
                          <a:cs typeface="Arial" charset="0"/>
                        </a:rPr>
                        <a:t>Easy to detect and identify</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52512">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Predictable over the long run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Unpredictable</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50924">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Inherent to process</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Specific Event</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701155">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Remain present until system has changed</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5000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Signals a change</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cxnSp>
        <p:nvCxnSpPr>
          <p:cNvPr id="5" name="Straight Connector 4">
            <a:extLst>
              <a:ext uri="{FF2B5EF4-FFF2-40B4-BE49-F238E27FC236}">
                <a16:creationId xmlns:a16="http://schemas.microsoft.com/office/drawing/2014/main" id="{0F22EBEE-F638-4894-A1BC-F6228CFE6F92}"/>
              </a:ext>
            </a:extLst>
          </p:cNvPr>
          <p:cNvCxnSpPr>
            <a:cxnSpLocks/>
          </p:cNvCxnSpPr>
          <p:nvPr/>
        </p:nvCxnSpPr>
        <p:spPr>
          <a:xfrm>
            <a:off x="5108714" y="1802297"/>
            <a:ext cx="1" cy="38587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4788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2">
            <a:extLst>
              <a:ext uri="{FF2B5EF4-FFF2-40B4-BE49-F238E27FC236}">
                <a16:creationId xmlns:a16="http://schemas.microsoft.com/office/drawing/2014/main" id="{F2C2C5D8-8F2E-4B9D-9E2F-5A2FE019CF83}"/>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D4F99C9-349E-4CDB-A93D-083C71CEC185}" type="slidenum">
              <a:rPr lang="en-US" altLang="en-US" sz="1000" b="1">
                <a:solidFill>
                  <a:srgbClr val="989966"/>
                </a:solidFill>
                <a:latin typeface="Arial" panose="020B0604020202020204" pitchFamily="34" charset="0"/>
              </a:rPr>
              <a:pPr algn="r" eaLnBrk="1" hangingPunct="1">
                <a:spcBef>
                  <a:spcPct val="0"/>
                </a:spcBef>
                <a:buFontTx/>
                <a:buNone/>
              </a:pPr>
              <a:t>29</a:t>
            </a:fld>
            <a:endParaRPr lang="en-US" altLang="en-US" sz="1000" b="1">
              <a:solidFill>
                <a:srgbClr val="989966"/>
              </a:solidFill>
              <a:latin typeface="Arial" panose="020B0604020202020204" pitchFamily="34" charset="0"/>
            </a:endParaRPr>
          </a:p>
        </p:txBody>
      </p:sp>
      <p:sp>
        <p:nvSpPr>
          <p:cNvPr id="52227" name="Rectangle 2">
            <a:extLst>
              <a:ext uri="{FF2B5EF4-FFF2-40B4-BE49-F238E27FC236}">
                <a16:creationId xmlns:a16="http://schemas.microsoft.com/office/drawing/2014/main" id="{6A3CD499-FBB9-45AC-A05D-267DB907CA3E}"/>
              </a:ext>
            </a:extLst>
          </p:cNvPr>
          <p:cNvSpPr>
            <a:spLocks noChangeArrowheads="1"/>
          </p:cNvSpPr>
          <p:nvPr/>
        </p:nvSpPr>
        <p:spPr bwMode="auto">
          <a:xfrm>
            <a:off x="1111250" y="32639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28" name="Rectangle 3">
            <a:extLst>
              <a:ext uri="{FF2B5EF4-FFF2-40B4-BE49-F238E27FC236}">
                <a16:creationId xmlns:a16="http://schemas.microsoft.com/office/drawing/2014/main" id="{24408983-9C89-439B-9FD3-72715D541E29}"/>
              </a:ext>
            </a:extLst>
          </p:cNvPr>
          <p:cNvSpPr>
            <a:spLocks noChangeArrowheads="1"/>
          </p:cNvSpPr>
          <p:nvPr/>
        </p:nvSpPr>
        <p:spPr bwMode="auto">
          <a:xfrm>
            <a:off x="4540250" y="34671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29" name="Rectangle 4">
            <a:extLst>
              <a:ext uri="{FF2B5EF4-FFF2-40B4-BE49-F238E27FC236}">
                <a16:creationId xmlns:a16="http://schemas.microsoft.com/office/drawing/2014/main" id="{5C7287A5-39AC-42C5-9DEB-EFC291419AF5}"/>
              </a:ext>
            </a:extLst>
          </p:cNvPr>
          <p:cNvSpPr>
            <a:spLocks noChangeArrowheads="1"/>
          </p:cNvSpPr>
          <p:nvPr/>
        </p:nvSpPr>
        <p:spPr bwMode="auto">
          <a:xfrm>
            <a:off x="1225550" y="36957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30" name="Rectangle 5">
            <a:extLst>
              <a:ext uri="{FF2B5EF4-FFF2-40B4-BE49-F238E27FC236}">
                <a16:creationId xmlns:a16="http://schemas.microsoft.com/office/drawing/2014/main" id="{4EBB3B43-0F28-4205-92E0-09A72F8FF8EB}"/>
              </a:ext>
            </a:extLst>
          </p:cNvPr>
          <p:cNvSpPr>
            <a:spLocks noChangeArrowheads="1"/>
          </p:cNvSpPr>
          <p:nvPr/>
        </p:nvSpPr>
        <p:spPr bwMode="auto">
          <a:xfrm>
            <a:off x="1327150" y="3632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31" name="Rectangle 6">
            <a:extLst>
              <a:ext uri="{FF2B5EF4-FFF2-40B4-BE49-F238E27FC236}">
                <a16:creationId xmlns:a16="http://schemas.microsoft.com/office/drawing/2014/main" id="{10F336D3-F456-4DA9-9888-9373C71B279A}"/>
              </a:ext>
            </a:extLst>
          </p:cNvPr>
          <p:cNvSpPr>
            <a:spLocks noChangeArrowheads="1"/>
          </p:cNvSpPr>
          <p:nvPr/>
        </p:nvSpPr>
        <p:spPr bwMode="auto">
          <a:xfrm>
            <a:off x="1454150" y="36703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32" name="Rectangle 7">
            <a:extLst>
              <a:ext uri="{FF2B5EF4-FFF2-40B4-BE49-F238E27FC236}">
                <a16:creationId xmlns:a16="http://schemas.microsoft.com/office/drawing/2014/main" id="{0BBF9A97-20F1-4891-B96F-8B8A8FBD1AFF}"/>
              </a:ext>
            </a:extLst>
          </p:cNvPr>
          <p:cNvSpPr>
            <a:spLocks noChangeArrowheads="1"/>
          </p:cNvSpPr>
          <p:nvPr/>
        </p:nvSpPr>
        <p:spPr bwMode="auto">
          <a:xfrm>
            <a:off x="1009650" y="34544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33" name="Rectangle 8">
            <a:extLst>
              <a:ext uri="{FF2B5EF4-FFF2-40B4-BE49-F238E27FC236}">
                <a16:creationId xmlns:a16="http://schemas.microsoft.com/office/drawing/2014/main" id="{0BD3E452-61D8-46C3-80A6-8E55649ABF4B}"/>
              </a:ext>
            </a:extLst>
          </p:cNvPr>
          <p:cNvSpPr>
            <a:spLocks noChangeArrowheads="1"/>
          </p:cNvSpPr>
          <p:nvPr/>
        </p:nvSpPr>
        <p:spPr bwMode="auto">
          <a:xfrm>
            <a:off x="1568450" y="25273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34" name="Rectangle 9">
            <a:extLst>
              <a:ext uri="{FF2B5EF4-FFF2-40B4-BE49-F238E27FC236}">
                <a16:creationId xmlns:a16="http://schemas.microsoft.com/office/drawing/2014/main" id="{40810183-23C4-43A6-A335-9901B7CB5AD6}"/>
              </a:ext>
            </a:extLst>
          </p:cNvPr>
          <p:cNvSpPr>
            <a:spLocks noChangeArrowheads="1"/>
          </p:cNvSpPr>
          <p:nvPr/>
        </p:nvSpPr>
        <p:spPr bwMode="auto">
          <a:xfrm>
            <a:off x="1657350" y="3378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35" name="Rectangle 10">
            <a:extLst>
              <a:ext uri="{FF2B5EF4-FFF2-40B4-BE49-F238E27FC236}">
                <a16:creationId xmlns:a16="http://schemas.microsoft.com/office/drawing/2014/main" id="{E2009CC6-64DC-4407-B7FF-825814D90701}"/>
              </a:ext>
            </a:extLst>
          </p:cNvPr>
          <p:cNvSpPr>
            <a:spLocks noChangeArrowheads="1"/>
          </p:cNvSpPr>
          <p:nvPr/>
        </p:nvSpPr>
        <p:spPr bwMode="auto">
          <a:xfrm>
            <a:off x="1809750" y="37719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36" name="Rectangle 11">
            <a:extLst>
              <a:ext uri="{FF2B5EF4-FFF2-40B4-BE49-F238E27FC236}">
                <a16:creationId xmlns:a16="http://schemas.microsoft.com/office/drawing/2014/main" id="{DE61183A-BA68-463B-A015-977B13C9EE3F}"/>
              </a:ext>
            </a:extLst>
          </p:cNvPr>
          <p:cNvSpPr>
            <a:spLocks noChangeArrowheads="1"/>
          </p:cNvSpPr>
          <p:nvPr/>
        </p:nvSpPr>
        <p:spPr bwMode="auto">
          <a:xfrm>
            <a:off x="2025650" y="34798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37" name="Rectangle 12">
            <a:extLst>
              <a:ext uri="{FF2B5EF4-FFF2-40B4-BE49-F238E27FC236}">
                <a16:creationId xmlns:a16="http://schemas.microsoft.com/office/drawing/2014/main" id="{AE712D05-1C31-4B39-9308-1F0375286374}"/>
              </a:ext>
            </a:extLst>
          </p:cNvPr>
          <p:cNvSpPr>
            <a:spLocks noChangeArrowheads="1"/>
          </p:cNvSpPr>
          <p:nvPr/>
        </p:nvSpPr>
        <p:spPr bwMode="auto">
          <a:xfrm>
            <a:off x="2139950" y="34163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38" name="Rectangle 13">
            <a:extLst>
              <a:ext uri="{FF2B5EF4-FFF2-40B4-BE49-F238E27FC236}">
                <a16:creationId xmlns:a16="http://schemas.microsoft.com/office/drawing/2014/main" id="{26E227B0-7C52-449E-AD43-3DA449EE7606}"/>
              </a:ext>
            </a:extLst>
          </p:cNvPr>
          <p:cNvSpPr>
            <a:spLocks noChangeArrowheads="1"/>
          </p:cNvSpPr>
          <p:nvPr/>
        </p:nvSpPr>
        <p:spPr bwMode="auto">
          <a:xfrm>
            <a:off x="1911350" y="3632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39" name="Rectangle 14">
            <a:extLst>
              <a:ext uri="{FF2B5EF4-FFF2-40B4-BE49-F238E27FC236}">
                <a16:creationId xmlns:a16="http://schemas.microsoft.com/office/drawing/2014/main" id="{5BFA9843-5200-45A7-9E78-368EE255C221}"/>
              </a:ext>
            </a:extLst>
          </p:cNvPr>
          <p:cNvSpPr>
            <a:spLocks noChangeArrowheads="1"/>
          </p:cNvSpPr>
          <p:nvPr/>
        </p:nvSpPr>
        <p:spPr bwMode="auto">
          <a:xfrm>
            <a:off x="2266950" y="25273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40" name="Rectangle 15">
            <a:extLst>
              <a:ext uri="{FF2B5EF4-FFF2-40B4-BE49-F238E27FC236}">
                <a16:creationId xmlns:a16="http://schemas.microsoft.com/office/drawing/2014/main" id="{8DEBE578-F6F3-42FA-AAD1-A049ED0853D2}"/>
              </a:ext>
            </a:extLst>
          </p:cNvPr>
          <p:cNvSpPr>
            <a:spLocks noChangeArrowheads="1"/>
          </p:cNvSpPr>
          <p:nvPr/>
        </p:nvSpPr>
        <p:spPr bwMode="auto">
          <a:xfrm>
            <a:off x="2355850" y="3390900"/>
            <a:ext cx="508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41" name="Rectangle 16">
            <a:extLst>
              <a:ext uri="{FF2B5EF4-FFF2-40B4-BE49-F238E27FC236}">
                <a16:creationId xmlns:a16="http://schemas.microsoft.com/office/drawing/2014/main" id="{497FB3F5-9543-411E-AFFB-0C4C8C2EED5C}"/>
              </a:ext>
            </a:extLst>
          </p:cNvPr>
          <p:cNvSpPr>
            <a:spLocks noChangeArrowheads="1"/>
          </p:cNvSpPr>
          <p:nvPr/>
        </p:nvSpPr>
        <p:spPr bwMode="auto">
          <a:xfrm>
            <a:off x="2482850" y="3632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42" name="Rectangle 17">
            <a:extLst>
              <a:ext uri="{FF2B5EF4-FFF2-40B4-BE49-F238E27FC236}">
                <a16:creationId xmlns:a16="http://schemas.microsoft.com/office/drawing/2014/main" id="{302E09BC-E0E2-4B4A-8B58-329981D1D140}"/>
              </a:ext>
            </a:extLst>
          </p:cNvPr>
          <p:cNvSpPr>
            <a:spLocks noChangeArrowheads="1"/>
          </p:cNvSpPr>
          <p:nvPr/>
        </p:nvSpPr>
        <p:spPr bwMode="auto">
          <a:xfrm>
            <a:off x="2584450" y="37465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43" name="Rectangle 18">
            <a:extLst>
              <a:ext uri="{FF2B5EF4-FFF2-40B4-BE49-F238E27FC236}">
                <a16:creationId xmlns:a16="http://schemas.microsoft.com/office/drawing/2014/main" id="{028C6C8C-AF91-4A7D-B02D-4CDCC071FD5A}"/>
              </a:ext>
            </a:extLst>
          </p:cNvPr>
          <p:cNvSpPr>
            <a:spLocks noChangeArrowheads="1"/>
          </p:cNvSpPr>
          <p:nvPr/>
        </p:nvSpPr>
        <p:spPr bwMode="auto">
          <a:xfrm>
            <a:off x="2686050" y="34925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44" name="Rectangle 19">
            <a:extLst>
              <a:ext uri="{FF2B5EF4-FFF2-40B4-BE49-F238E27FC236}">
                <a16:creationId xmlns:a16="http://schemas.microsoft.com/office/drawing/2014/main" id="{49028FDB-4AF3-450B-8C5B-CB31FD7B8AB2}"/>
              </a:ext>
            </a:extLst>
          </p:cNvPr>
          <p:cNvSpPr>
            <a:spLocks noChangeArrowheads="1"/>
          </p:cNvSpPr>
          <p:nvPr/>
        </p:nvSpPr>
        <p:spPr bwMode="auto">
          <a:xfrm>
            <a:off x="2800350" y="36068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45" name="Rectangle 20">
            <a:extLst>
              <a:ext uri="{FF2B5EF4-FFF2-40B4-BE49-F238E27FC236}">
                <a16:creationId xmlns:a16="http://schemas.microsoft.com/office/drawing/2014/main" id="{4008120A-88AA-47D2-915C-E7102D51D328}"/>
              </a:ext>
            </a:extLst>
          </p:cNvPr>
          <p:cNvSpPr>
            <a:spLocks noChangeArrowheads="1"/>
          </p:cNvSpPr>
          <p:nvPr/>
        </p:nvSpPr>
        <p:spPr bwMode="auto">
          <a:xfrm>
            <a:off x="2927350" y="33909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46" name="Rectangle 21">
            <a:extLst>
              <a:ext uri="{FF2B5EF4-FFF2-40B4-BE49-F238E27FC236}">
                <a16:creationId xmlns:a16="http://schemas.microsoft.com/office/drawing/2014/main" id="{3A9ADE20-B567-47E6-A365-5CF34B679ECA}"/>
              </a:ext>
            </a:extLst>
          </p:cNvPr>
          <p:cNvSpPr>
            <a:spLocks noChangeArrowheads="1"/>
          </p:cNvSpPr>
          <p:nvPr/>
        </p:nvSpPr>
        <p:spPr bwMode="auto">
          <a:xfrm>
            <a:off x="3054350" y="3632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47" name="Rectangle 22">
            <a:extLst>
              <a:ext uri="{FF2B5EF4-FFF2-40B4-BE49-F238E27FC236}">
                <a16:creationId xmlns:a16="http://schemas.microsoft.com/office/drawing/2014/main" id="{4AD907FA-9EB9-459C-B549-2EBCCF91AD8E}"/>
              </a:ext>
            </a:extLst>
          </p:cNvPr>
          <p:cNvSpPr>
            <a:spLocks noChangeArrowheads="1"/>
          </p:cNvSpPr>
          <p:nvPr/>
        </p:nvSpPr>
        <p:spPr bwMode="auto">
          <a:xfrm>
            <a:off x="3168650" y="37846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48" name="Rectangle 23">
            <a:extLst>
              <a:ext uri="{FF2B5EF4-FFF2-40B4-BE49-F238E27FC236}">
                <a16:creationId xmlns:a16="http://schemas.microsoft.com/office/drawing/2014/main" id="{121A1786-AA60-4EE7-858E-C77E11A42828}"/>
              </a:ext>
            </a:extLst>
          </p:cNvPr>
          <p:cNvSpPr>
            <a:spLocks noChangeArrowheads="1"/>
          </p:cNvSpPr>
          <p:nvPr/>
        </p:nvSpPr>
        <p:spPr bwMode="auto">
          <a:xfrm>
            <a:off x="3270250" y="36957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49" name="Rectangle 24">
            <a:extLst>
              <a:ext uri="{FF2B5EF4-FFF2-40B4-BE49-F238E27FC236}">
                <a16:creationId xmlns:a16="http://schemas.microsoft.com/office/drawing/2014/main" id="{4D34803D-33F7-4E21-BABD-8596DD3592B0}"/>
              </a:ext>
            </a:extLst>
          </p:cNvPr>
          <p:cNvSpPr>
            <a:spLocks noChangeArrowheads="1"/>
          </p:cNvSpPr>
          <p:nvPr/>
        </p:nvSpPr>
        <p:spPr bwMode="auto">
          <a:xfrm>
            <a:off x="3384550" y="27178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50" name="Rectangle 25">
            <a:extLst>
              <a:ext uri="{FF2B5EF4-FFF2-40B4-BE49-F238E27FC236}">
                <a16:creationId xmlns:a16="http://schemas.microsoft.com/office/drawing/2014/main" id="{323B06D4-3219-48DC-BD5B-0C45AFD83ABE}"/>
              </a:ext>
            </a:extLst>
          </p:cNvPr>
          <p:cNvSpPr>
            <a:spLocks noChangeArrowheads="1"/>
          </p:cNvSpPr>
          <p:nvPr/>
        </p:nvSpPr>
        <p:spPr bwMode="auto">
          <a:xfrm>
            <a:off x="3613150" y="36957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51" name="Rectangle 26">
            <a:extLst>
              <a:ext uri="{FF2B5EF4-FFF2-40B4-BE49-F238E27FC236}">
                <a16:creationId xmlns:a16="http://schemas.microsoft.com/office/drawing/2014/main" id="{A7D62FBC-0440-4B6B-9A1C-312AD469F792}"/>
              </a:ext>
            </a:extLst>
          </p:cNvPr>
          <p:cNvSpPr>
            <a:spLocks noChangeArrowheads="1"/>
          </p:cNvSpPr>
          <p:nvPr/>
        </p:nvSpPr>
        <p:spPr bwMode="auto">
          <a:xfrm>
            <a:off x="3524250" y="34798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52" name="Rectangle 27">
            <a:extLst>
              <a:ext uri="{FF2B5EF4-FFF2-40B4-BE49-F238E27FC236}">
                <a16:creationId xmlns:a16="http://schemas.microsoft.com/office/drawing/2014/main" id="{AA9D9B91-258B-4125-80CA-B9AF9F082DCD}"/>
              </a:ext>
            </a:extLst>
          </p:cNvPr>
          <p:cNvSpPr>
            <a:spLocks noChangeArrowheads="1"/>
          </p:cNvSpPr>
          <p:nvPr/>
        </p:nvSpPr>
        <p:spPr bwMode="auto">
          <a:xfrm>
            <a:off x="3752850" y="35560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53" name="Rectangle 28">
            <a:extLst>
              <a:ext uri="{FF2B5EF4-FFF2-40B4-BE49-F238E27FC236}">
                <a16:creationId xmlns:a16="http://schemas.microsoft.com/office/drawing/2014/main" id="{8F0FA080-A977-427B-9FEC-3184E98F6861}"/>
              </a:ext>
            </a:extLst>
          </p:cNvPr>
          <p:cNvSpPr>
            <a:spLocks noChangeArrowheads="1"/>
          </p:cNvSpPr>
          <p:nvPr/>
        </p:nvSpPr>
        <p:spPr bwMode="auto">
          <a:xfrm>
            <a:off x="3841750" y="37084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54" name="Rectangle 29">
            <a:extLst>
              <a:ext uri="{FF2B5EF4-FFF2-40B4-BE49-F238E27FC236}">
                <a16:creationId xmlns:a16="http://schemas.microsoft.com/office/drawing/2014/main" id="{2EADE076-CE21-4385-8876-A8BEC4929B55}"/>
              </a:ext>
            </a:extLst>
          </p:cNvPr>
          <p:cNvSpPr>
            <a:spLocks noChangeArrowheads="1"/>
          </p:cNvSpPr>
          <p:nvPr/>
        </p:nvSpPr>
        <p:spPr bwMode="auto">
          <a:xfrm>
            <a:off x="3943350" y="3759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55" name="Rectangle 30">
            <a:extLst>
              <a:ext uri="{FF2B5EF4-FFF2-40B4-BE49-F238E27FC236}">
                <a16:creationId xmlns:a16="http://schemas.microsoft.com/office/drawing/2014/main" id="{85E56C95-915B-4905-9104-BB91CFDD3383}"/>
              </a:ext>
            </a:extLst>
          </p:cNvPr>
          <p:cNvSpPr>
            <a:spLocks noChangeArrowheads="1"/>
          </p:cNvSpPr>
          <p:nvPr/>
        </p:nvSpPr>
        <p:spPr bwMode="auto">
          <a:xfrm>
            <a:off x="4070350" y="34671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56" name="Rectangle 31">
            <a:extLst>
              <a:ext uri="{FF2B5EF4-FFF2-40B4-BE49-F238E27FC236}">
                <a16:creationId xmlns:a16="http://schemas.microsoft.com/office/drawing/2014/main" id="{7777D7F0-3D7B-4C51-A484-F0B4CB42CFAA}"/>
              </a:ext>
            </a:extLst>
          </p:cNvPr>
          <p:cNvSpPr>
            <a:spLocks noChangeArrowheads="1"/>
          </p:cNvSpPr>
          <p:nvPr/>
        </p:nvSpPr>
        <p:spPr bwMode="auto">
          <a:xfrm>
            <a:off x="4171950" y="3759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57" name="Rectangle 32">
            <a:extLst>
              <a:ext uri="{FF2B5EF4-FFF2-40B4-BE49-F238E27FC236}">
                <a16:creationId xmlns:a16="http://schemas.microsoft.com/office/drawing/2014/main" id="{2DCB1031-895A-48FE-A3F7-058B8BF08403}"/>
              </a:ext>
            </a:extLst>
          </p:cNvPr>
          <p:cNvSpPr>
            <a:spLocks noChangeArrowheads="1"/>
          </p:cNvSpPr>
          <p:nvPr/>
        </p:nvSpPr>
        <p:spPr bwMode="auto">
          <a:xfrm>
            <a:off x="4286250" y="37465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58" name="Rectangle 33">
            <a:extLst>
              <a:ext uri="{FF2B5EF4-FFF2-40B4-BE49-F238E27FC236}">
                <a16:creationId xmlns:a16="http://schemas.microsoft.com/office/drawing/2014/main" id="{22EB2365-ED10-4D24-82C1-CD3D36883F3E}"/>
              </a:ext>
            </a:extLst>
          </p:cNvPr>
          <p:cNvSpPr>
            <a:spLocks noChangeArrowheads="1"/>
          </p:cNvSpPr>
          <p:nvPr/>
        </p:nvSpPr>
        <p:spPr bwMode="auto">
          <a:xfrm>
            <a:off x="4425950" y="36195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59" name="Rectangle 34">
            <a:extLst>
              <a:ext uri="{FF2B5EF4-FFF2-40B4-BE49-F238E27FC236}">
                <a16:creationId xmlns:a16="http://schemas.microsoft.com/office/drawing/2014/main" id="{A305D253-4491-4496-9F03-E19A4EFBED69}"/>
              </a:ext>
            </a:extLst>
          </p:cNvPr>
          <p:cNvSpPr>
            <a:spLocks noChangeArrowheads="1"/>
          </p:cNvSpPr>
          <p:nvPr/>
        </p:nvSpPr>
        <p:spPr bwMode="auto">
          <a:xfrm>
            <a:off x="4667250" y="36957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60" name="Rectangle 35">
            <a:extLst>
              <a:ext uri="{FF2B5EF4-FFF2-40B4-BE49-F238E27FC236}">
                <a16:creationId xmlns:a16="http://schemas.microsoft.com/office/drawing/2014/main" id="{DC3553F2-D435-46D8-AAFE-401371FB530D}"/>
              </a:ext>
            </a:extLst>
          </p:cNvPr>
          <p:cNvSpPr>
            <a:spLocks noChangeArrowheads="1"/>
          </p:cNvSpPr>
          <p:nvPr/>
        </p:nvSpPr>
        <p:spPr bwMode="auto">
          <a:xfrm>
            <a:off x="4756150" y="3632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61" name="Rectangle 36">
            <a:extLst>
              <a:ext uri="{FF2B5EF4-FFF2-40B4-BE49-F238E27FC236}">
                <a16:creationId xmlns:a16="http://schemas.microsoft.com/office/drawing/2014/main" id="{95E479CE-BE11-42A0-950F-2E8059445D61}"/>
              </a:ext>
            </a:extLst>
          </p:cNvPr>
          <p:cNvSpPr>
            <a:spLocks noChangeArrowheads="1"/>
          </p:cNvSpPr>
          <p:nvPr/>
        </p:nvSpPr>
        <p:spPr bwMode="auto">
          <a:xfrm>
            <a:off x="4857750" y="36830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62" name="Rectangle 37">
            <a:extLst>
              <a:ext uri="{FF2B5EF4-FFF2-40B4-BE49-F238E27FC236}">
                <a16:creationId xmlns:a16="http://schemas.microsoft.com/office/drawing/2014/main" id="{F67B7914-0DF3-469D-B441-CE94C4B92075}"/>
              </a:ext>
            </a:extLst>
          </p:cNvPr>
          <p:cNvSpPr>
            <a:spLocks noChangeArrowheads="1"/>
          </p:cNvSpPr>
          <p:nvPr/>
        </p:nvSpPr>
        <p:spPr bwMode="auto">
          <a:xfrm>
            <a:off x="4984750" y="35687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63" name="Rectangle 38">
            <a:extLst>
              <a:ext uri="{FF2B5EF4-FFF2-40B4-BE49-F238E27FC236}">
                <a16:creationId xmlns:a16="http://schemas.microsoft.com/office/drawing/2014/main" id="{C9154FE7-41A2-407B-9DB2-D7A19D64D5FB}"/>
              </a:ext>
            </a:extLst>
          </p:cNvPr>
          <p:cNvSpPr>
            <a:spLocks noChangeArrowheads="1"/>
          </p:cNvSpPr>
          <p:nvPr/>
        </p:nvSpPr>
        <p:spPr bwMode="auto">
          <a:xfrm>
            <a:off x="5060950" y="3759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64" name="Rectangle 39">
            <a:extLst>
              <a:ext uri="{FF2B5EF4-FFF2-40B4-BE49-F238E27FC236}">
                <a16:creationId xmlns:a16="http://schemas.microsoft.com/office/drawing/2014/main" id="{E4D7EB50-EFD3-4A77-B73F-2E0842616231}"/>
              </a:ext>
            </a:extLst>
          </p:cNvPr>
          <p:cNvSpPr>
            <a:spLocks noChangeArrowheads="1"/>
          </p:cNvSpPr>
          <p:nvPr/>
        </p:nvSpPr>
        <p:spPr bwMode="auto">
          <a:xfrm>
            <a:off x="5200650" y="3632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65" name="Rectangle 40">
            <a:extLst>
              <a:ext uri="{FF2B5EF4-FFF2-40B4-BE49-F238E27FC236}">
                <a16:creationId xmlns:a16="http://schemas.microsoft.com/office/drawing/2014/main" id="{49EB4A11-3A07-4FE5-B3C0-0638B354E800}"/>
              </a:ext>
            </a:extLst>
          </p:cNvPr>
          <p:cNvSpPr>
            <a:spLocks noChangeArrowheads="1"/>
          </p:cNvSpPr>
          <p:nvPr/>
        </p:nvSpPr>
        <p:spPr bwMode="auto">
          <a:xfrm>
            <a:off x="5353050" y="40767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66" name="Rectangle 41">
            <a:extLst>
              <a:ext uri="{FF2B5EF4-FFF2-40B4-BE49-F238E27FC236}">
                <a16:creationId xmlns:a16="http://schemas.microsoft.com/office/drawing/2014/main" id="{4687D7D6-BF05-4BAC-A9EC-2EE5033F8995}"/>
              </a:ext>
            </a:extLst>
          </p:cNvPr>
          <p:cNvSpPr>
            <a:spLocks noChangeArrowheads="1"/>
          </p:cNvSpPr>
          <p:nvPr/>
        </p:nvSpPr>
        <p:spPr bwMode="auto">
          <a:xfrm>
            <a:off x="5454650" y="43561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67" name="Rectangle 42">
            <a:extLst>
              <a:ext uri="{FF2B5EF4-FFF2-40B4-BE49-F238E27FC236}">
                <a16:creationId xmlns:a16="http://schemas.microsoft.com/office/drawing/2014/main" id="{53844104-24FC-4F7C-A033-B51C11ECA4F4}"/>
              </a:ext>
            </a:extLst>
          </p:cNvPr>
          <p:cNvSpPr>
            <a:spLocks noChangeArrowheads="1"/>
          </p:cNvSpPr>
          <p:nvPr/>
        </p:nvSpPr>
        <p:spPr bwMode="auto">
          <a:xfrm>
            <a:off x="5645150" y="46863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68" name="Rectangle 43">
            <a:extLst>
              <a:ext uri="{FF2B5EF4-FFF2-40B4-BE49-F238E27FC236}">
                <a16:creationId xmlns:a16="http://schemas.microsoft.com/office/drawing/2014/main" id="{367860A1-DC51-4381-BFCA-2446C5E81A5E}"/>
              </a:ext>
            </a:extLst>
          </p:cNvPr>
          <p:cNvSpPr>
            <a:spLocks noChangeArrowheads="1"/>
          </p:cNvSpPr>
          <p:nvPr/>
        </p:nvSpPr>
        <p:spPr bwMode="auto">
          <a:xfrm>
            <a:off x="5784850" y="45593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69" name="Rectangle 44">
            <a:extLst>
              <a:ext uri="{FF2B5EF4-FFF2-40B4-BE49-F238E27FC236}">
                <a16:creationId xmlns:a16="http://schemas.microsoft.com/office/drawing/2014/main" id="{133FC0E3-F0A4-42FA-8020-424FC4AC0537}"/>
              </a:ext>
            </a:extLst>
          </p:cNvPr>
          <p:cNvSpPr>
            <a:spLocks noChangeArrowheads="1"/>
          </p:cNvSpPr>
          <p:nvPr/>
        </p:nvSpPr>
        <p:spPr bwMode="auto">
          <a:xfrm>
            <a:off x="5911850" y="48387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70" name="Rectangle 45">
            <a:extLst>
              <a:ext uri="{FF2B5EF4-FFF2-40B4-BE49-F238E27FC236}">
                <a16:creationId xmlns:a16="http://schemas.microsoft.com/office/drawing/2014/main" id="{44D59F0E-0D48-492C-BEB6-9DE98603FD03}"/>
              </a:ext>
            </a:extLst>
          </p:cNvPr>
          <p:cNvSpPr>
            <a:spLocks noChangeArrowheads="1"/>
          </p:cNvSpPr>
          <p:nvPr/>
        </p:nvSpPr>
        <p:spPr bwMode="auto">
          <a:xfrm>
            <a:off x="6127750" y="46990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71" name="Rectangle 46">
            <a:extLst>
              <a:ext uri="{FF2B5EF4-FFF2-40B4-BE49-F238E27FC236}">
                <a16:creationId xmlns:a16="http://schemas.microsoft.com/office/drawing/2014/main" id="{6B9FFAE3-F39E-4CB5-8B39-5FCE6AAD60FD}"/>
              </a:ext>
            </a:extLst>
          </p:cNvPr>
          <p:cNvSpPr>
            <a:spLocks noChangeArrowheads="1"/>
          </p:cNvSpPr>
          <p:nvPr/>
        </p:nvSpPr>
        <p:spPr bwMode="auto">
          <a:xfrm>
            <a:off x="6229350" y="4902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72" name="Rectangle 47">
            <a:extLst>
              <a:ext uri="{FF2B5EF4-FFF2-40B4-BE49-F238E27FC236}">
                <a16:creationId xmlns:a16="http://schemas.microsoft.com/office/drawing/2014/main" id="{65E6D840-9D80-43FF-A10A-3E226E76FCF5}"/>
              </a:ext>
            </a:extLst>
          </p:cNvPr>
          <p:cNvSpPr>
            <a:spLocks noChangeArrowheads="1"/>
          </p:cNvSpPr>
          <p:nvPr/>
        </p:nvSpPr>
        <p:spPr bwMode="auto">
          <a:xfrm>
            <a:off x="6330950" y="47879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73" name="Rectangle 48">
            <a:extLst>
              <a:ext uri="{FF2B5EF4-FFF2-40B4-BE49-F238E27FC236}">
                <a16:creationId xmlns:a16="http://schemas.microsoft.com/office/drawing/2014/main" id="{C9662D1C-4E33-46B3-A085-8408BB88DFFE}"/>
              </a:ext>
            </a:extLst>
          </p:cNvPr>
          <p:cNvSpPr>
            <a:spLocks noChangeArrowheads="1"/>
          </p:cNvSpPr>
          <p:nvPr/>
        </p:nvSpPr>
        <p:spPr bwMode="auto">
          <a:xfrm>
            <a:off x="6457950" y="48514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74" name="Rectangle 49">
            <a:extLst>
              <a:ext uri="{FF2B5EF4-FFF2-40B4-BE49-F238E27FC236}">
                <a16:creationId xmlns:a16="http://schemas.microsoft.com/office/drawing/2014/main" id="{DA84DBA9-4118-409B-98FE-B5491EC22706}"/>
              </a:ext>
            </a:extLst>
          </p:cNvPr>
          <p:cNvSpPr>
            <a:spLocks noChangeArrowheads="1"/>
          </p:cNvSpPr>
          <p:nvPr/>
        </p:nvSpPr>
        <p:spPr bwMode="auto">
          <a:xfrm>
            <a:off x="6572250" y="48133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75" name="Rectangle 50">
            <a:extLst>
              <a:ext uri="{FF2B5EF4-FFF2-40B4-BE49-F238E27FC236}">
                <a16:creationId xmlns:a16="http://schemas.microsoft.com/office/drawing/2014/main" id="{C35AC4B4-B4AD-4BDA-87D7-18668810F2D4}"/>
              </a:ext>
            </a:extLst>
          </p:cNvPr>
          <p:cNvSpPr>
            <a:spLocks noChangeArrowheads="1"/>
          </p:cNvSpPr>
          <p:nvPr/>
        </p:nvSpPr>
        <p:spPr bwMode="auto">
          <a:xfrm>
            <a:off x="6661150" y="47498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76" name="Rectangle 51">
            <a:extLst>
              <a:ext uri="{FF2B5EF4-FFF2-40B4-BE49-F238E27FC236}">
                <a16:creationId xmlns:a16="http://schemas.microsoft.com/office/drawing/2014/main" id="{F372B9F3-C225-43BD-944A-54C97AFC9381}"/>
              </a:ext>
            </a:extLst>
          </p:cNvPr>
          <p:cNvSpPr>
            <a:spLocks noChangeArrowheads="1"/>
          </p:cNvSpPr>
          <p:nvPr/>
        </p:nvSpPr>
        <p:spPr bwMode="auto">
          <a:xfrm>
            <a:off x="6813550" y="48514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77" name="Rectangle 52">
            <a:extLst>
              <a:ext uri="{FF2B5EF4-FFF2-40B4-BE49-F238E27FC236}">
                <a16:creationId xmlns:a16="http://schemas.microsoft.com/office/drawing/2014/main" id="{7AB9E1EF-6926-444F-8106-EDC72A9DB045}"/>
              </a:ext>
            </a:extLst>
          </p:cNvPr>
          <p:cNvSpPr>
            <a:spLocks noChangeArrowheads="1"/>
          </p:cNvSpPr>
          <p:nvPr/>
        </p:nvSpPr>
        <p:spPr bwMode="auto">
          <a:xfrm>
            <a:off x="6927850" y="47879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78" name="Rectangle 53">
            <a:extLst>
              <a:ext uri="{FF2B5EF4-FFF2-40B4-BE49-F238E27FC236}">
                <a16:creationId xmlns:a16="http://schemas.microsoft.com/office/drawing/2014/main" id="{49552ADA-1C2D-42B6-8C45-757806FDAC22}"/>
              </a:ext>
            </a:extLst>
          </p:cNvPr>
          <p:cNvSpPr>
            <a:spLocks noChangeArrowheads="1"/>
          </p:cNvSpPr>
          <p:nvPr/>
        </p:nvSpPr>
        <p:spPr bwMode="auto">
          <a:xfrm>
            <a:off x="7080250" y="47879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79" name="Rectangle 54">
            <a:extLst>
              <a:ext uri="{FF2B5EF4-FFF2-40B4-BE49-F238E27FC236}">
                <a16:creationId xmlns:a16="http://schemas.microsoft.com/office/drawing/2014/main" id="{64A0D923-DDF9-4D50-8AF4-DE112E4017A2}"/>
              </a:ext>
            </a:extLst>
          </p:cNvPr>
          <p:cNvSpPr>
            <a:spLocks noChangeArrowheads="1"/>
          </p:cNvSpPr>
          <p:nvPr/>
        </p:nvSpPr>
        <p:spPr bwMode="auto">
          <a:xfrm>
            <a:off x="7245350" y="47244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80" name="Rectangle 55">
            <a:extLst>
              <a:ext uri="{FF2B5EF4-FFF2-40B4-BE49-F238E27FC236}">
                <a16:creationId xmlns:a16="http://schemas.microsoft.com/office/drawing/2014/main" id="{41CA6721-2AC8-47EB-8832-C305FD42CDA8}"/>
              </a:ext>
            </a:extLst>
          </p:cNvPr>
          <p:cNvSpPr>
            <a:spLocks noChangeArrowheads="1"/>
          </p:cNvSpPr>
          <p:nvPr/>
        </p:nvSpPr>
        <p:spPr bwMode="auto">
          <a:xfrm>
            <a:off x="7702550" y="4775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81" name="Rectangle 56">
            <a:extLst>
              <a:ext uri="{FF2B5EF4-FFF2-40B4-BE49-F238E27FC236}">
                <a16:creationId xmlns:a16="http://schemas.microsoft.com/office/drawing/2014/main" id="{D6AE7167-D087-4101-BFA8-0D5A269672B4}"/>
              </a:ext>
            </a:extLst>
          </p:cNvPr>
          <p:cNvSpPr>
            <a:spLocks noChangeArrowheads="1"/>
          </p:cNvSpPr>
          <p:nvPr/>
        </p:nvSpPr>
        <p:spPr bwMode="auto">
          <a:xfrm>
            <a:off x="7600950" y="47879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82" name="Rectangle 57">
            <a:extLst>
              <a:ext uri="{FF2B5EF4-FFF2-40B4-BE49-F238E27FC236}">
                <a16:creationId xmlns:a16="http://schemas.microsoft.com/office/drawing/2014/main" id="{25561C71-D5CB-4B45-82CF-02838B18BFB6}"/>
              </a:ext>
            </a:extLst>
          </p:cNvPr>
          <p:cNvSpPr>
            <a:spLocks noChangeArrowheads="1"/>
          </p:cNvSpPr>
          <p:nvPr/>
        </p:nvSpPr>
        <p:spPr bwMode="auto">
          <a:xfrm>
            <a:off x="7486650" y="47879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83" name="Rectangle 58">
            <a:extLst>
              <a:ext uri="{FF2B5EF4-FFF2-40B4-BE49-F238E27FC236}">
                <a16:creationId xmlns:a16="http://schemas.microsoft.com/office/drawing/2014/main" id="{F3C3369B-34A2-4277-BF62-A521649214A0}"/>
              </a:ext>
            </a:extLst>
          </p:cNvPr>
          <p:cNvSpPr>
            <a:spLocks noChangeArrowheads="1"/>
          </p:cNvSpPr>
          <p:nvPr/>
        </p:nvSpPr>
        <p:spPr bwMode="auto">
          <a:xfrm>
            <a:off x="7397750" y="48514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84" name="Rectangle 59">
            <a:extLst>
              <a:ext uri="{FF2B5EF4-FFF2-40B4-BE49-F238E27FC236}">
                <a16:creationId xmlns:a16="http://schemas.microsoft.com/office/drawing/2014/main" id="{BA19C616-BB1B-46F6-9CE1-7FE5F2522D40}"/>
              </a:ext>
            </a:extLst>
          </p:cNvPr>
          <p:cNvSpPr>
            <a:spLocks noChangeArrowheads="1"/>
          </p:cNvSpPr>
          <p:nvPr/>
        </p:nvSpPr>
        <p:spPr bwMode="auto">
          <a:xfrm>
            <a:off x="7308850" y="47879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85" name="Rectangle 60">
            <a:extLst>
              <a:ext uri="{FF2B5EF4-FFF2-40B4-BE49-F238E27FC236}">
                <a16:creationId xmlns:a16="http://schemas.microsoft.com/office/drawing/2014/main" id="{FCEE3D81-9586-4357-B1D0-B3944FF55AE2}"/>
              </a:ext>
            </a:extLst>
          </p:cNvPr>
          <p:cNvSpPr>
            <a:spLocks noChangeArrowheads="1"/>
          </p:cNvSpPr>
          <p:nvPr/>
        </p:nvSpPr>
        <p:spPr bwMode="auto">
          <a:xfrm>
            <a:off x="5848350" y="46990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86" name="Rectangle 61">
            <a:extLst>
              <a:ext uri="{FF2B5EF4-FFF2-40B4-BE49-F238E27FC236}">
                <a16:creationId xmlns:a16="http://schemas.microsoft.com/office/drawing/2014/main" id="{78A692C4-603D-4091-A92C-5A7A123698C4}"/>
              </a:ext>
            </a:extLst>
          </p:cNvPr>
          <p:cNvSpPr>
            <a:spLocks noChangeArrowheads="1"/>
          </p:cNvSpPr>
          <p:nvPr/>
        </p:nvSpPr>
        <p:spPr bwMode="auto">
          <a:xfrm>
            <a:off x="6026150" y="4775200"/>
            <a:ext cx="38100" cy="38100"/>
          </a:xfrm>
          <a:prstGeom prst="rect">
            <a:avLst/>
          </a:prstGeom>
          <a:solidFill>
            <a:srgbClr val="FFFFFF"/>
          </a:solidFill>
          <a:ln w="1270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3" name="Group 2">
            <a:extLst>
              <a:ext uri="{FF2B5EF4-FFF2-40B4-BE49-F238E27FC236}">
                <a16:creationId xmlns:a16="http://schemas.microsoft.com/office/drawing/2014/main" id="{0270D281-2933-40BF-9897-49FA3956EE2E}"/>
              </a:ext>
            </a:extLst>
          </p:cNvPr>
          <p:cNvGrpSpPr/>
          <p:nvPr/>
        </p:nvGrpSpPr>
        <p:grpSpPr>
          <a:xfrm>
            <a:off x="5354638" y="3225800"/>
            <a:ext cx="2843213" cy="452438"/>
            <a:chOff x="5354638" y="3225800"/>
            <a:chExt cx="2843213" cy="452438"/>
          </a:xfrm>
        </p:grpSpPr>
        <p:sp>
          <p:nvSpPr>
            <p:cNvPr id="52290" name="Rectangle 63">
              <a:extLst>
                <a:ext uri="{FF2B5EF4-FFF2-40B4-BE49-F238E27FC236}">
                  <a16:creationId xmlns:a16="http://schemas.microsoft.com/office/drawing/2014/main" id="{0165C01A-D685-4F4D-908E-02FC38BBF977}"/>
                </a:ext>
              </a:extLst>
            </p:cNvPr>
            <p:cNvSpPr>
              <a:spLocks noChangeArrowheads="1"/>
            </p:cNvSpPr>
            <p:nvPr/>
          </p:nvSpPr>
          <p:spPr bwMode="auto">
            <a:xfrm>
              <a:off x="5354638" y="3225800"/>
              <a:ext cx="2843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000000"/>
                  </a:solidFill>
                  <a:latin typeface="Arial" panose="020B0604020202020204" pitchFamily="34" charset="0"/>
                </a:rPr>
                <a:t>RESULTS HERE ARE NORMAL FOR </a:t>
              </a:r>
            </a:p>
          </p:txBody>
        </p:sp>
        <p:sp>
          <p:nvSpPr>
            <p:cNvPr id="52291" name="Rectangle 64">
              <a:extLst>
                <a:ext uri="{FF2B5EF4-FFF2-40B4-BE49-F238E27FC236}">
                  <a16:creationId xmlns:a16="http://schemas.microsoft.com/office/drawing/2014/main" id="{DC053C12-98C4-44FC-9B1E-103DBFEA1E36}"/>
                </a:ext>
              </a:extLst>
            </p:cNvPr>
            <p:cNvSpPr>
              <a:spLocks noChangeArrowheads="1"/>
            </p:cNvSpPr>
            <p:nvPr/>
          </p:nvSpPr>
          <p:spPr bwMode="auto">
            <a:xfrm>
              <a:off x="5354638" y="3403600"/>
              <a:ext cx="1776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000000"/>
                  </a:solidFill>
                  <a:latin typeface="Arial" panose="020B0604020202020204" pitchFamily="34" charset="0"/>
                </a:rPr>
                <a:t>THE SYSTEM AS IT IS</a:t>
              </a:r>
            </a:p>
          </p:txBody>
        </p:sp>
      </p:grpSp>
      <p:sp>
        <p:nvSpPr>
          <p:cNvPr id="52292" name="Freeform 65">
            <a:extLst>
              <a:ext uri="{FF2B5EF4-FFF2-40B4-BE49-F238E27FC236}">
                <a16:creationId xmlns:a16="http://schemas.microsoft.com/office/drawing/2014/main" id="{A26A8952-CA20-42E3-96F3-A71032D20BD7}"/>
              </a:ext>
            </a:extLst>
          </p:cNvPr>
          <p:cNvSpPr>
            <a:spLocks/>
          </p:cNvSpPr>
          <p:nvPr/>
        </p:nvSpPr>
        <p:spPr bwMode="auto">
          <a:xfrm>
            <a:off x="1016000" y="2520950"/>
            <a:ext cx="6691313" cy="2400300"/>
          </a:xfrm>
          <a:custGeom>
            <a:avLst/>
            <a:gdLst>
              <a:gd name="T0" fmla="*/ 0 w 4215"/>
              <a:gd name="T1" fmla="*/ 591 h 1512"/>
              <a:gd name="T2" fmla="*/ 72 w 4215"/>
              <a:gd name="T3" fmla="*/ 463 h 1512"/>
              <a:gd name="T4" fmla="*/ 136 w 4215"/>
              <a:gd name="T5" fmla="*/ 743 h 1512"/>
              <a:gd name="T6" fmla="*/ 208 w 4215"/>
              <a:gd name="T7" fmla="*/ 695 h 1512"/>
              <a:gd name="T8" fmla="*/ 296 w 4215"/>
              <a:gd name="T9" fmla="*/ 735 h 1512"/>
              <a:gd name="T10" fmla="*/ 352 w 4215"/>
              <a:gd name="T11" fmla="*/ 0 h 1512"/>
              <a:gd name="T12" fmla="*/ 416 w 4215"/>
              <a:gd name="T13" fmla="*/ 551 h 1512"/>
              <a:gd name="T14" fmla="*/ 504 w 4215"/>
              <a:gd name="T15" fmla="*/ 791 h 1512"/>
              <a:gd name="T16" fmla="*/ 568 w 4215"/>
              <a:gd name="T17" fmla="*/ 711 h 1512"/>
              <a:gd name="T18" fmla="*/ 648 w 4215"/>
              <a:gd name="T19" fmla="*/ 591 h 1512"/>
              <a:gd name="T20" fmla="*/ 720 w 4215"/>
              <a:gd name="T21" fmla="*/ 559 h 1512"/>
              <a:gd name="T22" fmla="*/ 792 w 4215"/>
              <a:gd name="T23" fmla="*/ 0 h 1512"/>
              <a:gd name="T24" fmla="*/ 856 w 4215"/>
              <a:gd name="T25" fmla="*/ 543 h 1512"/>
              <a:gd name="T26" fmla="*/ 936 w 4215"/>
              <a:gd name="T27" fmla="*/ 703 h 1512"/>
              <a:gd name="T28" fmla="*/ 1000 w 4215"/>
              <a:gd name="T29" fmla="*/ 783 h 1512"/>
              <a:gd name="T30" fmla="*/ 1063 w 4215"/>
              <a:gd name="T31" fmla="*/ 607 h 1512"/>
              <a:gd name="T32" fmla="*/ 1135 w 4215"/>
              <a:gd name="T33" fmla="*/ 679 h 1512"/>
              <a:gd name="T34" fmla="*/ 1207 w 4215"/>
              <a:gd name="T35" fmla="*/ 543 h 1512"/>
              <a:gd name="T36" fmla="*/ 1287 w 4215"/>
              <a:gd name="T37" fmla="*/ 695 h 1512"/>
              <a:gd name="T38" fmla="*/ 1367 w 4215"/>
              <a:gd name="T39" fmla="*/ 799 h 1512"/>
              <a:gd name="T40" fmla="*/ 1431 w 4215"/>
              <a:gd name="T41" fmla="*/ 743 h 1512"/>
              <a:gd name="T42" fmla="*/ 1495 w 4215"/>
              <a:gd name="T43" fmla="*/ 120 h 1512"/>
              <a:gd name="T44" fmla="*/ 1583 w 4215"/>
              <a:gd name="T45" fmla="*/ 599 h 1512"/>
              <a:gd name="T46" fmla="*/ 1647 w 4215"/>
              <a:gd name="T47" fmla="*/ 743 h 1512"/>
              <a:gd name="T48" fmla="*/ 1727 w 4215"/>
              <a:gd name="T49" fmla="*/ 647 h 1512"/>
              <a:gd name="T50" fmla="*/ 1783 w 4215"/>
              <a:gd name="T51" fmla="*/ 743 h 1512"/>
              <a:gd name="T52" fmla="*/ 1855 w 4215"/>
              <a:gd name="T53" fmla="*/ 783 h 1512"/>
              <a:gd name="T54" fmla="*/ 1935 w 4215"/>
              <a:gd name="T55" fmla="*/ 591 h 1512"/>
              <a:gd name="T56" fmla="*/ 1999 w 4215"/>
              <a:gd name="T57" fmla="*/ 791 h 1512"/>
              <a:gd name="T58" fmla="*/ 2079 w 4215"/>
              <a:gd name="T59" fmla="*/ 775 h 1512"/>
              <a:gd name="T60" fmla="*/ 2159 w 4215"/>
              <a:gd name="T61" fmla="*/ 695 h 1512"/>
              <a:gd name="T62" fmla="*/ 2223 w 4215"/>
              <a:gd name="T63" fmla="*/ 583 h 1512"/>
              <a:gd name="T64" fmla="*/ 2303 w 4215"/>
              <a:gd name="T65" fmla="*/ 743 h 1512"/>
              <a:gd name="T66" fmla="*/ 2359 w 4215"/>
              <a:gd name="T67" fmla="*/ 695 h 1512"/>
              <a:gd name="T68" fmla="*/ 2431 w 4215"/>
              <a:gd name="T69" fmla="*/ 735 h 1512"/>
              <a:gd name="T70" fmla="*/ 2511 w 4215"/>
              <a:gd name="T71" fmla="*/ 655 h 1512"/>
              <a:gd name="T72" fmla="*/ 2567 w 4215"/>
              <a:gd name="T73" fmla="*/ 791 h 1512"/>
              <a:gd name="T74" fmla="*/ 2639 w 4215"/>
              <a:gd name="T75" fmla="*/ 695 h 1512"/>
              <a:gd name="T76" fmla="*/ 2735 w 4215"/>
              <a:gd name="T77" fmla="*/ 983 h 1512"/>
              <a:gd name="T78" fmla="*/ 2783 w 4215"/>
              <a:gd name="T79" fmla="*/ 1127 h 1512"/>
              <a:gd name="T80" fmla="*/ 2863 w 4215"/>
              <a:gd name="T81" fmla="*/ 1279 h 1512"/>
              <a:gd name="T82" fmla="*/ 2927 w 4215"/>
              <a:gd name="T83" fmla="*/ 1375 h 1512"/>
              <a:gd name="T84" fmla="*/ 3007 w 4215"/>
              <a:gd name="T85" fmla="*/ 1279 h 1512"/>
              <a:gd name="T86" fmla="*/ 3087 w 4215"/>
              <a:gd name="T87" fmla="*/ 1471 h 1512"/>
              <a:gd name="T88" fmla="*/ 3151 w 4215"/>
              <a:gd name="T89" fmla="*/ 1431 h 1512"/>
              <a:gd name="T90" fmla="*/ 3231 w 4215"/>
              <a:gd name="T91" fmla="*/ 1375 h 1512"/>
              <a:gd name="T92" fmla="*/ 3295 w 4215"/>
              <a:gd name="T93" fmla="*/ 1511 h 1512"/>
              <a:gd name="T94" fmla="*/ 3359 w 4215"/>
              <a:gd name="T95" fmla="*/ 1423 h 1512"/>
              <a:gd name="T96" fmla="*/ 3430 w 4215"/>
              <a:gd name="T97" fmla="*/ 1471 h 1512"/>
              <a:gd name="T98" fmla="*/ 3510 w 4215"/>
              <a:gd name="T99" fmla="*/ 1439 h 1512"/>
              <a:gd name="T100" fmla="*/ 3574 w 4215"/>
              <a:gd name="T101" fmla="*/ 1407 h 1512"/>
              <a:gd name="T102" fmla="*/ 3654 w 4215"/>
              <a:gd name="T103" fmla="*/ 1471 h 1512"/>
              <a:gd name="T104" fmla="*/ 3710 w 4215"/>
              <a:gd name="T105" fmla="*/ 1431 h 1512"/>
              <a:gd name="T106" fmla="*/ 3782 w 4215"/>
              <a:gd name="T107" fmla="*/ 1423 h 1512"/>
              <a:gd name="T108" fmla="*/ 3862 w 4215"/>
              <a:gd name="T109" fmla="*/ 1423 h 1512"/>
              <a:gd name="T110" fmla="*/ 3926 w 4215"/>
              <a:gd name="T111" fmla="*/ 1391 h 1512"/>
              <a:gd name="T112" fmla="*/ 4022 w 4215"/>
              <a:gd name="T113" fmla="*/ 1471 h 1512"/>
              <a:gd name="T114" fmla="*/ 4078 w 4215"/>
              <a:gd name="T115" fmla="*/ 1431 h 1512"/>
              <a:gd name="T116" fmla="*/ 4158 w 4215"/>
              <a:gd name="T117" fmla="*/ 1423 h 1512"/>
              <a:gd name="T118" fmla="*/ 4214 w 4215"/>
              <a:gd name="T119" fmla="*/ 1423 h 15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15"/>
              <a:gd name="T181" fmla="*/ 0 h 1512"/>
              <a:gd name="T182" fmla="*/ 4215 w 4215"/>
              <a:gd name="T183" fmla="*/ 1512 h 15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15" h="1512">
                <a:moveTo>
                  <a:pt x="0" y="591"/>
                </a:moveTo>
                <a:lnTo>
                  <a:pt x="72" y="463"/>
                </a:lnTo>
                <a:lnTo>
                  <a:pt x="136" y="743"/>
                </a:lnTo>
                <a:lnTo>
                  <a:pt x="208" y="695"/>
                </a:lnTo>
                <a:lnTo>
                  <a:pt x="296" y="735"/>
                </a:lnTo>
                <a:lnTo>
                  <a:pt x="352" y="0"/>
                </a:lnTo>
                <a:lnTo>
                  <a:pt x="416" y="551"/>
                </a:lnTo>
                <a:lnTo>
                  <a:pt x="504" y="791"/>
                </a:lnTo>
                <a:lnTo>
                  <a:pt x="568" y="711"/>
                </a:lnTo>
                <a:lnTo>
                  <a:pt x="648" y="591"/>
                </a:lnTo>
                <a:lnTo>
                  <a:pt x="720" y="559"/>
                </a:lnTo>
                <a:lnTo>
                  <a:pt x="792" y="0"/>
                </a:lnTo>
                <a:lnTo>
                  <a:pt x="856" y="543"/>
                </a:lnTo>
                <a:lnTo>
                  <a:pt x="936" y="703"/>
                </a:lnTo>
                <a:lnTo>
                  <a:pt x="1000" y="783"/>
                </a:lnTo>
                <a:lnTo>
                  <a:pt x="1063" y="607"/>
                </a:lnTo>
                <a:lnTo>
                  <a:pt x="1135" y="679"/>
                </a:lnTo>
                <a:lnTo>
                  <a:pt x="1207" y="543"/>
                </a:lnTo>
                <a:lnTo>
                  <a:pt x="1287" y="695"/>
                </a:lnTo>
                <a:lnTo>
                  <a:pt x="1367" y="799"/>
                </a:lnTo>
                <a:lnTo>
                  <a:pt x="1431" y="743"/>
                </a:lnTo>
                <a:lnTo>
                  <a:pt x="1495" y="120"/>
                </a:lnTo>
                <a:lnTo>
                  <a:pt x="1583" y="599"/>
                </a:lnTo>
                <a:lnTo>
                  <a:pt x="1647" y="743"/>
                </a:lnTo>
                <a:lnTo>
                  <a:pt x="1727" y="647"/>
                </a:lnTo>
                <a:lnTo>
                  <a:pt x="1783" y="743"/>
                </a:lnTo>
                <a:lnTo>
                  <a:pt x="1855" y="783"/>
                </a:lnTo>
                <a:lnTo>
                  <a:pt x="1935" y="591"/>
                </a:lnTo>
                <a:lnTo>
                  <a:pt x="1999" y="791"/>
                </a:lnTo>
                <a:lnTo>
                  <a:pt x="2079" y="775"/>
                </a:lnTo>
                <a:lnTo>
                  <a:pt x="2159" y="695"/>
                </a:lnTo>
                <a:lnTo>
                  <a:pt x="2223" y="583"/>
                </a:lnTo>
                <a:lnTo>
                  <a:pt x="2303" y="743"/>
                </a:lnTo>
                <a:lnTo>
                  <a:pt x="2359" y="695"/>
                </a:lnTo>
                <a:lnTo>
                  <a:pt x="2431" y="735"/>
                </a:lnTo>
                <a:lnTo>
                  <a:pt x="2511" y="655"/>
                </a:lnTo>
                <a:lnTo>
                  <a:pt x="2567" y="791"/>
                </a:lnTo>
                <a:lnTo>
                  <a:pt x="2639" y="695"/>
                </a:lnTo>
                <a:lnTo>
                  <a:pt x="2735" y="983"/>
                </a:lnTo>
                <a:lnTo>
                  <a:pt x="2783" y="1127"/>
                </a:lnTo>
                <a:lnTo>
                  <a:pt x="2863" y="1279"/>
                </a:lnTo>
                <a:lnTo>
                  <a:pt x="2927" y="1375"/>
                </a:lnTo>
                <a:lnTo>
                  <a:pt x="3007" y="1279"/>
                </a:lnTo>
                <a:lnTo>
                  <a:pt x="3087" y="1471"/>
                </a:lnTo>
                <a:lnTo>
                  <a:pt x="3151" y="1431"/>
                </a:lnTo>
                <a:lnTo>
                  <a:pt x="3231" y="1375"/>
                </a:lnTo>
                <a:lnTo>
                  <a:pt x="3295" y="1511"/>
                </a:lnTo>
                <a:lnTo>
                  <a:pt x="3359" y="1423"/>
                </a:lnTo>
                <a:lnTo>
                  <a:pt x="3430" y="1471"/>
                </a:lnTo>
                <a:lnTo>
                  <a:pt x="3510" y="1439"/>
                </a:lnTo>
                <a:lnTo>
                  <a:pt x="3574" y="1407"/>
                </a:lnTo>
                <a:lnTo>
                  <a:pt x="3654" y="1471"/>
                </a:lnTo>
                <a:lnTo>
                  <a:pt x="3710" y="1431"/>
                </a:lnTo>
                <a:lnTo>
                  <a:pt x="3782" y="1423"/>
                </a:lnTo>
                <a:lnTo>
                  <a:pt x="3862" y="1423"/>
                </a:lnTo>
                <a:lnTo>
                  <a:pt x="3926" y="1391"/>
                </a:lnTo>
                <a:lnTo>
                  <a:pt x="4022" y="1471"/>
                </a:lnTo>
                <a:lnTo>
                  <a:pt x="4078" y="1431"/>
                </a:lnTo>
                <a:lnTo>
                  <a:pt x="4158" y="1423"/>
                </a:lnTo>
                <a:lnTo>
                  <a:pt x="4214" y="142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93" name="Rectangle 66">
            <a:extLst>
              <a:ext uri="{FF2B5EF4-FFF2-40B4-BE49-F238E27FC236}">
                <a16:creationId xmlns:a16="http://schemas.microsoft.com/office/drawing/2014/main" id="{80E89E66-27BF-45F0-A45A-B86FC7BC3091}"/>
              </a:ext>
            </a:extLst>
          </p:cNvPr>
          <p:cNvSpPr>
            <a:spLocks noChangeArrowheads="1"/>
          </p:cNvSpPr>
          <p:nvPr/>
        </p:nvSpPr>
        <p:spPr bwMode="auto">
          <a:xfrm>
            <a:off x="1035050" y="2070100"/>
            <a:ext cx="7162800" cy="3886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2294" name="Freeform 67">
            <a:extLst>
              <a:ext uri="{FF2B5EF4-FFF2-40B4-BE49-F238E27FC236}">
                <a16:creationId xmlns:a16="http://schemas.microsoft.com/office/drawing/2014/main" id="{08522DB1-2413-43A0-BF2B-C8A79FCE23E4}"/>
              </a:ext>
            </a:extLst>
          </p:cNvPr>
          <p:cNvSpPr>
            <a:spLocks/>
          </p:cNvSpPr>
          <p:nvPr/>
        </p:nvSpPr>
        <p:spPr bwMode="auto">
          <a:xfrm>
            <a:off x="1016000" y="5870575"/>
            <a:ext cx="6694488" cy="80963"/>
          </a:xfrm>
          <a:custGeom>
            <a:avLst/>
            <a:gdLst>
              <a:gd name="T0" fmla="*/ 0 w 4217"/>
              <a:gd name="T1" fmla="*/ 0 h 51"/>
              <a:gd name="T2" fmla="*/ 4216 w 4217"/>
              <a:gd name="T3" fmla="*/ 0 h 51"/>
              <a:gd name="T4" fmla="*/ 4216 w 4217"/>
              <a:gd name="T5" fmla="*/ 50 h 51"/>
              <a:gd name="T6" fmla="*/ 0 w 4217"/>
              <a:gd name="T7" fmla="*/ 50 h 51"/>
              <a:gd name="T8" fmla="*/ 0 w 4217"/>
              <a:gd name="T9" fmla="*/ 0 h 51"/>
              <a:gd name="T10" fmla="*/ 0 60000 65536"/>
              <a:gd name="T11" fmla="*/ 0 60000 65536"/>
              <a:gd name="T12" fmla="*/ 0 60000 65536"/>
              <a:gd name="T13" fmla="*/ 0 60000 65536"/>
              <a:gd name="T14" fmla="*/ 0 60000 65536"/>
              <a:gd name="T15" fmla="*/ 0 w 4217"/>
              <a:gd name="T16" fmla="*/ 0 h 51"/>
              <a:gd name="T17" fmla="*/ 4217 w 4217"/>
              <a:gd name="T18" fmla="*/ 51 h 51"/>
            </a:gdLst>
            <a:ahLst/>
            <a:cxnLst>
              <a:cxn ang="T10">
                <a:pos x="T0" y="T1"/>
              </a:cxn>
              <a:cxn ang="T11">
                <a:pos x="T2" y="T3"/>
              </a:cxn>
              <a:cxn ang="T12">
                <a:pos x="T4" y="T5"/>
              </a:cxn>
              <a:cxn ang="T13">
                <a:pos x="T6" y="T7"/>
              </a:cxn>
              <a:cxn ang="T14">
                <a:pos x="T8" y="T9"/>
              </a:cxn>
            </a:cxnLst>
            <a:rect l="T15" t="T16" r="T17" b="T18"/>
            <a:pathLst>
              <a:path w="4217" h="51">
                <a:moveTo>
                  <a:pt x="0" y="0"/>
                </a:moveTo>
                <a:lnTo>
                  <a:pt x="4216" y="0"/>
                </a:lnTo>
                <a:lnTo>
                  <a:pt x="4216" y="50"/>
                </a:lnTo>
                <a:lnTo>
                  <a:pt x="0" y="5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295" name="Line 68">
            <a:extLst>
              <a:ext uri="{FF2B5EF4-FFF2-40B4-BE49-F238E27FC236}">
                <a16:creationId xmlns:a16="http://schemas.microsoft.com/office/drawing/2014/main" id="{2BDE234E-EBB4-4AC9-A6AA-F969ACFC1ADE}"/>
              </a:ext>
            </a:extLst>
          </p:cNvPr>
          <p:cNvSpPr>
            <a:spLocks noChangeShapeType="1"/>
          </p:cNvSpPr>
          <p:nvPr/>
        </p:nvSpPr>
        <p:spPr bwMode="auto">
          <a:xfrm>
            <a:off x="1147763" y="3192463"/>
            <a:ext cx="39814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2296" name="Line 69">
            <a:extLst>
              <a:ext uri="{FF2B5EF4-FFF2-40B4-BE49-F238E27FC236}">
                <a16:creationId xmlns:a16="http://schemas.microsoft.com/office/drawing/2014/main" id="{80265FD8-860A-4D9B-8DE0-59097F22684A}"/>
              </a:ext>
            </a:extLst>
          </p:cNvPr>
          <p:cNvSpPr>
            <a:spLocks noChangeShapeType="1"/>
          </p:cNvSpPr>
          <p:nvPr/>
        </p:nvSpPr>
        <p:spPr bwMode="auto">
          <a:xfrm>
            <a:off x="1147763" y="3890963"/>
            <a:ext cx="40449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2297" name="Line 70">
            <a:extLst>
              <a:ext uri="{FF2B5EF4-FFF2-40B4-BE49-F238E27FC236}">
                <a16:creationId xmlns:a16="http://schemas.microsoft.com/office/drawing/2014/main" id="{E1D33580-0660-4BC6-B49A-46F7FEEFFE91}"/>
              </a:ext>
            </a:extLst>
          </p:cNvPr>
          <p:cNvSpPr>
            <a:spLocks noChangeShapeType="1"/>
          </p:cNvSpPr>
          <p:nvPr/>
        </p:nvSpPr>
        <p:spPr bwMode="auto">
          <a:xfrm>
            <a:off x="5502275" y="4652963"/>
            <a:ext cx="21145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2298" name="Line 71">
            <a:extLst>
              <a:ext uri="{FF2B5EF4-FFF2-40B4-BE49-F238E27FC236}">
                <a16:creationId xmlns:a16="http://schemas.microsoft.com/office/drawing/2014/main" id="{143FB657-C047-4130-A076-46BD2F7D0D56}"/>
              </a:ext>
            </a:extLst>
          </p:cNvPr>
          <p:cNvSpPr>
            <a:spLocks noChangeShapeType="1"/>
          </p:cNvSpPr>
          <p:nvPr/>
        </p:nvSpPr>
        <p:spPr bwMode="auto">
          <a:xfrm>
            <a:off x="5502275" y="4970463"/>
            <a:ext cx="21272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6" name="Group 5">
            <a:extLst>
              <a:ext uri="{FF2B5EF4-FFF2-40B4-BE49-F238E27FC236}">
                <a16:creationId xmlns:a16="http://schemas.microsoft.com/office/drawing/2014/main" id="{EBE7F936-CCD4-4414-B507-B541E955B56E}"/>
              </a:ext>
            </a:extLst>
          </p:cNvPr>
          <p:cNvGrpSpPr/>
          <p:nvPr/>
        </p:nvGrpSpPr>
        <p:grpSpPr>
          <a:xfrm>
            <a:off x="1739900" y="2033588"/>
            <a:ext cx="5965826" cy="631825"/>
            <a:chOff x="1739900" y="2033588"/>
            <a:chExt cx="5965826" cy="631825"/>
          </a:xfrm>
        </p:grpSpPr>
        <p:grpSp>
          <p:nvGrpSpPr>
            <p:cNvPr id="2" name="Group 1">
              <a:extLst>
                <a:ext uri="{FF2B5EF4-FFF2-40B4-BE49-F238E27FC236}">
                  <a16:creationId xmlns:a16="http://schemas.microsoft.com/office/drawing/2014/main" id="{2CB496D0-CFFF-4580-B384-A93CC035423D}"/>
                </a:ext>
              </a:extLst>
            </p:cNvPr>
            <p:cNvGrpSpPr/>
            <p:nvPr/>
          </p:nvGrpSpPr>
          <p:grpSpPr>
            <a:xfrm>
              <a:off x="3094038" y="2033588"/>
              <a:ext cx="4611688" cy="455613"/>
              <a:chOff x="3094038" y="2033588"/>
              <a:chExt cx="4611688" cy="455613"/>
            </a:xfrm>
          </p:grpSpPr>
          <p:sp>
            <p:nvSpPr>
              <p:cNvPr id="52299" name="Rectangle 72">
                <a:extLst>
                  <a:ext uri="{FF2B5EF4-FFF2-40B4-BE49-F238E27FC236}">
                    <a16:creationId xmlns:a16="http://schemas.microsoft.com/office/drawing/2014/main" id="{D6431410-50EE-4CD1-BB04-F107192328AE}"/>
                  </a:ext>
                </a:extLst>
              </p:cNvPr>
              <p:cNvSpPr>
                <a:spLocks noChangeArrowheads="1"/>
              </p:cNvSpPr>
              <p:nvPr/>
            </p:nvSpPr>
            <p:spPr bwMode="auto">
              <a:xfrm>
                <a:off x="3094038" y="2033588"/>
                <a:ext cx="4611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C00000"/>
                    </a:solidFill>
                    <a:latin typeface="Arial" panose="020B0604020202020204" pitchFamily="34" charset="0"/>
                  </a:rPr>
                  <a:t>UNUSUAL EVENTS - FIND OUT </a:t>
                </a:r>
                <a:r>
                  <a:rPr lang="en-US" altLang="en-US" sz="1200" b="1" u="sng" dirty="0">
                    <a:solidFill>
                      <a:srgbClr val="C00000"/>
                    </a:solidFill>
                    <a:latin typeface="Arial" panose="020B0604020202020204" pitchFamily="34" charset="0"/>
                  </a:rPr>
                  <a:t>WHAT CAUSED THESE </a:t>
                </a:r>
                <a:r>
                  <a:rPr lang="en-US" altLang="en-US" sz="1200" b="1" dirty="0">
                    <a:solidFill>
                      <a:srgbClr val="C00000"/>
                    </a:solidFill>
                    <a:latin typeface="Arial" panose="020B0604020202020204" pitchFamily="34" charset="0"/>
                  </a:rPr>
                  <a:t>AND </a:t>
                </a:r>
              </a:p>
            </p:txBody>
          </p:sp>
          <p:sp>
            <p:nvSpPr>
              <p:cNvPr id="52300" name="Rectangle 73">
                <a:extLst>
                  <a:ext uri="{FF2B5EF4-FFF2-40B4-BE49-F238E27FC236}">
                    <a16:creationId xmlns:a16="http://schemas.microsoft.com/office/drawing/2014/main" id="{7F4EC75D-29FD-4A62-AED0-F10A8FC71AAC}"/>
                  </a:ext>
                </a:extLst>
              </p:cNvPr>
              <p:cNvSpPr>
                <a:spLocks noChangeArrowheads="1"/>
              </p:cNvSpPr>
              <p:nvPr/>
            </p:nvSpPr>
            <p:spPr bwMode="auto">
              <a:xfrm>
                <a:off x="3094038" y="2211388"/>
                <a:ext cx="25352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C00000"/>
                    </a:solidFill>
                    <a:latin typeface="Arial" panose="020B0604020202020204" pitchFamily="34" charset="0"/>
                  </a:rPr>
                  <a:t>IMPLEMENT A PERMANENT FIX</a:t>
                </a:r>
              </a:p>
            </p:txBody>
          </p:sp>
        </p:grpSp>
        <p:grpSp>
          <p:nvGrpSpPr>
            <p:cNvPr id="52306" name="Group 79">
              <a:extLst>
                <a:ext uri="{FF2B5EF4-FFF2-40B4-BE49-F238E27FC236}">
                  <a16:creationId xmlns:a16="http://schemas.microsoft.com/office/drawing/2014/main" id="{39A11006-AF1D-4B19-996A-FA991092F1C5}"/>
                </a:ext>
              </a:extLst>
            </p:cNvPr>
            <p:cNvGrpSpPr>
              <a:grpSpLocks/>
            </p:cNvGrpSpPr>
            <p:nvPr/>
          </p:nvGrpSpPr>
          <p:grpSpPr bwMode="auto">
            <a:xfrm>
              <a:off x="1739900" y="2230438"/>
              <a:ext cx="1357313" cy="295275"/>
              <a:chOff x="1096" y="1405"/>
              <a:chExt cx="855" cy="186"/>
            </a:xfrm>
          </p:grpSpPr>
          <p:sp>
            <p:nvSpPr>
              <p:cNvPr id="52336" name="Freeform 80">
                <a:extLst>
                  <a:ext uri="{FF2B5EF4-FFF2-40B4-BE49-F238E27FC236}">
                    <a16:creationId xmlns:a16="http://schemas.microsoft.com/office/drawing/2014/main" id="{E7D58152-D238-41E4-B5EF-00C19AA4DFA0}"/>
                  </a:ext>
                </a:extLst>
              </p:cNvPr>
              <p:cNvSpPr>
                <a:spLocks/>
              </p:cNvSpPr>
              <p:nvPr/>
            </p:nvSpPr>
            <p:spPr bwMode="auto">
              <a:xfrm>
                <a:off x="1096" y="1508"/>
                <a:ext cx="139" cy="83"/>
              </a:xfrm>
              <a:custGeom>
                <a:avLst/>
                <a:gdLst>
                  <a:gd name="T0" fmla="*/ 0 w 139"/>
                  <a:gd name="T1" fmla="*/ 67 h 83"/>
                  <a:gd name="T2" fmla="*/ 115 w 139"/>
                  <a:gd name="T3" fmla="*/ 0 h 83"/>
                  <a:gd name="T4" fmla="*/ 84 w 139"/>
                  <a:gd name="T5" fmla="*/ 52 h 83"/>
                  <a:gd name="T6" fmla="*/ 138 w 139"/>
                  <a:gd name="T7" fmla="*/ 82 h 83"/>
                  <a:gd name="T8" fmla="*/ 0 w 139"/>
                  <a:gd name="T9" fmla="*/ 67 h 83"/>
                  <a:gd name="T10" fmla="*/ 0 60000 65536"/>
                  <a:gd name="T11" fmla="*/ 0 60000 65536"/>
                  <a:gd name="T12" fmla="*/ 0 60000 65536"/>
                  <a:gd name="T13" fmla="*/ 0 60000 65536"/>
                  <a:gd name="T14" fmla="*/ 0 60000 65536"/>
                  <a:gd name="T15" fmla="*/ 0 w 139"/>
                  <a:gd name="T16" fmla="*/ 0 h 83"/>
                  <a:gd name="T17" fmla="*/ 139 w 139"/>
                  <a:gd name="T18" fmla="*/ 83 h 83"/>
                </a:gdLst>
                <a:ahLst/>
                <a:cxnLst>
                  <a:cxn ang="T10">
                    <a:pos x="T0" y="T1"/>
                  </a:cxn>
                  <a:cxn ang="T11">
                    <a:pos x="T2" y="T3"/>
                  </a:cxn>
                  <a:cxn ang="T12">
                    <a:pos x="T4" y="T5"/>
                  </a:cxn>
                  <a:cxn ang="T13">
                    <a:pos x="T6" y="T7"/>
                  </a:cxn>
                  <a:cxn ang="T14">
                    <a:pos x="T8" y="T9"/>
                  </a:cxn>
                </a:cxnLst>
                <a:rect l="T15" t="T16" r="T17" b="T18"/>
                <a:pathLst>
                  <a:path w="139" h="83">
                    <a:moveTo>
                      <a:pt x="0" y="67"/>
                    </a:moveTo>
                    <a:lnTo>
                      <a:pt x="115" y="0"/>
                    </a:lnTo>
                    <a:lnTo>
                      <a:pt x="84" y="52"/>
                    </a:lnTo>
                    <a:lnTo>
                      <a:pt x="138" y="82"/>
                    </a:lnTo>
                    <a:lnTo>
                      <a:pt x="0" y="6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337" name="Line 81">
                <a:extLst>
                  <a:ext uri="{FF2B5EF4-FFF2-40B4-BE49-F238E27FC236}">
                    <a16:creationId xmlns:a16="http://schemas.microsoft.com/office/drawing/2014/main" id="{6209DA08-9997-408B-80E3-118A7D9EA787}"/>
                  </a:ext>
                </a:extLst>
              </p:cNvPr>
              <p:cNvSpPr>
                <a:spLocks noChangeShapeType="1"/>
              </p:cNvSpPr>
              <p:nvPr/>
            </p:nvSpPr>
            <p:spPr bwMode="auto">
              <a:xfrm flipH="1">
                <a:off x="1179" y="1405"/>
                <a:ext cx="772" cy="16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52307" name="Group 82">
              <a:extLst>
                <a:ext uri="{FF2B5EF4-FFF2-40B4-BE49-F238E27FC236}">
                  <a16:creationId xmlns:a16="http://schemas.microsoft.com/office/drawing/2014/main" id="{DCBA1C95-6729-4F10-8925-DA142C34272D}"/>
                </a:ext>
              </a:extLst>
            </p:cNvPr>
            <p:cNvGrpSpPr>
              <a:grpSpLocks/>
            </p:cNvGrpSpPr>
            <p:nvPr/>
          </p:nvGrpSpPr>
          <p:grpSpPr bwMode="auto">
            <a:xfrm>
              <a:off x="2324100" y="2395538"/>
              <a:ext cx="747713" cy="168275"/>
              <a:chOff x="1504" y="1509"/>
              <a:chExt cx="471" cy="106"/>
            </a:xfrm>
          </p:grpSpPr>
          <p:sp>
            <p:nvSpPr>
              <p:cNvPr id="52334" name="Freeform 83">
                <a:extLst>
                  <a:ext uri="{FF2B5EF4-FFF2-40B4-BE49-F238E27FC236}">
                    <a16:creationId xmlns:a16="http://schemas.microsoft.com/office/drawing/2014/main" id="{E13C0F03-9F66-43C2-9841-F38646DA312D}"/>
                  </a:ext>
                </a:extLst>
              </p:cNvPr>
              <p:cNvSpPr>
                <a:spLocks/>
              </p:cNvSpPr>
              <p:nvPr/>
            </p:nvSpPr>
            <p:spPr bwMode="auto">
              <a:xfrm>
                <a:off x="1504" y="1532"/>
                <a:ext cx="139" cy="83"/>
              </a:xfrm>
              <a:custGeom>
                <a:avLst/>
                <a:gdLst>
                  <a:gd name="T0" fmla="*/ 0 w 139"/>
                  <a:gd name="T1" fmla="*/ 67 h 83"/>
                  <a:gd name="T2" fmla="*/ 115 w 139"/>
                  <a:gd name="T3" fmla="*/ 0 h 83"/>
                  <a:gd name="T4" fmla="*/ 84 w 139"/>
                  <a:gd name="T5" fmla="*/ 52 h 83"/>
                  <a:gd name="T6" fmla="*/ 138 w 139"/>
                  <a:gd name="T7" fmla="*/ 82 h 83"/>
                  <a:gd name="T8" fmla="*/ 0 w 139"/>
                  <a:gd name="T9" fmla="*/ 67 h 83"/>
                  <a:gd name="T10" fmla="*/ 0 60000 65536"/>
                  <a:gd name="T11" fmla="*/ 0 60000 65536"/>
                  <a:gd name="T12" fmla="*/ 0 60000 65536"/>
                  <a:gd name="T13" fmla="*/ 0 60000 65536"/>
                  <a:gd name="T14" fmla="*/ 0 60000 65536"/>
                  <a:gd name="T15" fmla="*/ 0 w 139"/>
                  <a:gd name="T16" fmla="*/ 0 h 83"/>
                  <a:gd name="T17" fmla="*/ 139 w 139"/>
                  <a:gd name="T18" fmla="*/ 83 h 83"/>
                </a:gdLst>
                <a:ahLst/>
                <a:cxnLst>
                  <a:cxn ang="T10">
                    <a:pos x="T0" y="T1"/>
                  </a:cxn>
                  <a:cxn ang="T11">
                    <a:pos x="T2" y="T3"/>
                  </a:cxn>
                  <a:cxn ang="T12">
                    <a:pos x="T4" y="T5"/>
                  </a:cxn>
                  <a:cxn ang="T13">
                    <a:pos x="T6" y="T7"/>
                  </a:cxn>
                  <a:cxn ang="T14">
                    <a:pos x="T8" y="T9"/>
                  </a:cxn>
                </a:cxnLst>
                <a:rect l="T15" t="T16" r="T17" b="T18"/>
                <a:pathLst>
                  <a:path w="139" h="83">
                    <a:moveTo>
                      <a:pt x="0" y="67"/>
                    </a:moveTo>
                    <a:lnTo>
                      <a:pt x="115" y="0"/>
                    </a:lnTo>
                    <a:lnTo>
                      <a:pt x="84" y="52"/>
                    </a:lnTo>
                    <a:lnTo>
                      <a:pt x="138" y="82"/>
                    </a:lnTo>
                    <a:lnTo>
                      <a:pt x="0" y="6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335" name="Line 84">
                <a:extLst>
                  <a:ext uri="{FF2B5EF4-FFF2-40B4-BE49-F238E27FC236}">
                    <a16:creationId xmlns:a16="http://schemas.microsoft.com/office/drawing/2014/main" id="{0BFCA6A8-A0B3-4EA5-8C4F-8FA4BE888B83}"/>
                  </a:ext>
                </a:extLst>
              </p:cNvPr>
              <p:cNvSpPr>
                <a:spLocks noChangeShapeType="1"/>
              </p:cNvSpPr>
              <p:nvPr/>
            </p:nvSpPr>
            <p:spPr bwMode="auto">
              <a:xfrm flipH="1">
                <a:off x="1587" y="1509"/>
                <a:ext cx="388" cy="8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52308" name="Group 85">
              <a:extLst>
                <a:ext uri="{FF2B5EF4-FFF2-40B4-BE49-F238E27FC236}">
                  <a16:creationId xmlns:a16="http://schemas.microsoft.com/office/drawing/2014/main" id="{13773DDC-7180-4FED-A982-D5AB05FF3FE6}"/>
                </a:ext>
              </a:extLst>
            </p:cNvPr>
            <p:cNvGrpSpPr>
              <a:grpSpLocks/>
            </p:cNvGrpSpPr>
            <p:nvPr/>
          </p:nvGrpSpPr>
          <p:grpSpPr bwMode="auto">
            <a:xfrm>
              <a:off x="3186113" y="2424113"/>
              <a:ext cx="131763" cy="241300"/>
              <a:chOff x="2047" y="1527"/>
              <a:chExt cx="83" cy="152"/>
            </a:xfrm>
          </p:grpSpPr>
          <p:sp>
            <p:nvSpPr>
              <p:cNvPr id="52332" name="Freeform 86">
                <a:extLst>
                  <a:ext uri="{FF2B5EF4-FFF2-40B4-BE49-F238E27FC236}">
                    <a16:creationId xmlns:a16="http://schemas.microsoft.com/office/drawing/2014/main" id="{78F88E8B-02E3-4A32-9E9F-6701C7E08599}"/>
                  </a:ext>
                </a:extLst>
              </p:cNvPr>
              <p:cNvSpPr>
                <a:spLocks/>
              </p:cNvSpPr>
              <p:nvPr/>
            </p:nvSpPr>
            <p:spPr bwMode="auto">
              <a:xfrm>
                <a:off x="2047" y="1540"/>
                <a:ext cx="83" cy="139"/>
              </a:xfrm>
              <a:custGeom>
                <a:avLst/>
                <a:gdLst>
                  <a:gd name="T0" fmla="*/ 82 w 83"/>
                  <a:gd name="T1" fmla="*/ 138 h 139"/>
                  <a:gd name="T2" fmla="*/ 0 w 83"/>
                  <a:gd name="T3" fmla="*/ 31 h 139"/>
                  <a:gd name="T4" fmla="*/ 52 w 83"/>
                  <a:gd name="T5" fmla="*/ 54 h 139"/>
                  <a:gd name="T6" fmla="*/ 82 w 83"/>
                  <a:gd name="T7" fmla="*/ 0 h 139"/>
                  <a:gd name="T8" fmla="*/ 82 w 83"/>
                  <a:gd name="T9" fmla="*/ 138 h 139"/>
                  <a:gd name="T10" fmla="*/ 0 60000 65536"/>
                  <a:gd name="T11" fmla="*/ 0 60000 65536"/>
                  <a:gd name="T12" fmla="*/ 0 60000 65536"/>
                  <a:gd name="T13" fmla="*/ 0 60000 65536"/>
                  <a:gd name="T14" fmla="*/ 0 60000 65536"/>
                  <a:gd name="T15" fmla="*/ 0 w 83"/>
                  <a:gd name="T16" fmla="*/ 0 h 139"/>
                  <a:gd name="T17" fmla="*/ 83 w 83"/>
                  <a:gd name="T18" fmla="*/ 139 h 139"/>
                </a:gdLst>
                <a:ahLst/>
                <a:cxnLst>
                  <a:cxn ang="T10">
                    <a:pos x="T0" y="T1"/>
                  </a:cxn>
                  <a:cxn ang="T11">
                    <a:pos x="T2" y="T3"/>
                  </a:cxn>
                  <a:cxn ang="T12">
                    <a:pos x="T4" y="T5"/>
                  </a:cxn>
                  <a:cxn ang="T13">
                    <a:pos x="T6" y="T7"/>
                  </a:cxn>
                  <a:cxn ang="T14">
                    <a:pos x="T8" y="T9"/>
                  </a:cxn>
                </a:cxnLst>
                <a:rect l="T15" t="T16" r="T17" b="T18"/>
                <a:pathLst>
                  <a:path w="83" h="139">
                    <a:moveTo>
                      <a:pt x="82" y="138"/>
                    </a:moveTo>
                    <a:lnTo>
                      <a:pt x="0" y="31"/>
                    </a:lnTo>
                    <a:lnTo>
                      <a:pt x="52" y="54"/>
                    </a:lnTo>
                    <a:lnTo>
                      <a:pt x="82" y="0"/>
                    </a:lnTo>
                    <a:lnTo>
                      <a:pt x="82" y="13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2333" name="Line 87">
                <a:extLst>
                  <a:ext uri="{FF2B5EF4-FFF2-40B4-BE49-F238E27FC236}">
                    <a16:creationId xmlns:a16="http://schemas.microsoft.com/office/drawing/2014/main" id="{BD495AC2-F1AD-45DE-9E2B-EB7D56A14B17}"/>
                  </a:ext>
                </a:extLst>
              </p:cNvPr>
              <p:cNvSpPr>
                <a:spLocks noChangeShapeType="1"/>
              </p:cNvSpPr>
              <p:nvPr/>
            </p:nvSpPr>
            <p:spPr bwMode="auto">
              <a:xfrm>
                <a:off x="2088" y="1527"/>
                <a:ext cx="17" cy="7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52309" name="Group 88">
            <a:extLst>
              <a:ext uri="{FF2B5EF4-FFF2-40B4-BE49-F238E27FC236}">
                <a16:creationId xmlns:a16="http://schemas.microsoft.com/office/drawing/2014/main" id="{E480457F-DBA7-416D-844B-58982900BB30}"/>
              </a:ext>
            </a:extLst>
          </p:cNvPr>
          <p:cNvGrpSpPr>
            <a:grpSpLocks/>
          </p:cNvGrpSpPr>
          <p:nvPr/>
        </p:nvGrpSpPr>
        <p:grpSpPr bwMode="auto">
          <a:xfrm>
            <a:off x="5065713" y="3167063"/>
            <a:ext cx="319088" cy="319088"/>
            <a:chOff x="3191" y="1995"/>
            <a:chExt cx="201" cy="201"/>
          </a:xfrm>
        </p:grpSpPr>
        <p:sp>
          <p:nvSpPr>
            <p:cNvPr id="52330" name="Freeform 89">
              <a:extLst>
                <a:ext uri="{FF2B5EF4-FFF2-40B4-BE49-F238E27FC236}">
                  <a16:creationId xmlns:a16="http://schemas.microsoft.com/office/drawing/2014/main" id="{B9901CCA-7C6E-4397-A4E3-60F0948C8F37}"/>
                </a:ext>
              </a:extLst>
            </p:cNvPr>
            <p:cNvSpPr>
              <a:spLocks/>
            </p:cNvSpPr>
            <p:nvPr/>
          </p:nvSpPr>
          <p:spPr bwMode="auto">
            <a:xfrm>
              <a:off x="3191" y="1995"/>
              <a:ext cx="123" cy="123"/>
            </a:xfrm>
            <a:custGeom>
              <a:avLst/>
              <a:gdLst>
                <a:gd name="T0" fmla="*/ 0 w 123"/>
                <a:gd name="T1" fmla="*/ 0 h 123"/>
                <a:gd name="T2" fmla="*/ 122 w 123"/>
                <a:gd name="T3" fmla="*/ 61 h 123"/>
                <a:gd name="T4" fmla="*/ 61 w 123"/>
                <a:gd name="T5" fmla="*/ 61 h 123"/>
                <a:gd name="T6" fmla="*/ 61 w 123"/>
                <a:gd name="T7" fmla="*/ 122 h 123"/>
                <a:gd name="T8" fmla="*/ 0 w 123"/>
                <a:gd name="T9" fmla="*/ 0 h 123"/>
                <a:gd name="T10" fmla="*/ 0 60000 65536"/>
                <a:gd name="T11" fmla="*/ 0 60000 65536"/>
                <a:gd name="T12" fmla="*/ 0 60000 65536"/>
                <a:gd name="T13" fmla="*/ 0 60000 65536"/>
                <a:gd name="T14" fmla="*/ 0 60000 65536"/>
                <a:gd name="T15" fmla="*/ 0 w 123"/>
                <a:gd name="T16" fmla="*/ 0 h 123"/>
                <a:gd name="T17" fmla="*/ 123 w 123"/>
                <a:gd name="T18" fmla="*/ 123 h 123"/>
              </a:gdLst>
              <a:ahLst/>
              <a:cxnLst>
                <a:cxn ang="T10">
                  <a:pos x="T0" y="T1"/>
                </a:cxn>
                <a:cxn ang="T11">
                  <a:pos x="T2" y="T3"/>
                </a:cxn>
                <a:cxn ang="T12">
                  <a:pos x="T4" y="T5"/>
                </a:cxn>
                <a:cxn ang="T13">
                  <a:pos x="T6" y="T7"/>
                </a:cxn>
                <a:cxn ang="T14">
                  <a:pos x="T8" y="T9"/>
                </a:cxn>
              </a:cxnLst>
              <a:rect l="T15" t="T16" r="T17" b="T18"/>
              <a:pathLst>
                <a:path w="123" h="123">
                  <a:moveTo>
                    <a:pt x="0" y="0"/>
                  </a:moveTo>
                  <a:lnTo>
                    <a:pt x="122" y="61"/>
                  </a:lnTo>
                  <a:lnTo>
                    <a:pt x="61" y="61"/>
                  </a:lnTo>
                  <a:lnTo>
                    <a:pt x="61" y="122"/>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331" name="Line 90">
              <a:extLst>
                <a:ext uri="{FF2B5EF4-FFF2-40B4-BE49-F238E27FC236}">
                  <a16:creationId xmlns:a16="http://schemas.microsoft.com/office/drawing/2014/main" id="{87CD5923-BCBA-47A6-B1CE-03569F4A3E63}"/>
                </a:ext>
              </a:extLst>
            </p:cNvPr>
            <p:cNvSpPr>
              <a:spLocks noChangeShapeType="1"/>
            </p:cNvSpPr>
            <p:nvPr/>
          </p:nvSpPr>
          <p:spPr bwMode="auto">
            <a:xfrm flipH="1" flipV="1">
              <a:off x="3243" y="2047"/>
              <a:ext cx="149" cy="149"/>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52310" name="Group 91">
            <a:extLst>
              <a:ext uri="{FF2B5EF4-FFF2-40B4-BE49-F238E27FC236}">
                <a16:creationId xmlns:a16="http://schemas.microsoft.com/office/drawing/2014/main" id="{332FA97F-CC94-4324-AA03-7CBC34370009}"/>
              </a:ext>
            </a:extLst>
          </p:cNvPr>
          <p:cNvGrpSpPr>
            <a:grpSpLocks/>
          </p:cNvGrpSpPr>
          <p:nvPr/>
        </p:nvGrpSpPr>
        <p:grpSpPr bwMode="auto">
          <a:xfrm>
            <a:off x="5243513" y="3578225"/>
            <a:ext cx="198438" cy="292100"/>
            <a:chOff x="3303" y="2254"/>
            <a:chExt cx="125" cy="184"/>
          </a:xfrm>
        </p:grpSpPr>
        <p:sp>
          <p:nvSpPr>
            <p:cNvPr id="52328" name="Freeform 92">
              <a:extLst>
                <a:ext uri="{FF2B5EF4-FFF2-40B4-BE49-F238E27FC236}">
                  <a16:creationId xmlns:a16="http://schemas.microsoft.com/office/drawing/2014/main" id="{F3B57361-F9E6-42D6-8765-284274D5A51A}"/>
                </a:ext>
              </a:extLst>
            </p:cNvPr>
            <p:cNvSpPr>
              <a:spLocks/>
            </p:cNvSpPr>
            <p:nvPr/>
          </p:nvSpPr>
          <p:spPr bwMode="auto">
            <a:xfrm>
              <a:off x="3303" y="2307"/>
              <a:ext cx="107" cy="131"/>
            </a:xfrm>
            <a:custGeom>
              <a:avLst/>
              <a:gdLst>
                <a:gd name="T0" fmla="*/ 0 w 107"/>
                <a:gd name="T1" fmla="*/ 130 h 131"/>
                <a:gd name="T2" fmla="*/ 30 w 107"/>
                <a:gd name="T3" fmla="*/ 0 h 131"/>
                <a:gd name="T4" fmla="*/ 45 w 107"/>
                <a:gd name="T5" fmla="*/ 61 h 131"/>
                <a:gd name="T6" fmla="*/ 106 w 107"/>
                <a:gd name="T7" fmla="*/ 46 h 131"/>
                <a:gd name="T8" fmla="*/ 0 w 107"/>
                <a:gd name="T9" fmla="*/ 130 h 131"/>
                <a:gd name="T10" fmla="*/ 0 60000 65536"/>
                <a:gd name="T11" fmla="*/ 0 60000 65536"/>
                <a:gd name="T12" fmla="*/ 0 60000 65536"/>
                <a:gd name="T13" fmla="*/ 0 60000 65536"/>
                <a:gd name="T14" fmla="*/ 0 60000 65536"/>
                <a:gd name="T15" fmla="*/ 0 w 107"/>
                <a:gd name="T16" fmla="*/ 0 h 131"/>
                <a:gd name="T17" fmla="*/ 107 w 107"/>
                <a:gd name="T18" fmla="*/ 131 h 131"/>
              </a:gdLst>
              <a:ahLst/>
              <a:cxnLst>
                <a:cxn ang="T10">
                  <a:pos x="T0" y="T1"/>
                </a:cxn>
                <a:cxn ang="T11">
                  <a:pos x="T2" y="T3"/>
                </a:cxn>
                <a:cxn ang="T12">
                  <a:pos x="T4" y="T5"/>
                </a:cxn>
                <a:cxn ang="T13">
                  <a:pos x="T6" y="T7"/>
                </a:cxn>
                <a:cxn ang="T14">
                  <a:pos x="T8" y="T9"/>
                </a:cxn>
              </a:cxnLst>
              <a:rect l="T15" t="T16" r="T17" b="T18"/>
              <a:pathLst>
                <a:path w="107" h="131">
                  <a:moveTo>
                    <a:pt x="0" y="130"/>
                  </a:moveTo>
                  <a:lnTo>
                    <a:pt x="30" y="0"/>
                  </a:lnTo>
                  <a:lnTo>
                    <a:pt x="45" y="61"/>
                  </a:lnTo>
                  <a:lnTo>
                    <a:pt x="106" y="46"/>
                  </a:lnTo>
                  <a:lnTo>
                    <a:pt x="0"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329" name="Line 93">
              <a:extLst>
                <a:ext uri="{FF2B5EF4-FFF2-40B4-BE49-F238E27FC236}">
                  <a16:creationId xmlns:a16="http://schemas.microsoft.com/office/drawing/2014/main" id="{FA7C2E01-3E3B-49FE-A4A9-77B5DB27324E}"/>
                </a:ext>
              </a:extLst>
            </p:cNvPr>
            <p:cNvSpPr>
              <a:spLocks noChangeShapeType="1"/>
            </p:cNvSpPr>
            <p:nvPr/>
          </p:nvSpPr>
          <p:spPr bwMode="auto">
            <a:xfrm flipH="1">
              <a:off x="3349" y="2254"/>
              <a:ext cx="79" cy="12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7" name="Group 6">
            <a:extLst>
              <a:ext uri="{FF2B5EF4-FFF2-40B4-BE49-F238E27FC236}">
                <a16:creationId xmlns:a16="http://schemas.microsoft.com/office/drawing/2014/main" id="{4477F4C6-3541-4047-B331-126E3124C8F6}"/>
              </a:ext>
            </a:extLst>
          </p:cNvPr>
          <p:cNvGrpSpPr/>
          <p:nvPr/>
        </p:nvGrpSpPr>
        <p:grpSpPr>
          <a:xfrm>
            <a:off x="2362200" y="3987800"/>
            <a:ext cx="2936875" cy="455613"/>
            <a:chOff x="2362200" y="3987800"/>
            <a:chExt cx="2936875" cy="455613"/>
          </a:xfrm>
        </p:grpSpPr>
        <p:grpSp>
          <p:nvGrpSpPr>
            <p:cNvPr id="4" name="Group 3">
              <a:extLst>
                <a:ext uri="{FF2B5EF4-FFF2-40B4-BE49-F238E27FC236}">
                  <a16:creationId xmlns:a16="http://schemas.microsoft.com/office/drawing/2014/main" id="{1F4CB895-3C3B-43A8-B07D-8F15F51ED015}"/>
                </a:ext>
              </a:extLst>
            </p:cNvPr>
            <p:cNvGrpSpPr/>
            <p:nvPr/>
          </p:nvGrpSpPr>
          <p:grpSpPr>
            <a:xfrm>
              <a:off x="2362200" y="3987800"/>
              <a:ext cx="2133600" cy="455613"/>
              <a:chOff x="2362200" y="3987800"/>
              <a:chExt cx="2133600" cy="455613"/>
            </a:xfrm>
          </p:grpSpPr>
          <p:sp>
            <p:nvSpPr>
              <p:cNvPr id="52301" name="Rectangle 74">
                <a:extLst>
                  <a:ext uri="{FF2B5EF4-FFF2-40B4-BE49-F238E27FC236}">
                    <a16:creationId xmlns:a16="http://schemas.microsoft.com/office/drawing/2014/main" id="{CF5DC6F9-2E96-4075-BB65-2D9FB9488F96}"/>
                  </a:ext>
                </a:extLst>
              </p:cNvPr>
              <p:cNvSpPr>
                <a:spLocks noChangeArrowheads="1"/>
              </p:cNvSpPr>
              <p:nvPr/>
            </p:nvSpPr>
            <p:spPr bwMode="auto">
              <a:xfrm>
                <a:off x="2365375" y="3987800"/>
                <a:ext cx="2130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00B050"/>
                    </a:solidFill>
                    <a:latin typeface="Arial" panose="020B0604020202020204" pitchFamily="34" charset="0"/>
                  </a:rPr>
                  <a:t>BREAKTHROUGH DUE TO</a:t>
                </a:r>
              </a:p>
            </p:txBody>
          </p:sp>
          <p:sp>
            <p:nvSpPr>
              <p:cNvPr id="52302" name="Rectangle 75">
                <a:extLst>
                  <a:ext uri="{FF2B5EF4-FFF2-40B4-BE49-F238E27FC236}">
                    <a16:creationId xmlns:a16="http://schemas.microsoft.com/office/drawing/2014/main" id="{168A8E88-F63F-401C-B9D4-E4270F6A248F}"/>
                  </a:ext>
                </a:extLst>
              </p:cNvPr>
              <p:cNvSpPr>
                <a:spLocks noChangeArrowheads="1"/>
              </p:cNvSpPr>
              <p:nvPr/>
            </p:nvSpPr>
            <p:spPr bwMode="auto">
              <a:xfrm>
                <a:off x="2362200" y="4165600"/>
                <a:ext cx="20653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u="sng" dirty="0">
                    <a:solidFill>
                      <a:srgbClr val="00B050"/>
                    </a:solidFill>
                    <a:latin typeface="Arial" panose="020B0604020202020204" pitchFamily="34" charset="0"/>
                  </a:rPr>
                  <a:t>CHANGE IN THE SYSTEM</a:t>
                </a:r>
              </a:p>
            </p:txBody>
          </p:sp>
        </p:grpSp>
        <p:grpSp>
          <p:nvGrpSpPr>
            <p:cNvPr id="52311" name="Group 94">
              <a:extLst>
                <a:ext uri="{FF2B5EF4-FFF2-40B4-BE49-F238E27FC236}">
                  <a16:creationId xmlns:a16="http://schemas.microsoft.com/office/drawing/2014/main" id="{3E2661B7-D263-45F7-BA6A-F6E142229A54}"/>
                </a:ext>
              </a:extLst>
            </p:cNvPr>
            <p:cNvGrpSpPr>
              <a:grpSpLocks/>
            </p:cNvGrpSpPr>
            <p:nvPr/>
          </p:nvGrpSpPr>
          <p:grpSpPr bwMode="auto">
            <a:xfrm>
              <a:off x="4460875" y="4030663"/>
              <a:ext cx="838200" cy="144463"/>
              <a:chOff x="2810" y="2539"/>
              <a:chExt cx="528" cy="91"/>
            </a:xfrm>
          </p:grpSpPr>
          <p:sp>
            <p:nvSpPr>
              <p:cNvPr id="52326" name="Freeform 95">
                <a:extLst>
                  <a:ext uri="{FF2B5EF4-FFF2-40B4-BE49-F238E27FC236}">
                    <a16:creationId xmlns:a16="http://schemas.microsoft.com/office/drawing/2014/main" id="{E1E443E4-B8C2-4A05-8732-59F9E999B0DC}"/>
                  </a:ext>
                </a:extLst>
              </p:cNvPr>
              <p:cNvSpPr>
                <a:spLocks/>
              </p:cNvSpPr>
              <p:nvPr/>
            </p:nvSpPr>
            <p:spPr bwMode="auto">
              <a:xfrm>
                <a:off x="3207" y="2539"/>
                <a:ext cx="131" cy="91"/>
              </a:xfrm>
              <a:custGeom>
                <a:avLst/>
                <a:gdLst>
                  <a:gd name="T0" fmla="*/ 130 w 131"/>
                  <a:gd name="T1" fmla="*/ 45 h 91"/>
                  <a:gd name="T2" fmla="*/ 0 w 131"/>
                  <a:gd name="T3" fmla="*/ 90 h 91"/>
                  <a:gd name="T4" fmla="*/ 46 w 131"/>
                  <a:gd name="T5" fmla="*/ 45 h 91"/>
                  <a:gd name="T6" fmla="*/ 0 w 131"/>
                  <a:gd name="T7" fmla="*/ 0 h 91"/>
                  <a:gd name="T8" fmla="*/ 130 w 131"/>
                  <a:gd name="T9" fmla="*/ 45 h 91"/>
                  <a:gd name="T10" fmla="*/ 0 60000 65536"/>
                  <a:gd name="T11" fmla="*/ 0 60000 65536"/>
                  <a:gd name="T12" fmla="*/ 0 60000 65536"/>
                  <a:gd name="T13" fmla="*/ 0 60000 65536"/>
                  <a:gd name="T14" fmla="*/ 0 60000 65536"/>
                  <a:gd name="T15" fmla="*/ 0 w 131"/>
                  <a:gd name="T16" fmla="*/ 0 h 91"/>
                  <a:gd name="T17" fmla="*/ 131 w 131"/>
                  <a:gd name="T18" fmla="*/ 91 h 91"/>
                </a:gdLst>
                <a:ahLst/>
                <a:cxnLst>
                  <a:cxn ang="T10">
                    <a:pos x="T0" y="T1"/>
                  </a:cxn>
                  <a:cxn ang="T11">
                    <a:pos x="T2" y="T3"/>
                  </a:cxn>
                  <a:cxn ang="T12">
                    <a:pos x="T4" y="T5"/>
                  </a:cxn>
                  <a:cxn ang="T13">
                    <a:pos x="T6" y="T7"/>
                  </a:cxn>
                  <a:cxn ang="T14">
                    <a:pos x="T8" y="T9"/>
                  </a:cxn>
                </a:cxnLst>
                <a:rect l="T15" t="T16" r="T17" b="T18"/>
                <a:pathLst>
                  <a:path w="131" h="91">
                    <a:moveTo>
                      <a:pt x="130" y="45"/>
                    </a:moveTo>
                    <a:lnTo>
                      <a:pt x="0" y="90"/>
                    </a:lnTo>
                    <a:lnTo>
                      <a:pt x="46" y="45"/>
                    </a:lnTo>
                    <a:lnTo>
                      <a:pt x="0" y="0"/>
                    </a:lnTo>
                    <a:lnTo>
                      <a:pt x="130" y="4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327" name="Line 96">
                <a:extLst>
                  <a:ext uri="{FF2B5EF4-FFF2-40B4-BE49-F238E27FC236}">
                    <a16:creationId xmlns:a16="http://schemas.microsoft.com/office/drawing/2014/main" id="{1A7B19E0-F9B1-4912-BFA9-4261214DBE53}"/>
                  </a:ext>
                </a:extLst>
              </p:cNvPr>
              <p:cNvSpPr>
                <a:spLocks noChangeShapeType="1"/>
              </p:cNvSpPr>
              <p:nvPr/>
            </p:nvSpPr>
            <p:spPr bwMode="auto">
              <a:xfrm>
                <a:off x="2810" y="2587"/>
                <a:ext cx="453"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7">
            <a:extLst>
              <a:ext uri="{FF2B5EF4-FFF2-40B4-BE49-F238E27FC236}">
                <a16:creationId xmlns:a16="http://schemas.microsoft.com/office/drawing/2014/main" id="{8BB222AB-22D2-4E30-8607-E2A51ED321F3}"/>
              </a:ext>
            </a:extLst>
          </p:cNvPr>
          <p:cNvGrpSpPr/>
          <p:nvPr/>
        </p:nvGrpSpPr>
        <p:grpSpPr>
          <a:xfrm>
            <a:off x="2687638" y="4584700"/>
            <a:ext cx="2827337" cy="630238"/>
            <a:chOff x="2687638" y="4584700"/>
            <a:chExt cx="2827337" cy="630238"/>
          </a:xfrm>
        </p:grpSpPr>
        <p:grpSp>
          <p:nvGrpSpPr>
            <p:cNvPr id="5" name="Group 4">
              <a:extLst>
                <a:ext uri="{FF2B5EF4-FFF2-40B4-BE49-F238E27FC236}">
                  <a16:creationId xmlns:a16="http://schemas.microsoft.com/office/drawing/2014/main" id="{F19FA3DF-7953-4FDC-8BEB-B7004AE04E5F}"/>
                </a:ext>
              </a:extLst>
            </p:cNvPr>
            <p:cNvGrpSpPr/>
            <p:nvPr/>
          </p:nvGrpSpPr>
          <p:grpSpPr>
            <a:xfrm>
              <a:off x="2687638" y="4584700"/>
              <a:ext cx="2462213" cy="630238"/>
              <a:chOff x="2687638" y="4584700"/>
              <a:chExt cx="2462213" cy="630238"/>
            </a:xfrm>
          </p:grpSpPr>
          <p:sp>
            <p:nvSpPr>
              <p:cNvPr id="52303" name="Rectangle 76">
                <a:extLst>
                  <a:ext uri="{FF2B5EF4-FFF2-40B4-BE49-F238E27FC236}">
                    <a16:creationId xmlns:a16="http://schemas.microsoft.com/office/drawing/2014/main" id="{AF65D00F-988F-4AB0-BE25-DA8B5122ACCF}"/>
                  </a:ext>
                </a:extLst>
              </p:cNvPr>
              <p:cNvSpPr>
                <a:spLocks noChangeArrowheads="1"/>
              </p:cNvSpPr>
              <p:nvPr/>
            </p:nvSpPr>
            <p:spPr bwMode="auto">
              <a:xfrm>
                <a:off x="2687638" y="4584700"/>
                <a:ext cx="2462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000000"/>
                    </a:solidFill>
                    <a:latin typeface="Arial" panose="020B0604020202020204" pitchFamily="34" charset="0"/>
                  </a:rPr>
                  <a:t>BETTER RESULTS WITH LESS </a:t>
                </a:r>
              </a:p>
            </p:txBody>
          </p:sp>
          <p:sp>
            <p:nvSpPr>
              <p:cNvPr id="52304" name="Rectangle 77">
                <a:extLst>
                  <a:ext uri="{FF2B5EF4-FFF2-40B4-BE49-F238E27FC236}">
                    <a16:creationId xmlns:a16="http://schemas.microsoft.com/office/drawing/2014/main" id="{53016C9A-C8C9-45F8-BA30-AF4AE553B5DE}"/>
                  </a:ext>
                </a:extLst>
              </p:cNvPr>
              <p:cNvSpPr>
                <a:spLocks noChangeArrowheads="1"/>
              </p:cNvSpPr>
              <p:nvPr/>
            </p:nvSpPr>
            <p:spPr bwMode="auto">
              <a:xfrm>
                <a:off x="2687638" y="4762500"/>
                <a:ext cx="1903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000000"/>
                    </a:solidFill>
                    <a:latin typeface="Arial" panose="020B0604020202020204" pitchFamily="34" charset="0"/>
                  </a:rPr>
                  <a:t>VARIATION FROM THE </a:t>
                </a:r>
              </a:p>
            </p:txBody>
          </p:sp>
          <p:sp>
            <p:nvSpPr>
              <p:cNvPr id="52305" name="Rectangle 78">
                <a:extLst>
                  <a:ext uri="{FF2B5EF4-FFF2-40B4-BE49-F238E27FC236}">
                    <a16:creationId xmlns:a16="http://schemas.microsoft.com/office/drawing/2014/main" id="{5846FA31-656F-404A-91D2-7568DD22E213}"/>
                  </a:ext>
                </a:extLst>
              </p:cNvPr>
              <p:cNvSpPr>
                <a:spLocks noChangeArrowheads="1"/>
              </p:cNvSpPr>
              <p:nvPr/>
            </p:nvSpPr>
            <p:spPr bwMode="auto">
              <a:xfrm>
                <a:off x="2687638" y="4940300"/>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CHANGED SYSTEM</a:t>
                </a:r>
              </a:p>
            </p:txBody>
          </p:sp>
        </p:grpSp>
        <p:grpSp>
          <p:nvGrpSpPr>
            <p:cNvPr id="52312" name="Group 97">
              <a:extLst>
                <a:ext uri="{FF2B5EF4-FFF2-40B4-BE49-F238E27FC236}">
                  <a16:creationId xmlns:a16="http://schemas.microsoft.com/office/drawing/2014/main" id="{92083354-3646-4723-9CC3-DA1EB84A9634}"/>
                </a:ext>
              </a:extLst>
            </p:cNvPr>
            <p:cNvGrpSpPr>
              <a:grpSpLocks/>
            </p:cNvGrpSpPr>
            <p:nvPr/>
          </p:nvGrpSpPr>
          <p:grpSpPr bwMode="auto">
            <a:xfrm>
              <a:off x="5148263" y="4678363"/>
              <a:ext cx="303213" cy="144463"/>
              <a:chOff x="3243" y="2947"/>
              <a:chExt cx="191" cy="91"/>
            </a:xfrm>
          </p:grpSpPr>
          <p:sp>
            <p:nvSpPr>
              <p:cNvPr id="52324" name="Freeform 98">
                <a:extLst>
                  <a:ext uri="{FF2B5EF4-FFF2-40B4-BE49-F238E27FC236}">
                    <a16:creationId xmlns:a16="http://schemas.microsoft.com/office/drawing/2014/main" id="{542E8908-4152-4CA6-8C62-DF627B611C39}"/>
                  </a:ext>
                </a:extLst>
              </p:cNvPr>
              <p:cNvSpPr>
                <a:spLocks/>
              </p:cNvSpPr>
              <p:nvPr/>
            </p:nvSpPr>
            <p:spPr bwMode="auto">
              <a:xfrm>
                <a:off x="3295" y="2947"/>
                <a:ext cx="139" cy="91"/>
              </a:xfrm>
              <a:custGeom>
                <a:avLst/>
                <a:gdLst>
                  <a:gd name="T0" fmla="*/ 138 w 139"/>
                  <a:gd name="T1" fmla="*/ 0 h 91"/>
                  <a:gd name="T2" fmla="*/ 38 w 139"/>
                  <a:gd name="T3" fmla="*/ 90 h 91"/>
                  <a:gd name="T4" fmla="*/ 61 w 139"/>
                  <a:gd name="T5" fmla="*/ 38 h 91"/>
                  <a:gd name="T6" fmla="*/ 0 w 139"/>
                  <a:gd name="T7" fmla="*/ 15 h 91"/>
                  <a:gd name="T8" fmla="*/ 138 w 139"/>
                  <a:gd name="T9" fmla="*/ 0 h 91"/>
                  <a:gd name="T10" fmla="*/ 0 60000 65536"/>
                  <a:gd name="T11" fmla="*/ 0 60000 65536"/>
                  <a:gd name="T12" fmla="*/ 0 60000 65536"/>
                  <a:gd name="T13" fmla="*/ 0 60000 65536"/>
                  <a:gd name="T14" fmla="*/ 0 60000 65536"/>
                  <a:gd name="T15" fmla="*/ 0 w 139"/>
                  <a:gd name="T16" fmla="*/ 0 h 91"/>
                  <a:gd name="T17" fmla="*/ 139 w 139"/>
                  <a:gd name="T18" fmla="*/ 91 h 91"/>
                </a:gdLst>
                <a:ahLst/>
                <a:cxnLst>
                  <a:cxn ang="T10">
                    <a:pos x="T0" y="T1"/>
                  </a:cxn>
                  <a:cxn ang="T11">
                    <a:pos x="T2" y="T3"/>
                  </a:cxn>
                  <a:cxn ang="T12">
                    <a:pos x="T4" y="T5"/>
                  </a:cxn>
                  <a:cxn ang="T13">
                    <a:pos x="T6" y="T7"/>
                  </a:cxn>
                  <a:cxn ang="T14">
                    <a:pos x="T8" y="T9"/>
                  </a:cxn>
                </a:cxnLst>
                <a:rect l="T15" t="T16" r="T17" b="T18"/>
                <a:pathLst>
                  <a:path w="139" h="91">
                    <a:moveTo>
                      <a:pt x="138" y="0"/>
                    </a:moveTo>
                    <a:lnTo>
                      <a:pt x="38" y="90"/>
                    </a:lnTo>
                    <a:lnTo>
                      <a:pt x="61" y="38"/>
                    </a:lnTo>
                    <a:lnTo>
                      <a:pt x="0" y="15"/>
                    </a:lnTo>
                    <a:lnTo>
                      <a:pt x="13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325" name="Line 99">
                <a:extLst>
                  <a:ext uri="{FF2B5EF4-FFF2-40B4-BE49-F238E27FC236}">
                    <a16:creationId xmlns:a16="http://schemas.microsoft.com/office/drawing/2014/main" id="{0AD00F93-0F0E-4A8D-8696-1FAB3D756308}"/>
                  </a:ext>
                </a:extLst>
              </p:cNvPr>
              <p:cNvSpPr>
                <a:spLocks noChangeShapeType="1"/>
              </p:cNvSpPr>
              <p:nvPr/>
            </p:nvSpPr>
            <p:spPr bwMode="auto">
              <a:xfrm flipV="1">
                <a:off x="3243" y="2985"/>
                <a:ext cx="117" cy="52"/>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52313" name="Group 100">
              <a:extLst>
                <a:ext uri="{FF2B5EF4-FFF2-40B4-BE49-F238E27FC236}">
                  <a16:creationId xmlns:a16="http://schemas.microsoft.com/office/drawing/2014/main" id="{6C135AF0-01F5-4273-B051-8B780A7027F4}"/>
                </a:ext>
              </a:extLst>
            </p:cNvPr>
            <p:cNvGrpSpPr>
              <a:grpSpLocks/>
            </p:cNvGrpSpPr>
            <p:nvPr/>
          </p:nvGrpSpPr>
          <p:grpSpPr bwMode="auto">
            <a:xfrm>
              <a:off x="5121275" y="4868863"/>
              <a:ext cx="393700" cy="131763"/>
              <a:chOff x="3226" y="3067"/>
              <a:chExt cx="248" cy="83"/>
            </a:xfrm>
          </p:grpSpPr>
          <p:sp>
            <p:nvSpPr>
              <p:cNvPr id="52322" name="Freeform 101">
                <a:extLst>
                  <a:ext uri="{FF2B5EF4-FFF2-40B4-BE49-F238E27FC236}">
                    <a16:creationId xmlns:a16="http://schemas.microsoft.com/office/drawing/2014/main" id="{E2FCDFCA-E51B-463A-BA24-2EAB3C39F4BB}"/>
                  </a:ext>
                </a:extLst>
              </p:cNvPr>
              <p:cNvSpPr>
                <a:spLocks/>
              </p:cNvSpPr>
              <p:nvPr/>
            </p:nvSpPr>
            <p:spPr bwMode="auto">
              <a:xfrm>
                <a:off x="3335" y="3067"/>
                <a:ext cx="139" cy="83"/>
              </a:xfrm>
              <a:custGeom>
                <a:avLst/>
                <a:gdLst>
                  <a:gd name="T0" fmla="*/ 138 w 139"/>
                  <a:gd name="T1" fmla="*/ 75 h 83"/>
                  <a:gd name="T2" fmla="*/ 0 w 139"/>
                  <a:gd name="T3" fmla="*/ 82 h 83"/>
                  <a:gd name="T4" fmla="*/ 54 w 139"/>
                  <a:gd name="T5" fmla="*/ 52 h 83"/>
                  <a:gd name="T6" fmla="*/ 23 w 139"/>
                  <a:gd name="T7" fmla="*/ 0 h 83"/>
                  <a:gd name="T8" fmla="*/ 138 w 139"/>
                  <a:gd name="T9" fmla="*/ 75 h 83"/>
                  <a:gd name="T10" fmla="*/ 0 60000 65536"/>
                  <a:gd name="T11" fmla="*/ 0 60000 65536"/>
                  <a:gd name="T12" fmla="*/ 0 60000 65536"/>
                  <a:gd name="T13" fmla="*/ 0 60000 65536"/>
                  <a:gd name="T14" fmla="*/ 0 60000 65536"/>
                  <a:gd name="T15" fmla="*/ 0 w 139"/>
                  <a:gd name="T16" fmla="*/ 0 h 83"/>
                  <a:gd name="T17" fmla="*/ 139 w 139"/>
                  <a:gd name="T18" fmla="*/ 83 h 83"/>
                </a:gdLst>
                <a:ahLst/>
                <a:cxnLst>
                  <a:cxn ang="T10">
                    <a:pos x="T0" y="T1"/>
                  </a:cxn>
                  <a:cxn ang="T11">
                    <a:pos x="T2" y="T3"/>
                  </a:cxn>
                  <a:cxn ang="T12">
                    <a:pos x="T4" y="T5"/>
                  </a:cxn>
                  <a:cxn ang="T13">
                    <a:pos x="T6" y="T7"/>
                  </a:cxn>
                  <a:cxn ang="T14">
                    <a:pos x="T8" y="T9"/>
                  </a:cxn>
                </a:cxnLst>
                <a:rect l="T15" t="T16" r="T17" b="T18"/>
                <a:pathLst>
                  <a:path w="139" h="83">
                    <a:moveTo>
                      <a:pt x="138" y="75"/>
                    </a:moveTo>
                    <a:lnTo>
                      <a:pt x="0" y="82"/>
                    </a:lnTo>
                    <a:lnTo>
                      <a:pt x="54" y="52"/>
                    </a:lnTo>
                    <a:lnTo>
                      <a:pt x="23" y="0"/>
                    </a:lnTo>
                    <a:lnTo>
                      <a:pt x="138"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323" name="Line 102">
                <a:extLst>
                  <a:ext uri="{FF2B5EF4-FFF2-40B4-BE49-F238E27FC236}">
                    <a16:creationId xmlns:a16="http://schemas.microsoft.com/office/drawing/2014/main" id="{D0FBFADB-1A48-492D-AD6B-7E3F8B632DED}"/>
                  </a:ext>
                </a:extLst>
              </p:cNvPr>
              <p:cNvSpPr>
                <a:spLocks noChangeShapeType="1"/>
              </p:cNvSpPr>
              <p:nvPr/>
            </p:nvSpPr>
            <p:spPr bwMode="auto">
              <a:xfrm>
                <a:off x="3226" y="3075"/>
                <a:ext cx="173" cy="49"/>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
        <p:nvSpPr>
          <p:cNvPr id="52314" name="Rectangle 103">
            <a:extLst>
              <a:ext uri="{FF2B5EF4-FFF2-40B4-BE49-F238E27FC236}">
                <a16:creationId xmlns:a16="http://schemas.microsoft.com/office/drawing/2014/main" id="{403710F7-9FA5-4BDB-8910-FD18A983AF9D}"/>
              </a:ext>
            </a:extLst>
          </p:cNvPr>
          <p:cNvSpPr>
            <a:spLocks noChangeArrowheads="1"/>
          </p:cNvSpPr>
          <p:nvPr/>
        </p:nvSpPr>
        <p:spPr bwMode="auto">
          <a:xfrm>
            <a:off x="1066800" y="1524000"/>
            <a:ext cx="827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srgbClr val="000000"/>
                </a:solidFill>
                <a:latin typeface="Arial" panose="020B0604020202020204" pitchFamily="34" charset="0"/>
              </a:rPr>
              <a:t>COST</a:t>
            </a:r>
          </a:p>
        </p:txBody>
      </p:sp>
      <p:sp>
        <p:nvSpPr>
          <p:cNvPr id="52315" name="Rectangle 104">
            <a:extLst>
              <a:ext uri="{FF2B5EF4-FFF2-40B4-BE49-F238E27FC236}">
                <a16:creationId xmlns:a16="http://schemas.microsoft.com/office/drawing/2014/main" id="{044268F9-887C-4262-909A-76A2F055CD84}"/>
              </a:ext>
            </a:extLst>
          </p:cNvPr>
          <p:cNvSpPr>
            <a:spLocks noChangeArrowheads="1"/>
          </p:cNvSpPr>
          <p:nvPr/>
        </p:nvSpPr>
        <p:spPr bwMode="auto">
          <a:xfrm>
            <a:off x="644525" y="1933575"/>
            <a:ext cx="38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panose="020B0604020202020204" pitchFamily="34" charset="0"/>
              </a:rPr>
              <a:t>50</a:t>
            </a:r>
          </a:p>
        </p:txBody>
      </p:sp>
      <p:sp>
        <p:nvSpPr>
          <p:cNvPr id="52316" name="Rectangle 105">
            <a:extLst>
              <a:ext uri="{FF2B5EF4-FFF2-40B4-BE49-F238E27FC236}">
                <a16:creationId xmlns:a16="http://schemas.microsoft.com/office/drawing/2014/main" id="{B40134B6-B836-45D8-8B60-2F77906C9341}"/>
              </a:ext>
            </a:extLst>
          </p:cNvPr>
          <p:cNvSpPr>
            <a:spLocks noChangeArrowheads="1"/>
          </p:cNvSpPr>
          <p:nvPr/>
        </p:nvSpPr>
        <p:spPr bwMode="auto">
          <a:xfrm>
            <a:off x="644525" y="2708275"/>
            <a:ext cx="38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panose="020B0604020202020204" pitchFamily="34" charset="0"/>
              </a:rPr>
              <a:t>40</a:t>
            </a:r>
          </a:p>
        </p:txBody>
      </p:sp>
      <p:sp>
        <p:nvSpPr>
          <p:cNvPr id="52317" name="Rectangle 106">
            <a:extLst>
              <a:ext uri="{FF2B5EF4-FFF2-40B4-BE49-F238E27FC236}">
                <a16:creationId xmlns:a16="http://schemas.microsoft.com/office/drawing/2014/main" id="{F841AAF5-355C-4A53-8084-59B8BE1A676C}"/>
              </a:ext>
            </a:extLst>
          </p:cNvPr>
          <p:cNvSpPr>
            <a:spLocks noChangeArrowheads="1"/>
          </p:cNvSpPr>
          <p:nvPr/>
        </p:nvSpPr>
        <p:spPr bwMode="auto">
          <a:xfrm>
            <a:off x="669925" y="3506788"/>
            <a:ext cx="38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panose="020B0604020202020204" pitchFamily="34" charset="0"/>
              </a:rPr>
              <a:t>30</a:t>
            </a:r>
          </a:p>
        </p:txBody>
      </p:sp>
      <p:sp>
        <p:nvSpPr>
          <p:cNvPr id="52318" name="Rectangle 107">
            <a:extLst>
              <a:ext uri="{FF2B5EF4-FFF2-40B4-BE49-F238E27FC236}">
                <a16:creationId xmlns:a16="http://schemas.microsoft.com/office/drawing/2014/main" id="{2EE65634-95EB-4A10-93C8-444AC68FF779}"/>
              </a:ext>
            </a:extLst>
          </p:cNvPr>
          <p:cNvSpPr>
            <a:spLocks noChangeArrowheads="1"/>
          </p:cNvSpPr>
          <p:nvPr/>
        </p:nvSpPr>
        <p:spPr bwMode="auto">
          <a:xfrm>
            <a:off x="631825" y="4268788"/>
            <a:ext cx="38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panose="020B0604020202020204" pitchFamily="34" charset="0"/>
              </a:rPr>
              <a:t>20</a:t>
            </a:r>
          </a:p>
        </p:txBody>
      </p:sp>
      <p:sp>
        <p:nvSpPr>
          <p:cNvPr id="52319" name="Rectangle 108">
            <a:extLst>
              <a:ext uri="{FF2B5EF4-FFF2-40B4-BE49-F238E27FC236}">
                <a16:creationId xmlns:a16="http://schemas.microsoft.com/office/drawing/2014/main" id="{D5E849A4-2019-4E3F-AE1C-2D3CCCB7151B}"/>
              </a:ext>
            </a:extLst>
          </p:cNvPr>
          <p:cNvSpPr>
            <a:spLocks noChangeArrowheads="1"/>
          </p:cNvSpPr>
          <p:nvPr/>
        </p:nvSpPr>
        <p:spPr bwMode="auto">
          <a:xfrm>
            <a:off x="682625" y="5068888"/>
            <a:ext cx="38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panose="020B0604020202020204" pitchFamily="34" charset="0"/>
              </a:rPr>
              <a:t>10</a:t>
            </a:r>
          </a:p>
        </p:txBody>
      </p:sp>
      <p:sp>
        <p:nvSpPr>
          <p:cNvPr id="52320" name="Rectangle 109">
            <a:extLst>
              <a:ext uri="{FF2B5EF4-FFF2-40B4-BE49-F238E27FC236}">
                <a16:creationId xmlns:a16="http://schemas.microsoft.com/office/drawing/2014/main" id="{66DAF065-59E0-4686-80F1-38DD8F2D26F1}"/>
              </a:ext>
            </a:extLst>
          </p:cNvPr>
          <p:cNvSpPr>
            <a:spLocks noChangeArrowheads="1"/>
          </p:cNvSpPr>
          <p:nvPr/>
        </p:nvSpPr>
        <p:spPr bwMode="auto">
          <a:xfrm>
            <a:off x="758825" y="5892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panose="020B0604020202020204" pitchFamily="34" charset="0"/>
              </a:rPr>
              <a:t>0</a:t>
            </a:r>
          </a:p>
        </p:txBody>
      </p:sp>
      <p:sp>
        <p:nvSpPr>
          <p:cNvPr id="52321" name="Rectangle 110">
            <a:extLst>
              <a:ext uri="{FF2B5EF4-FFF2-40B4-BE49-F238E27FC236}">
                <a16:creationId xmlns:a16="http://schemas.microsoft.com/office/drawing/2014/main" id="{3C31FC8B-159B-4814-9475-5FF16BEBCFCD}"/>
              </a:ext>
            </a:extLst>
          </p:cNvPr>
          <p:cNvSpPr>
            <a:spLocks noChangeArrowheads="1"/>
          </p:cNvSpPr>
          <p:nvPr/>
        </p:nvSpPr>
        <p:spPr bwMode="auto">
          <a:xfrm>
            <a:off x="4033838" y="6291263"/>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srgbClr val="000000"/>
                </a:solidFill>
                <a:latin typeface="Arial" panose="020B0604020202020204" pitchFamily="34" charset="0"/>
              </a:rPr>
              <a:t>TIME</a:t>
            </a:r>
          </a:p>
        </p:txBody>
      </p:sp>
      <p:sp>
        <p:nvSpPr>
          <p:cNvPr id="52288" name="Rectangle 111">
            <a:extLst>
              <a:ext uri="{FF2B5EF4-FFF2-40B4-BE49-F238E27FC236}">
                <a16:creationId xmlns:a16="http://schemas.microsoft.com/office/drawing/2014/main" id="{7425A0ED-F1B2-449E-95CC-B248864768F4}"/>
              </a:ext>
            </a:extLst>
          </p:cNvPr>
          <p:cNvSpPr>
            <a:spLocks noGrp="1"/>
          </p:cNvSpPr>
          <p:nvPr>
            <p:ph type="title" idx="4294967295"/>
          </p:nvPr>
        </p:nvSpPr>
        <p:spPr>
          <a:xfrm>
            <a:off x="1111250" y="-147637"/>
            <a:ext cx="7704667" cy="1981200"/>
          </a:xfrm>
        </p:spPr>
        <p:txBody>
          <a:bodyPr/>
          <a:lstStyle/>
          <a:p>
            <a:pPr eaLnBrk="1" hangingPunct="1"/>
            <a:r>
              <a:rPr lang="en-US" altLang="en-US" dirty="0"/>
              <a:t>How to React to Variation?</a:t>
            </a:r>
          </a:p>
        </p:txBody>
      </p:sp>
      <p:sp>
        <p:nvSpPr>
          <p:cNvPr id="52289" name="Rectangle 112">
            <a:extLst>
              <a:ext uri="{FF2B5EF4-FFF2-40B4-BE49-F238E27FC236}">
                <a16:creationId xmlns:a16="http://schemas.microsoft.com/office/drawing/2014/main" id="{ACE31B2E-A481-4BAA-AD8D-411DD2691676}"/>
              </a:ext>
            </a:extLst>
          </p:cNvPr>
          <p:cNvSpPr>
            <a:spLocks noChangeArrowheads="1"/>
          </p:cNvSpPr>
          <p:nvPr/>
        </p:nvSpPr>
        <p:spPr bwMode="auto">
          <a:xfrm>
            <a:off x="777875" y="1349375"/>
            <a:ext cx="3835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a:extLst>
              <a:ext uri="{FF2B5EF4-FFF2-40B4-BE49-F238E27FC236}">
                <a16:creationId xmlns:a16="http://schemas.microsoft.com/office/drawing/2014/main" id="{FDAC9E8D-905F-47D5-BC59-1DD755143D49}"/>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E8A7B58-44FF-40BF-BF2F-44423D4F8A86}" type="slidenum">
              <a:rPr lang="en-US" altLang="en-US" sz="1000" b="1">
                <a:solidFill>
                  <a:srgbClr val="989966"/>
                </a:solidFill>
                <a:latin typeface="Arial" panose="020B0604020202020204" pitchFamily="34" charset="0"/>
              </a:rPr>
              <a:pPr algn="r" eaLnBrk="1" hangingPunct="1">
                <a:spcBef>
                  <a:spcPct val="0"/>
                </a:spcBef>
                <a:buFontTx/>
                <a:buNone/>
              </a:pPr>
              <a:t>3</a:t>
            </a:fld>
            <a:endParaRPr lang="en-US" altLang="en-US" sz="1000" b="1">
              <a:solidFill>
                <a:srgbClr val="989966"/>
              </a:solidFill>
              <a:latin typeface="Arial" panose="020B0604020202020204" pitchFamily="34" charset="0"/>
            </a:endParaRPr>
          </a:p>
        </p:txBody>
      </p:sp>
      <p:sp>
        <p:nvSpPr>
          <p:cNvPr id="9219" name="Rectangle 2">
            <a:extLst>
              <a:ext uri="{FF2B5EF4-FFF2-40B4-BE49-F238E27FC236}">
                <a16:creationId xmlns:a16="http://schemas.microsoft.com/office/drawing/2014/main" id="{4790B6AA-7B32-4456-A4F5-DBD50F87B6F6}"/>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220" name="Rectangle 3">
            <a:extLst>
              <a:ext uri="{FF2B5EF4-FFF2-40B4-BE49-F238E27FC236}">
                <a16:creationId xmlns:a16="http://schemas.microsoft.com/office/drawing/2014/main" id="{FACFC5A3-256A-4FB6-A090-5B05FFFF9210}"/>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221" name="Rectangle 4">
            <a:extLst>
              <a:ext uri="{FF2B5EF4-FFF2-40B4-BE49-F238E27FC236}">
                <a16:creationId xmlns:a16="http://schemas.microsoft.com/office/drawing/2014/main" id="{0BC1904D-C710-474D-A302-36CBAB2F87AF}"/>
              </a:ext>
            </a:extLst>
          </p:cNvPr>
          <p:cNvSpPr>
            <a:spLocks noGrp="1"/>
          </p:cNvSpPr>
          <p:nvPr>
            <p:ph type="title" idx="4294967295"/>
          </p:nvPr>
        </p:nvSpPr>
        <p:spPr>
          <a:xfrm>
            <a:off x="990600" y="338138"/>
            <a:ext cx="7835900" cy="652462"/>
          </a:xfrm>
        </p:spPr>
        <p:txBody>
          <a:bodyPr lIns="88900" tIns="44450" rIns="88900" bIns="44450" anchor="t">
            <a:noAutofit/>
          </a:bodyPr>
          <a:lstStyle/>
          <a:p>
            <a:pPr eaLnBrk="1" hangingPunct="1">
              <a:lnSpc>
                <a:spcPct val="130000"/>
              </a:lnSpc>
            </a:pPr>
            <a:r>
              <a:rPr lang="en-US" altLang="en-US" sz="4400" dirty="0">
                <a:latin typeface="Calibri" panose="020F0502020204030204" pitchFamily="34" charset="0"/>
                <a:ea typeface="+mn-ea"/>
                <a:cs typeface="+mn-cs"/>
              </a:rPr>
              <a:t>How to Engage</a:t>
            </a:r>
          </a:p>
        </p:txBody>
      </p:sp>
      <p:sp>
        <p:nvSpPr>
          <p:cNvPr id="9222" name="Rectangle 5">
            <a:extLst>
              <a:ext uri="{FF2B5EF4-FFF2-40B4-BE49-F238E27FC236}">
                <a16:creationId xmlns:a16="http://schemas.microsoft.com/office/drawing/2014/main" id="{D225AB7D-4D1C-4776-8E71-5E3F05CB108D}"/>
              </a:ext>
            </a:extLst>
          </p:cNvPr>
          <p:cNvSpPr>
            <a:spLocks noGrp="1"/>
          </p:cNvSpPr>
          <p:nvPr>
            <p:ph type="body" idx="4294967295"/>
          </p:nvPr>
        </p:nvSpPr>
        <p:spPr>
          <a:xfrm>
            <a:off x="1056217" y="1593574"/>
            <a:ext cx="7704666" cy="4171122"/>
          </a:xfrm>
        </p:spPr>
        <p:txBody>
          <a:bodyPr lIns="88900" tIns="44450" rIns="88900" bIns="44450">
            <a:normAutofit fontScale="92500" lnSpcReduction="10000"/>
          </a:bodyPr>
          <a:lstStyle/>
          <a:p>
            <a:pPr marL="0" indent="0" eaLnBrk="1" hangingPunct="1">
              <a:buFont typeface="Arial" panose="020B0604020202020204" pitchFamily="34" charset="0"/>
              <a:buNone/>
            </a:pPr>
            <a:r>
              <a:rPr lang="en-US" altLang="en-US" b="1" dirty="0"/>
              <a:t>Unmute/Mute:  </a:t>
            </a:r>
            <a:r>
              <a:rPr lang="en-US" altLang="en-US" dirty="0"/>
              <a:t>To keep a free flowing interaction, I will unmute everyone’s line.  If background noise, please mute yourself</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r>
              <a:rPr lang="en-US" altLang="en-US" b="1" dirty="0"/>
              <a:t>Raise Hand:  </a:t>
            </a:r>
            <a:r>
              <a:rPr lang="en-US" altLang="en-US" dirty="0"/>
              <a:t>Answer question, participate in conversation, 	                    ask a question of presenter</a:t>
            </a:r>
          </a:p>
          <a:p>
            <a:pPr marL="0" indent="0" eaLnBrk="1" hangingPunct="1">
              <a:buFont typeface="Arial" panose="020B0604020202020204" pitchFamily="34" charset="0"/>
              <a:buNone/>
            </a:pPr>
            <a:endParaRPr lang="en-US" altLang="en-US" b="1" dirty="0"/>
          </a:p>
          <a:p>
            <a:pPr marL="0" indent="0" eaLnBrk="1" hangingPunct="1">
              <a:buFont typeface="Arial" panose="020B0604020202020204" pitchFamily="34" charset="0"/>
              <a:buNone/>
            </a:pPr>
            <a:r>
              <a:rPr lang="en-US" altLang="en-US" b="1" dirty="0"/>
              <a:t>Chat:  </a:t>
            </a:r>
            <a:r>
              <a:rPr lang="en-US" altLang="en-US" dirty="0"/>
              <a:t>Technical difficulties, communicate with each other, 	    	      general requests</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r>
              <a:rPr lang="en-US" altLang="en-US" b="1" dirty="0"/>
              <a:t>Polls:</a:t>
            </a:r>
            <a:r>
              <a:rPr lang="en-US" altLang="en-US" dirty="0"/>
              <a:t>   Reply to polls and see results on your Zoom screen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DA53841-3B46-4A57-9C84-44DB5ADFFFF9}"/>
              </a:ext>
            </a:extLst>
          </p:cNvPr>
          <p:cNvSpPr>
            <a:spLocks noChangeArrowheads="1"/>
          </p:cNvSpPr>
          <p:nvPr/>
        </p:nvSpPr>
        <p:spPr bwMode="auto">
          <a:xfrm>
            <a:off x="719138" y="6616700"/>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75" name="Rectangle 3">
            <a:extLst>
              <a:ext uri="{FF2B5EF4-FFF2-40B4-BE49-F238E27FC236}">
                <a16:creationId xmlns:a16="http://schemas.microsoft.com/office/drawing/2014/main" id="{3032C11B-54AA-4BFB-BC25-8B9C2A7AA83E}"/>
              </a:ext>
            </a:extLst>
          </p:cNvPr>
          <p:cNvSpPr>
            <a:spLocks noChangeArrowheads="1"/>
          </p:cNvSpPr>
          <p:nvPr/>
        </p:nvSpPr>
        <p:spPr bwMode="auto">
          <a:xfrm>
            <a:off x="3116263" y="6616700"/>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76" name="Rectangle 4">
            <a:extLst>
              <a:ext uri="{FF2B5EF4-FFF2-40B4-BE49-F238E27FC236}">
                <a16:creationId xmlns:a16="http://schemas.microsoft.com/office/drawing/2014/main" id="{7F86304A-12DF-4975-A82D-EF24B84E11A9}"/>
              </a:ext>
            </a:extLst>
          </p:cNvPr>
          <p:cNvSpPr>
            <a:spLocks noGrp="1"/>
          </p:cNvSpPr>
          <p:nvPr>
            <p:ph type="title" idx="4294967295"/>
          </p:nvPr>
        </p:nvSpPr>
        <p:spPr/>
        <p:txBody>
          <a:bodyPr lIns="88900" tIns="44450" rIns="88900" bIns="44450" anchor="t"/>
          <a:lstStyle/>
          <a:p>
            <a:pPr eaLnBrk="1" hangingPunct="1">
              <a:lnSpc>
                <a:spcPct val="130000"/>
              </a:lnSpc>
            </a:pPr>
            <a:r>
              <a:rPr lang="en-US" altLang="en-US"/>
              <a:t>Deming Funnel Experiment</a:t>
            </a:r>
          </a:p>
        </p:txBody>
      </p:sp>
      <p:sp>
        <p:nvSpPr>
          <p:cNvPr id="54277" name="Rectangle 5">
            <a:extLst>
              <a:ext uri="{FF2B5EF4-FFF2-40B4-BE49-F238E27FC236}">
                <a16:creationId xmlns:a16="http://schemas.microsoft.com/office/drawing/2014/main" id="{F395B17A-C660-49DD-B563-A11AD7014667}"/>
              </a:ext>
            </a:extLst>
          </p:cNvPr>
          <p:cNvSpPr>
            <a:spLocks noGrp="1"/>
          </p:cNvSpPr>
          <p:nvPr>
            <p:ph type="body" idx="4294967295"/>
          </p:nvPr>
        </p:nvSpPr>
        <p:spPr>
          <a:xfrm>
            <a:off x="803275" y="823914"/>
            <a:ext cx="8153400" cy="4724400"/>
          </a:xfrm>
        </p:spPr>
        <p:txBody>
          <a:bodyPr lIns="88900" tIns="44450" rIns="88900" bIns="44450">
            <a:normAutofit/>
          </a:bodyPr>
          <a:lstStyle/>
          <a:p>
            <a:pPr eaLnBrk="1" hangingPunct="1">
              <a:buSzPct val="60000"/>
            </a:pPr>
            <a:r>
              <a:rPr lang="en-US" altLang="en-US" dirty="0"/>
              <a:t>Process: Drop a marble through funnel; mark spot where it rests; repeat</a:t>
            </a:r>
          </a:p>
          <a:p>
            <a:pPr eaLnBrk="1" hangingPunct="1">
              <a:buSzPct val="60000"/>
            </a:pPr>
            <a:endParaRPr lang="en-US" altLang="en-US" dirty="0"/>
          </a:p>
          <a:p>
            <a:pPr eaLnBrk="1" hangingPunct="1">
              <a:buSzPct val="60000"/>
            </a:pPr>
            <a:r>
              <a:rPr lang="en-US" altLang="en-US" dirty="0"/>
              <a:t>Aim: Have marble come to rest on target</a:t>
            </a:r>
          </a:p>
          <a:p>
            <a:pPr eaLnBrk="1" hangingPunct="1">
              <a:buSzPct val="60000"/>
            </a:pPr>
            <a:endParaRPr lang="en-US" altLang="en-US" dirty="0"/>
          </a:p>
          <a:p>
            <a:pPr eaLnBrk="1" hangingPunct="1">
              <a:buSzPct val="60000"/>
            </a:pPr>
            <a:r>
              <a:rPr lang="en-US" altLang="en-US" dirty="0"/>
              <a:t>Measure of success: Spread of spots around target</a:t>
            </a:r>
          </a:p>
        </p:txBody>
      </p:sp>
      <p:grpSp>
        <p:nvGrpSpPr>
          <p:cNvPr id="54278" name="Group 6">
            <a:extLst>
              <a:ext uri="{FF2B5EF4-FFF2-40B4-BE49-F238E27FC236}">
                <a16:creationId xmlns:a16="http://schemas.microsoft.com/office/drawing/2014/main" id="{BAD70A56-7982-4A0C-9532-AFAE9DBF91BD}"/>
              </a:ext>
            </a:extLst>
          </p:cNvPr>
          <p:cNvGrpSpPr>
            <a:grpSpLocks/>
          </p:cNvGrpSpPr>
          <p:nvPr/>
        </p:nvGrpSpPr>
        <p:grpSpPr bwMode="auto">
          <a:xfrm>
            <a:off x="3873500" y="5146327"/>
            <a:ext cx="1422400" cy="1122362"/>
            <a:chOff x="2440" y="2846"/>
            <a:chExt cx="896" cy="707"/>
          </a:xfrm>
        </p:grpSpPr>
        <p:pic>
          <p:nvPicPr>
            <p:cNvPr id="54286" name="Picture 7">
              <a:extLst>
                <a:ext uri="{FF2B5EF4-FFF2-40B4-BE49-F238E27FC236}">
                  <a16:creationId xmlns:a16="http://schemas.microsoft.com/office/drawing/2014/main" id="{4D67578B-FEB0-4149-99C9-FD1009FFE44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 y="2846"/>
              <a:ext cx="896"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8">
              <a:extLst>
                <a:ext uri="{FF2B5EF4-FFF2-40B4-BE49-F238E27FC236}">
                  <a16:creationId xmlns:a16="http://schemas.microsoft.com/office/drawing/2014/main" id="{AE5D14F7-D2DB-4E02-A370-B3E75A6D924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 y="2901"/>
              <a:ext cx="89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9" name="Oval 9">
            <a:extLst>
              <a:ext uri="{FF2B5EF4-FFF2-40B4-BE49-F238E27FC236}">
                <a16:creationId xmlns:a16="http://schemas.microsoft.com/office/drawing/2014/main" id="{0228470B-0722-48AF-8E00-7AA6EB08EF67}"/>
              </a:ext>
            </a:extLst>
          </p:cNvPr>
          <p:cNvSpPr>
            <a:spLocks noChangeArrowheads="1"/>
          </p:cNvSpPr>
          <p:nvPr/>
        </p:nvSpPr>
        <p:spPr bwMode="auto">
          <a:xfrm>
            <a:off x="5251450" y="4824064"/>
            <a:ext cx="165100" cy="152400"/>
          </a:xfrm>
          <a:prstGeom prst="ellipse">
            <a:avLst/>
          </a:prstGeom>
          <a:solidFill>
            <a:srgbClr val="003E00"/>
          </a:solidFill>
          <a:ln w="12700">
            <a:solidFill>
              <a:srgbClr val="003E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80" name="Line 10">
            <a:extLst>
              <a:ext uri="{FF2B5EF4-FFF2-40B4-BE49-F238E27FC236}">
                <a16:creationId xmlns:a16="http://schemas.microsoft.com/office/drawing/2014/main" id="{652C2A8B-3B12-4161-AB2C-1E8032BA7B74}"/>
              </a:ext>
            </a:extLst>
          </p:cNvPr>
          <p:cNvSpPr>
            <a:spLocks noChangeShapeType="1"/>
          </p:cNvSpPr>
          <p:nvPr/>
        </p:nvSpPr>
        <p:spPr bwMode="auto">
          <a:xfrm flipH="1">
            <a:off x="4565650" y="4893914"/>
            <a:ext cx="628650" cy="0"/>
          </a:xfrm>
          <a:prstGeom prst="line">
            <a:avLst/>
          </a:prstGeom>
          <a:noFill/>
          <a:ln w="127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281" name="Line 11">
            <a:extLst>
              <a:ext uri="{FF2B5EF4-FFF2-40B4-BE49-F238E27FC236}">
                <a16:creationId xmlns:a16="http://schemas.microsoft.com/office/drawing/2014/main" id="{2392B6FE-D97E-4A2C-AA53-C13D3CA171E8}"/>
              </a:ext>
            </a:extLst>
          </p:cNvPr>
          <p:cNvSpPr>
            <a:spLocks noChangeShapeType="1"/>
          </p:cNvSpPr>
          <p:nvPr/>
        </p:nvSpPr>
        <p:spPr bwMode="auto">
          <a:xfrm flipH="1">
            <a:off x="4557713" y="4900264"/>
            <a:ext cx="1587" cy="374650"/>
          </a:xfrm>
          <a:prstGeom prst="line">
            <a:avLst/>
          </a:prstGeom>
          <a:noFill/>
          <a:ln w="12700">
            <a:solidFill>
              <a:srgbClr val="D20008"/>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nvGrpSpPr>
          <p:cNvPr id="54282" name="Group 12">
            <a:extLst>
              <a:ext uri="{FF2B5EF4-FFF2-40B4-BE49-F238E27FC236}">
                <a16:creationId xmlns:a16="http://schemas.microsoft.com/office/drawing/2014/main" id="{5115D22B-0443-4530-BF76-E4047806C857}"/>
              </a:ext>
            </a:extLst>
          </p:cNvPr>
          <p:cNvGrpSpPr>
            <a:grpSpLocks/>
          </p:cNvGrpSpPr>
          <p:nvPr/>
        </p:nvGrpSpPr>
        <p:grpSpPr bwMode="auto">
          <a:xfrm>
            <a:off x="4413250" y="6424264"/>
            <a:ext cx="271463" cy="273050"/>
            <a:chOff x="2780" y="3651"/>
            <a:chExt cx="171" cy="172"/>
          </a:xfrm>
        </p:grpSpPr>
        <p:sp>
          <p:nvSpPr>
            <p:cNvPr id="54284" name="Line 13">
              <a:extLst>
                <a:ext uri="{FF2B5EF4-FFF2-40B4-BE49-F238E27FC236}">
                  <a16:creationId xmlns:a16="http://schemas.microsoft.com/office/drawing/2014/main" id="{376FE5A4-FC30-4286-8747-EC57F658C79B}"/>
                </a:ext>
              </a:extLst>
            </p:cNvPr>
            <p:cNvSpPr>
              <a:spLocks noChangeShapeType="1"/>
            </p:cNvSpPr>
            <p:nvPr/>
          </p:nvSpPr>
          <p:spPr bwMode="auto">
            <a:xfrm flipH="1">
              <a:off x="2780" y="3651"/>
              <a:ext cx="171"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285" name="Line 14">
              <a:extLst>
                <a:ext uri="{FF2B5EF4-FFF2-40B4-BE49-F238E27FC236}">
                  <a16:creationId xmlns:a16="http://schemas.microsoft.com/office/drawing/2014/main" id="{6C39E10D-100B-4B90-9E04-17E7078E7AF2}"/>
                </a:ext>
              </a:extLst>
            </p:cNvPr>
            <p:cNvSpPr>
              <a:spLocks noChangeShapeType="1"/>
            </p:cNvSpPr>
            <p:nvPr/>
          </p:nvSpPr>
          <p:spPr bwMode="auto">
            <a:xfrm>
              <a:off x="2780" y="3651"/>
              <a:ext cx="171"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4283" name="Slide Number Placeholder 1">
            <a:extLst>
              <a:ext uri="{FF2B5EF4-FFF2-40B4-BE49-F238E27FC236}">
                <a16:creationId xmlns:a16="http://schemas.microsoft.com/office/drawing/2014/main" id="{C339FFFB-32DD-46C5-AA58-F7884126E157}"/>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402E901-2A2A-42CA-8864-CD71D098CA4F}" type="slidenum">
              <a:rPr lang="en-US" altLang="en-US" sz="1000" b="1">
                <a:solidFill>
                  <a:srgbClr val="989966"/>
                </a:solidFill>
                <a:latin typeface="Arial" panose="020B0604020202020204" pitchFamily="34" charset="0"/>
              </a:rPr>
              <a:pPr algn="r" eaLnBrk="1" hangingPunct="1">
                <a:spcBef>
                  <a:spcPct val="0"/>
                </a:spcBef>
                <a:buFontTx/>
                <a:buNone/>
              </a:pPr>
              <a:t>30</a:t>
            </a:fld>
            <a:endParaRPr lang="en-US" altLang="en-US" sz="1000" b="1">
              <a:solidFill>
                <a:srgbClr val="989966"/>
              </a:solidFill>
              <a:latin typeface="Arial" panose="020B0604020202020204" pitchFamily="34" charset="0"/>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94477B3-7752-42DC-9263-D3B37DB1F36C}"/>
              </a:ext>
            </a:extLst>
          </p:cNvPr>
          <p:cNvSpPr>
            <a:spLocks noChangeArrowheads="1"/>
          </p:cNvSpPr>
          <p:nvPr/>
        </p:nvSpPr>
        <p:spPr bwMode="auto">
          <a:xfrm>
            <a:off x="719138" y="5360988"/>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6323" name="Rectangle 3">
            <a:extLst>
              <a:ext uri="{FF2B5EF4-FFF2-40B4-BE49-F238E27FC236}">
                <a16:creationId xmlns:a16="http://schemas.microsoft.com/office/drawing/2014/main" id="{6575E84C-7673-4AB4-AAF9-5186B60142C1}"/>
              </a:ext>
            </a:extLst>
          </p:cNvPr>
          <p:cNvSpPr>
            <a:spLocks noChangeArrowheads="1"/>
          </p:cNvSpPr>
          <p:nvPr/>
        </p:nvSpPr>
        <p:spPr bwMode="auto">
          <a:xfrm>
            <a:off x="3116263" y="5360988"/>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6324" name="Rectangle 4">
            <a:extLst>
              <a:ext uri="{FF2B5EF4-FFF2-40B4-BE49-F238E27FC236}">
                <a16:creationId xmlns:a16="http://schemas.microsoft.com/office/drawing/2014/main" id="{C1CA6387-565A-413E-83A6-029C5012BD79}"/>
              </a:ext>
            </a:extLst>
          </p:cNvPr>
          <p:cNvSpPr>
            <a:spLocks noGrp="1"/>
          </p:cNvSpPr>
          <p:nvPr>
            <p:ph type="title" idx="4294967295"/>
          </p:nvPr>
        </p:nvSpPr>
        <p:spPr/>
        <p:txBody>
          <a:bodyPr lIns="88900" tIns="44450" rIns="88900" bIns="44450" anchor="t"/>
          <a:lstStyle/>
          <a:p>
            <a:pPr eaLnBrk="1" hangingPunct="1">
              <a:lnSpc>
                <a:spcPct val="130000"/>
              </a:lnSpc>
            </a:pPr>
            <a:r>
              <a:rPr lang="en-US" altLang="en-US" dirty="0"/>
              <a:t>Experiment: Rule 1</a:t>
            </a:r>
          </a:p>
        </p:txBody>
      </p:sp>
      <p:sp>
        <p:nvSpPr>
          <p:cNvPr id="56325" name="Rectangle 5">
            <a:extLst>
              <a:ext uri="{FF2B5EF4-FFF2-40B4-BE49-F238E27FC236}">
                <a16:creationId xmlns:a16="http://schemas.microsoft.com/office/drawing/2014/main" id="{C236C647-030A-433E-88F9-A69A9E6DB029}"/>
              </a:ext>
            </a:extLst>
          </p:cNvPr>
          <p:cNvSpPr>
            <a:spLocks noGrp="1"/>
          </p:cNvSpPr>
          <p:nvPr>
            <p:ph type="body" idx="4294967295"/>
          </p:nvPr>
        </p:nvSpPr>
        <p:spPr>
          <a:xfrm>
            <a:off x="948266" y="1388167"/>
            <a:ext cx="7772400" cy="990601"/>
          </a:xfrm>
        </p:spPr>
        <p:txBody>
          <a:bodyPr lIns="88900" tIns="44450" rIns="88900" bIns="44450"/>
          <a:lstStyle/>
          <a:p>
            <a:pPr eaLnBrk="1" hangingPunct="1">
              <a:buSzPct val="60000"/>
              <a:buFont typeface="Arial" panose="020B0604020202020204" pitchFamily="34" charset="0"/>
              <a:buNone/>
            </a:pPr>
            <a:r>
              <a:rPr lang="en-US" altLang="en-US" dirty="0"/>
              <a:t>Rule 1: No adjustment</a:t>
            </a:r>
          </a:p>
        </p:txBody>
      </p:sp>
      <p:sp>
        <p:nvSpPr>
          <p:cNvPr id="56326" name="Oval 6">
            <a:extLst>
              <a:ext uri="{FF2B5EF4-FFF2-40B4-BE49-F238E27FC236}">
                <a16:creationId xmlns:a16="http://schemas.microsoft.com/office/drawing/2014/main" id="{5580CCB7-ECA2-4D95-9132-097551D92BF5}"/>
              </a:ext>
            </a:extLst>
          </p:cNvPr>
          <p:cNvSpPr>
            <a:spLocks noChangeArrowheads="1"/>
          </p:cNvSpPr>
          <p:nvPr/>
        </p:nvSpPr>
        <p:spPr bwMode="auto">
          <a:xfrm>
            <a:off x="4184650" y="4491038"/>
            <a:ext cx="165100" cy="152400"/>
          </a:xfrm>
          <a:prstGeom prst="ellipse">
            <a:avLst/>
          </a:prstGeom>
          <a:solidFill>
            <a:srgbClr val="003E00"/>
          </a:solidFill>
          <a:ln w="12700">
            <a:solidFill>
              <a:srgbClr val="003E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56327" name="Group 7">
            <a:extLst>
              <a:ext uri="{FF2B5EF4-FFF2-40B4-BE49-F238E27FC236}">
                <a16:creationId xmlns:a16="http://schemas.microsoft.com/office/drawing/2014/main" id="{68F1F30C-A5AD-4130-B129-CE9BD503749A}"/>
              </a:ext>
            </a:extLst>
          </p:cNvPr>
          <p:cNvGrpSpPr>
            <a:grpSpLocks/>
          </p:cNvGrpSpPr>
          <p:nvPr/>
        </p:nvGrpSpPr>
        <p:grpSpPr bwMode="auto">
          <a:xfrm>
            <a:off x="3911600" y="2667000"/>
            <a:ext cx="1422400" cy="1120775"/>
            <a:chOff x="2464" y="2238"/>
            <a:chExt cx="896" cy="706"/>
          </a:xfrm>
        </p:grpSpPr>
        <p:grpSp>
          <p:nvGrpSpPr>
            <p:cNvPr id="56343" name="Group 8">
              <a:extLst>
                <a:ext uri="{FF2B5EF4-FFF2-40B4-BE49-F238E27FC236}">
                  <a16:creationId xmlns:a16="http://schemas.microsoft.com/office/drawing/2014/main" id="{816562AF-7D5B-45D7-90F8-AF19C502CCE2}"/>
                </a:ext>
              </a:extLst>
            </p:cNvPr>
            <p:cNvGrpSpPr>
              <a:grpSpLocks/>
            </p:cNvGrpSpPr>
            <p:nvPr/>
          </p:nvGrpSpPr>
          <p:grpSpPr bwMode="auto">
            <a:xfrm>
              <a:off x="2464" y="2238"/>
              <a:ext cx="896" cy="706"/>
              <a:chOff x="2464" y="2238"/>
              <a:chExt cx="896" cy="706"/>
            </a:xfrm>
          </p:grpSpPr>
          <p:pic>
            <p:nvPicPr>
              <p:cNvPr id="56345" name="Picture 9">
                <a:extLst>
                  <a:ext uri="{FF2B5EF4-FFF2-40B4-BE49-F238E27FC236}">
                    <a16:creationId xmlns:a16="http://schemas.microsoft.com/office/drawing/2014/main" id="{F1FD34CE-B7EF-40EF-A834-77678584BBB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 y="2238"/>
                <a:ext cx="896"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6" name="Picture 10">
                <a:extLst>
                  <a:ext uri="{FF2B5EF4-FFF2-40B4-BE49-F238E27FC236}">
                    <a16:creationId xmlns:a16="http://schemas.microsoft.com/office/drawing/2014/main" id="{C21CDF57-263F-4A06-A1CD-49EB263941A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 y="2294"/>
                <a:ext cx="896"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44" name="Line 11">
              <a:extLst>
                <a:ext uri="{FF2B5EF4-FFF2-40B4-BE49-F238E27FC236}">
                  <a16:creationId xmlns:a16="http://schemas.microsoft.com/office/drawing/2014/main" id="{83563E8A-9E4B-4886-B3FB-9E38D51BDCEF}"/>
                </a:ext>
              </a:extLst>
            </p:cNvPr>
            <p:cNvSpPr>
              <a:spLocks noChangeShapeType="1"/>
            </p:cNvSpPr>
            <p:nvPr/>
          </p:nvSpPr>
          <p:spPr bwMode="auto">
            <a:xfrm>
              <a:off x="2835" y="2910"/>
              <a:ext cx="10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6328" name="Oval 12">
            <a:extLst>
              <a:ext uri="{FF2B5EF4-FFF2-40B4-BE49-F238E27FC236}">
                <a16:creationId xmlns:a16="http://schemas.microsoft.com/office/drawing/2014/main" id="{221FB50C-A6E8-43E9-B384-EC639D16D6AD}"/>
              </a:ext>
            </a:extLst>
          </p:cNvPr>
          <p:cNvSpPr>
            <a:spLocks noChangeArrowheads="1"/>
          </p:cNvSpPr>
          <p:nvPr/>
        </p:nvSpPr>
        <p:spPr bwMode="auto">
          <a:xfrm>
            <a:off x="3727450" y="4579938"/>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6329" name="Oval 13">
            <a:extLst>
              <a:ext uri="{FF2B5EF4-FFF2-40B4-BE49-F238E27FC236}">
                <a16:creationId xmlns:a16="http://schemas.microsoft.com/office/drawing/2014/main" id="{8862761A-E399-4E93-8C86-1BF523BCF9A2}"/>
              </a:ext>
            </a:extLst>
          </p:cNvPr>
          <p:cNvSpPr>
            <a:spLocks noChangeArrowheads="1"/>
          </p:cNvSpPr>
          <p:nvPr/>
        </p:nvSpPr>
        <p:spPr bwMode="auto">
          <a:xfrm>
            <a:off x="3995738" y="4224338"/>
            <a:ext cx="161925"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6330" name="Oval 14">
            <a:extLst>
              <a:ext uri="{FF2B5EF4-FFF2-40B4-BE49-F238E27FC236}">
                <a16:creationId xmlns:a16="http://schemas.microsoft.com/office/drawing/2014/main" id="{D74FCEB9-C6B3-4D2B-BF5D-E3D54F796397}"/>
              </a:ext>
            </a:extLst>
          </p:cNvPr>
          <p:cNvSpPr>
            <a:spLocks noChangeArrowheads="1"/>
          </p:cNvSpPr>
          <p:nvPr/>
        </p:nvSpPr>
        <p:spPr bwMode="auto">
          <a:xfrm>
            <a:off x="4629150" y="4287838"/>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6331" name="Oval 15">
            <a:extLst>
              <a:ext uri="{FF2B5EF4-FFF2-40B4-BE49-F238E27FC236}">
                <a16:creationId xmlns:a16="http://schemas.microsoft.com/office/drawing/2014/main" id="{AA19A67F-3D21-4201-AEB3-A2C46C73B855}"/>
              </a:ext>
            </a:extLst>
          </p:cNvPr>
          <p:cNvSpPr>
            <a:spLocks noChangeArrowheads="1"/>
          </p:cNvSpPr>
          <p:nvPr/>
        </p:nvSpPr>
        <p:spPr bwMode="auto">
          <a:xfrm>
            <a:off x="4159250" y="4859338"/>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6332" name="Oval 16">
            <a:extLst>
              <a:ext uri="{FF2B5EF4-FFF2-40B4-BE49-F238E27FC236}">
                <a16:creationId xmlns:a16="http://schemas.microsoft.com/office/drawing/2014/main" id="{1678941A-9003-4525-9820-439AAE970BBB}"/>
              </a:ext>
            </a:extLst>
          </p:cNvPr>
          <p:cNvSpPr>
            <a:spLocks noChangeArrowheads="1"/>
          </p:cNvSpPr>
          <p:nvPr/>
        </p:nvSpPr>
        <p:spPr bwMode="auto">
          <a:xfrm>
            <a:off x="4757738" y="5189538"/>
            <a:ext cx="161925" cy="150812"/>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6333" name="Oval 17">
            <a:extLst>
              <a:ext uri="{FF2B5EF4-FFF2-40B4-BE49-F238E27FC236}">
                <a16:creationId xmlns:a16="http://schemas.microsoft.com/office/drawing/2014/main" id="{05EF637B-4FE1-4F45-8A23-E51177787FF0}"/>
              </a:ext>
            </a:extLst>
          </p:cNvPr>
          <p:cNvSpPr>
            <a:spLocks noChangeArrowheads="1"/>
          </p:cNvSpPr>
          <p:nvPr/>
        </p:nvSpPr>
        <p:spPr bwMode="auto">
          <a:xfrm>
            <a:off x="5111750" y="4732338"/>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6334" name="Oval 18">
            <a:extLst>
              <a:ext uri="{FF2B5EF4-FFF2-40B4-BE49-F238E27FC236}">
                <a16:creationId xmlns:a16="http://schemas.microsoft.com/office/drawing/2014/main" id="{58183422-991D-4E52-A556-F56C1D28FD99}"/>
              </a:ext>
            </a:extLst>
          </p:cNvPr>
          <p:cNvSpPr>
            <a:spLocks noChangeArrowheads="1"/>
          </p:cNvSpPr>
          <p:nvPr/>
        </p:nvSpPr>
        <p:spPr bwMode="auto">
          <a:xfrm>
            <a:off x="4933950" y="4148138"/>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6335" name="Line 19">
            <a:extLst>
              <a:ext uri="{FF2B5EF4-FFF2-40B4-BE49-F238E27FC236}">
                <a16:creationId xmlns:a16="http://schemas.microsoft.com/office/drawing/2014/main" id="{ED45B5C2-C738-4281-87E4-7529CA76367B}"/>
              </a:ext>
            </a:extLst>
          </p:cNvPr>
          <p:cNvSpPr>
            <a:spLocks noChangeShapeType="1"/>
          </p:cNvSpPr>
          <p:nvPr/>
        </p:nvSpPr>
        <p:spPr bwMode="auto">
          <a:xfrm>
            <a:off x="4572000" y="3754438"/>
            <a:ext cx="0" cy="882650"/>
          </a:xfrm>
          <a:prstGeom prst="line">
            <a:avLst/>
          </a:prstGeom>
          <a:noFill/>
          <a:ln w="25400">
            <a:solidFill>
              <a:srgbClr val="D20008"/>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56336" name="Group 20">
            <a:extLst>
              <a:ext uri="{FF2B5EF4-FFF2-40B4-BE49-F238E27FC236}">
                <a16:creationId xmlns:a16="http://schemas.microsoft.com/office/drawing/2014/main" id="{35B090B9-27F3-4776-B546-3753D1FD9929}"/>
              </a:ext>
            </a:extLst>
          </p:cNvPr>
          <p:cNvGrpSpPr>
            <a:grpSpLocks/>
          </p:cNvGrpSpPr>
          <p:nvPr/>
        </p:nvGrpSpPr>
        <p:grpSpPr bwMode="auto">
          <a:xfrm>
            <a:off x="4438650" y="4579938"/>
            <a:ext cx="271463" cy="273050"/>
            <a:chOff x="2796" y="3443"/>
            <a:chExt cx="171" cy="172"/>
          </a:xfrm>
        </p:grpSpPr>
        <p:sp>
          <p:nvSpPr>
            <p:cNvPr id="56341" name="Line 21">
              <a:extLst>
                <a:ext uri="{FF2B5EF4-FFF2-40B4-BE49-F238E27FC236}">
                  <a16:creationId xmlns:a16="http://schemas.microsoft.com/office/drawing/2014/main" id="{1384E73E-CE7B-4915-BAC5-48E8EBD03DA2}"/>
                </a:ext>
              </a:extLst>
            </p:cNvPr>
            <p:cNvSpPr>
              <a:spLocks noChangeShapeType="1"/>
            </p:cNvSpPr>
            <p:nvPr/>
          </p:nvSpPr>
          <p:spPr bwMode="auto">
            <a:xfrm flipH="1">
              <a:off x="2796" y="3443"/>
              <a:ext cx="171"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42" name="Line 22">
              <a:extLst>
                <a:ext uri="{FF2B5EF4-FFF2-40B4-BE49-F238E27FC236}">
                  <a16:creationId xmlns:a16="http://schemas.microsoft.com/office/drawing/2014/main" id="{7FCE6635-9DB3-4C54-8786-46DC83FB537B}"/>
                </a:ext>
              </a:extLst>
            </p:cNvPr>
            <p:cNvSpPr>
              <a:spLocks noChangeShapeType="1"/>
            </p:cNvSpPr>
            <p:nvPr/>
          </p:nvSpPr>
          <p:spPr bwMode="auto">
            <a:xfrm>
              <a:off x="2796" y="3443"/>
              <a:ext cx="171"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2" name="TextBox 1">
            <a:extLst>
              <a:ext uri="{FF2B5EF4-FFF2-40B4-BE49-F238E27FC236}">
                <a16:creationId xmlns:a16="http://schemas.microsoft.com/office/drawing/2014/main" id="{3E536205-D3EF-442B-8BA7-066B797369C9}"/>
              </a:ext>
            </a:extLst>
          </p:cNvPr>
          <p:cNvSpPr txBox="1"/>
          <p:nvPr/>
        </p:nvSpPr>
        <p:spPr bwMode="auto">
          <a:xfrm>
            <a:off x="7671930" y="6484163"/>
            <a:ext cx="710070" cy="168650"/>
          </a:xfrm>
          <a:prstGeom prst="rect">
            <a:avLst/>
          </a:prstGeom>
          <a:solidFill>
            <a:schemeClr val="bg1"/>
          </a:solidFill>
        </p:spPr>
        <p:txBody>
          <a:bodyPr wrap="none">
            <a:spAutoFit/>
          </a:bodyPr>
          <a:lstStyle/>
          <a:p>
            <a:pPr>
              <a:defRPr/>
            </a:pPr>
            <a:r>
              <a:rPr lang="en-US" b="1" dirty="0">
                <a:solidFill>
                  <a:schemeClr val="tx1">
                    <a:lumMod val="50000"/>
                    <a:lumOff val="50000"/>
                  </a:schemeClr>
                </a:solidFill>
              </a:rPr>
              <a:t>Watch Video</a:t>
            </a:r>
          </a:p>
        </p:txBody>
      </p:sp>
      <p:grpSp>
        <p:nvGrpSpPr>
          <p:cNvPr id="29" name="Group 55">
            <a:extLst>
              <a:ext uri="{FF2B5EF4-FFF2-40B4-BE49-F238E27FC236}">
                <a16:creationId xmlns:a16="http://schemas.microsoft.com/office/drawing/2014/main" id="{C80D07FD-F256-4647-9CF9-DAC4BC3529D2}"/>
              </a:ext>
            </a:extLst>
          </p:cNvPr>
          <p:cNvGrpSpPr>
            <a:grpSpLocks/>
          </p:cNvGrpSpPr>
          <p:nvPr/>
        </p:nvGrpSpPr>
        <p:grpSpPr bwMode="auto">
          <a:xfrm>
            <a:off x="7159464" y="5284788"/>
            <a:ext cx="1222536" cy="1368025"/>
            <a:chOff x="328922" y="3759269"/>
            <a:chExt cx="2680764" cy="3000003"/>
          </a:xfrm>
          <a:solidFill>
            <a:schemeClr val="bg1"/>
          </a:solidFill>
        </p:grpSpPr>
        <p:pic>
          <p:nvPicPr>
            <p:cNvPr id="30" name="Picture 56">
              <a:extLst>
                <a:ext uri="{FF2B5EF4-FFF2-40B4-BE49-F238E27FC236}">
                  <a16:creationId xmlns:a16="http://schemas.microsoft.com/office/drawing/2014/main" id="{26641B5B-89F3-479F-8A4C-26ECB3470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22" y="3759269"/>
              <a:ext cx="1251802" cy="29512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9FC46B9B-7EDA-4F45-A1ED-3289A856B2E1}"/>
                </a:ext>
              </a:extLst>
            </p:cNvPr>
            <p:cNvSpPr txBox="1"/>
            <p:nvPr/>
          </p:nvSpPr>
          <p:spPr>
            <a:xfrm>
              <a:off x="1452653" y="6389431"/>
              <a:ext cx="1557033" cy="369841"/>
            </a:xfrm>
            <a:prstGeom prst="rect">
              <a:avLst/>
            </a:prstGeom>
            <a:solidFill>
              <a:schemeClr val="bg1"/>
            </a:solidFill>
          </p:spPr>
          <p:txBody>
            <a:bodyPr wrap="none">
              <a:spAutoFit/>
            </a:bodyPr>
            <a:lstStyle/>
            <a:p>
              <a:pPr>
                <a:defRPr/>
              </a:pPr>
              <a:r>
                <a:rPr lang="en-US" b="1" dirty="0">
                  <a:solidFill>
                    <a:schemeClr val="tx1">
                      <a:lumMod val="50000"/>
                      <a:lumOff val="50000"/>
                    </a:schemeClr>
                  </a:solidFill>
                </a:rPr>
                <a:t>Watch Video</a:t>
              </a:r>
            </a:p>
          </p:txBody>
        </p:sp>
      </p:gr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2">
            <a:extLst>
              <a:ext uri="{FF2B5EF4-FFF2-40B4-BE49-F238E27FC236}">
                <a16:creationId xmlns:a16="http://schemas.microsoft.com/office/drawing/2014/main" id="{08A90BA7-59AE-43FD-BE73-20F0FB946039}"/>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5A21AFF-7B2A-4CAC-8FC8-080F3856DADB}" type="slidenum">
              <a:rPr lang="en-US" altLang="en-US" sz="1000" b="1">
                <a:solidFill>
                  <a:srgbClr val="989966"/>
                </a:solidFill>
                <a:latin typeface="Arial" panose="020B0604020202020204" pitchFamily="34" charset="0"/>
              </a:rPr>
              <a:pPr algn="r" eaLnBrk="1" hangingPunct="1">
                <a:spcBef>
                  <a:spcPct val="0"/>
                </a:spcBef>
                <a:buFontTx/>
                <a:buNone/>
              </a:pPr>
              <a:t>32</a:t>
            </a:fld>
            <a:endParaRPr lang="en-US" altLang="en-US" sz="1000" b="1">
              <a:solidFill>
                <a:srgbClr val="989966"/>
              </a:solidFill>
              <a:latin typeface="Arial" panose="020B0604020202020204" pitchFamily="34" charset="0"/>
            </a:endParaRPr>
          </a:p>
        </p:txBody>
      </p:sp>
      <p:sp>
        <p:nvSpPr>
          <p:cNvPr id="58371" name="Rectangle 2">
            <a:extLst>
              <a:ext uri="{FF2B5EF4-FFF2-40B4-BE49-F238E27FC236}">
                <a16:creationId xmlns:a16="http://schemas.microsoft.com/office/drawing/2014/main" id="{81868C8F-AE3F-46C9-A8B4-0CAAD0C97E6C}"/>
              </a:ext>
            </a:extLst>
          </p:cNvPr>
          <p:cNvSpPr>
            <a:spLocks noGrp="1"/>
          </p:cNvSpPr>
          <p:nvPr>
            <p:ph type="title" idx="4294967295"/>
          </p:nvPr>
        </p:nvSpPr>
        <p:spPr>
          <a:xfrm>
            <a:off x="2400300" y="545307"/>
            <a:ext cx="4343400" cy="628650"/>
          </a:xfrm>
        </p:spPr>
        <p:txBody>
          <a:bodyPr>
            <a:noAutofit/>
          </a:bodyPr>
          <a:lstStyle/>
          <a:p>
            <a:pPr eaLnBrk="1" hangingPunct="1"/>
            <a:r>
              <a:rPr lang="en-US" altLang="en-US" dirty="0"/>
              <a:t>Quick Poll</a:t>
            </a:r>
          </a:p>
        </p:txBody>
      </p:sp>
      <p:sp>
        <p:nvSpPr>
          <p:cNvPr id="35844" name="Rectangle 3">
            <a:extLst>
              <a:ext uri="{FF2B5EF4-FFF2-40B4-BE49-F238E27FC236}">
                <a16:creationId xmlns:a16="http://schemas.microsoft.com/office/drawing/2014/main" id="{68BCC0C3-C2F3-4CFF-A3F7-84FDCE182230}"/>
              </a:ext>
            </a:extLst>
          </p:cNvPr>
          <p:cNvSpPr>
            <a:spLocks noChangeArrowheads="1"/>
          </p:cNvSpPr>
          <p:nvPr/>
        </p:nvSpPr>
        <p:spPr bwMode="auto">
          <a:xfrm>
            <a:off x="845102" y="1624773"/>
            <a:ext cx="6102350" cy="2948499"/>
          </a:xfrm>
          <a:prstGeom prst="rect">
            <a:avLst/>
          </a:prstGeom>
          <a:noFill/>
          <a:ln>
            <a:noFill/>
          </a:ln>
        </p:spPr>
        <p:txBody>
          <a:bodyPr>
            <a:spAutoFit/>
          </a:bodyPr>
          <a:lstStyle>
            <a:lvl1pPr marL="230188" indent="-230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36600" indent="-2794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ct val="90000"/>
              </a:lnSpc>
              <a:spcBef>
                <a:spcPts val="0"/>
              </a:spcBef>
              <a:spcAft>
                <a:spcPts val="1200"/>
              </a:spcAft>
              <a:buClr>
                <a:srgbClr val="336699"/>
              </a:buClr>
              <a:buFont typeface="Arial" panose="020B0604020202020204" pitchFamily="34" charset="0"/>
              <a:buNone/>
              <a:defRPr/>
            </a:pPr>
            <a:r>
              <a:rPr lang="en-US" altLang="en-US" sz="2400" dirty="0"/>
              <a:t>What kind of variation is demonstrated by the spread of dots on the floor following Rule 1?</a:t>
            </a:r>
          </a:p>
          <a:p>
            <a:pPr marL="0" indent="0" eaLnBrk="1" hangingPunct="1">
              <a:lnSpc>
                <a:spcPct val="90000"/>
              </a:lnSpc>
              <a:spcBef>
                <a:spcPts val="0"/>
              </a:spcBef>
              <a:spcAft>
                <a:spcPts val="1200"/>
              </a:spcAft>
              <a:buClr>
                <a:srgbClr val="336699"/>
              </a:buClr>
              <a:buFont typeface="Arial" panose="020B0604020202020204" pitchFamily="34" charset="0"/>
              <a:buNone/>
              <a:defRPr/>
            </a:pPr>
            <a:endParaRPr lang="en-US" altLang="en-US" sz="2400" dirty="0">
              <a:latin typeface="+mj-lt"/>
              <a:ea typeface="+mj-ea"/>
              <a:cs typeface="+mj-cs"/>
            </a:endParaRPr>
          </a:p>
          <a:p>
            <a:pPr marL="1020762" lvl="1" indent="-514350" eaLnBrk="1" hangingPunct="1">
              <a:lnSpc>
                <a:spcPct val="90000"/>
              </a:lnSpc>
              <a:spcBef>
                <a:spcPct val="50000"/>
              </a:spcBef>
              <a:buClr>
                <a:srgbClr val="C00000"/>
              </a:buClr>
              <a:buFont typeface="Arial" panose="020B0604020202020204" pitchFamily="34" charset="0"/>
              <a:buAutoNum type="arabicPeriod"/>
              <a:defRPr/>
            </a:pPr>
            <a:r>
              <a:rPr lang="en-US" altLang="en-US" sz="2400" b="1" dirty="0">
                <a:solidFill>
                  <a:srgbClr val="C00000"/>
                </a:solidFill>
                <a:latin typeface="Arial" panose="020B0604020202020204" pitchFamily="34" charset="0"/>
                <a:ea typeface="ヒラギノ角ゴ Pro W3"/>
                <a:cs typeface="ヒラギノ角ゴ Pro W3"/>
              </a:rPr>
              <a:t>Common cause</a:t>
            </a:r>
          </a:p>
          <a:p>
            <a:pPr marL="1020762" lvl="1" indent="-514350" eaLnBrk="1" hangingPunct="1">
              <a:lnSpc>
                <a:spcPct val="90000"/>
              </a:lnSpc>
              <a:spcBef>
                <a:spcPct val="50000"/>
              </a:spcBef>
              <a:buClr>
                <a:srgbClr val="C00000"/>
              </a:buClr>
              <a:buFont typeface="Arial" panose="020B0604020202020204" pitchFamily="34" charset="0"/>
              <a:buAutoNum type="arabicPeriod"/>
              <a:defRPr/>
            </a:pPr>
            <a:r>
              <a:rPr lang="en-US" altLang="en-US" sz="2400" b="1" dirty="0">
                <a:solidFill>
                  <a:srgbClr val="C00000"/>
                </a:solidFill>
                <a:latin typeface="Arial" panose="020B0604020202020204" pitchFamily="34" charset="0"/>
                <a:ea typeface="ヒラギノ角ゴ Pro W3"/>
                <a:cs typeface="ヒラギノ角ゴ Pro W3"/>
              </a:rPr>
              <a:t>Special cause</a:t>
            </a:r>
          </a:p>
          <a:p>
            <a:pPr marL="1020762" lvl="1" indent="-514350" eaLnBrk="1" hangingPunct="1">
              <a:lnSpc>
                <a:spcPct val="90000"/>
              </a:lnSpc>
              <a:spcBef>
                <a:spcPct val="50000"/>
              </a:spcBef>
              <a:buClr>
                <a:srgbClr val="C00000"/>
              </a:buClr>
              <a:buFont typeface="Arial" panose="020B0604020202020204" pitchFamily="34" charset="0"/>
              <a:buAutoNum type="arabicPeriod"/>
              <a:defRPr/>
            </a:pPr>
            <a:r>
              <a:rPr lang="en-US" altLang="en-US" sz="2400" b="1" dirty="0">
                <a:solidFill>
                  <a:srgbClr val="C00000"/>
                </a:solidFill>
                <a:latin typeface="Arial" panose="020B0604020202020204" pitchFamily="34" charset="0"/>
                <a:ea typeface="ヒラギノ角ゴ Pro W3"/>
                <a:cs typeface="ヒラギノ角ゴ Pro W3"/>
              </a:rPr>
              <a:t>Both</a:t>
            </a:r>
          </a:p>
        </p:txBody>
      </p:sp>
      <p:pic>
        <p:nvPicPr>
          <p:cNvPr id="58373" name="Picture 4">
            <a:extLst>
              <a:ext uri="{FF2B5EF4-FFF2-40B4-BE49-F238E27FC236}">
                <a16:creationId xmlns:a16="http://schemas.microsoft.com/office/drawing/2014/main" id="{B33C84DA-EC86-4F97-A843-D05A0E6BF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225" y="211138"/>
            <a:ext cx="243840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B8587BA-9B86-4289-AFAA-256007C5EDA0}"/>
              </a:ext>
            </a:extLst>
          </p:cNvPr>
          <p:cNvSpPr>
            <a:spLocks noGrp="1"/>
          </p:cNvSpPr>
          <p:nvPr>
            <p:ph type="title"/>
          </p:nvPr>
        </p:nvSpPr>
        <p:spPr>
          <a:xfrm>
            <a:off x="755374" y="298174"/>
            <a:ext cx="8229600" cy="1143000"/>
          </a:xfrm>
        </p:spPr>
        <p:txBody>
          <a:bodyPr/>
          <a:lstStyle/>
          <a:p>
            <a:r>
              <a:rPr lang="en-US" altLang="en-US" dirty="0"/>
              <a:t>Sources of Variation</a:t>
            </a:r>
          </a:p>
        </p:txBody>
      </p:sp>
      <p:sp>
        <p:nvSpPr>
          <p:cNvPr id="3" name="Content Placeholder 2">
            <a:extLst>
              <a:ext uri="{FF2B5EF4-FFF2-40B4-BE49-F238E27FC236}">
                <a16:creationId xmlns:a16="http://schemas.microsoft.com/office/drawing/2014/main" id="{3F9CBCF0-42DE-441A-87A6-D123E108EAAB}"/>
              </a:ext>
            </a:extLst>
          </p:cNvPr>
          <p:cNvSpPr>
            <a:spLocks noGrp="1"/>
          </p:cNvSpPr>
          <p:nvPr>
            <p:ph idx="1"/>
          </p:nvPr>
        </p:nvSpPr>
        <p:spPr>
          <a:xfrm>
            <a:off x="895953" y="983974"/>
            <a:ext cx="7576930" cy="2534477"/>
          </a:xfrm>
        </p:spPr>
        <p:txBody>
          <a:bodyPr>
            <a:normAutofit/>
          </a:bodyPr>
          <a:lstStyle/>
          <a:p>
            <a:pPr marL="0" indent="0">
              <a:buFont typeface="Arial" panose="020B0604020202020204" pitchFamily="34" charset="0"/>
              <a:buNone/>
              <a:defRPr/>
            </a:pPr>
            <a:r>
              <a:rPr lang="en-US" b="1" dirty="0">
                <a:solidFill>
                  <a:srgbClr val="C00000"/>
                </a:solidFill>
              </a:rPr>
              <a:t>What are some sources of common cause variation in the funnel drops?</a:t>
            </a:r>
            <a:endParaRPr lang="en-US" dirty="0">
              <a:solidFill>
                <a:srgbClr val="C00000"/>
              </a:solidFill>
            </a:endParaRPr>
          </a:p>
        </p:txBody>
      </p:sp>
      <p:sp>
        <p:nvSpPr>
          <p:cNvPr id="60420" name="Slide Number Placeholder 3">
            <a:extLst>
              <a:ext uri="{FF2B5EF4-FFF2-40B4-BE49-F238E27FC236}">
                <a16:creationId xmlns:a16="http://schemas.microsoft.com/office/drawing/2014/main" id="{BF14D03F-B200-4459-92D3-3CD866B1F5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8305371-7722-46B1-B8F6-3B0B41616120}" type="slidenum">
              <a:rPr lang="en-US" altLang="en-US" sz="1200" smtClean="0">
                <a:solidFill>
                  <a:srgbClr val="898989"/>
                </a:solidFill>
                <a:latin typeface="Arial" panose="020B0604020202020204" pitchFamily="34" charset="0"/>
              </a:rPr>
              <a:pPr>
                <a:spcBef>
                  <a:spcPct val="0"/>
                </a:spcBef>
                <a:buFontTx/>
                <a:buNone/>
              </a:pPr>
              <a:t>33</a:t>
            </a:fld>
            <a:endParaRPr lang="en-US" altLang="en-US" sz="1200">
              <a:solidFill>
                <a:srgbClr val="898989"/>
              </a:solidFill>
              <a:latin typeface="Arial" panose="020B0604020202020204" pitchFamily="34" charset="0"/>
            </a:endParaRPr>
          </a:p>
        </p:txBody>
      </p:sp>
      <p:pic>
        <p:nvPicPr>
          <p:cNvPr id="2" name="Picture 2">
            <a:extLst>
              <a:ext uri="{FF2B5EF4-FFF2-40B4-BE49-F238E27FC236}">
                <a16:creationId xmlns:a16="http://schemas.microsoft.com/office/drawing/2014/main" id="{F5897DD0-0357-483C-A6BE-0DEA64E10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350" y="3751127"/>
            <a:ext cx="17653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63A8F97-A810-4EEE-AC3D-0A6FC365795B}"/>
              </a:ext>
            </a:extLst>
          </p:cNvPr>
          <p:cNvSpPr>
            <a:spLocks noChangeArrowheads="1"/>
          </p:cNvSpPr>
          <p:nvPr/>
        </p:nvSpPr>
        <p:spPr bwMode="auto">
          <a:xfrm>
            <a:off x="2073275" y="5557838"/>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43" name="Rectangle 3">
            <a:extLst>
              <a:ext uri="{FF2B5EF4-FFF2-40B4-BE49-F238E27FC236}">
                <a16:creationId xmlns:a16="http://schemas.microsoft.com/office/drawing/2014/main" id="{6CA91270-4C82-41A4-8311-ADFB4AB56D43}"/>
              </a:ext>
            </a:extLst>
          </p:cNvPr>
          <p:cNvSpPr>
            <a:spLocks noChangeArrowheads="1"/>
          </p:cNvSpPr>
          <p:nvPr/>
        </p:nvSpPr>
        <p:spPr bwMode="auto">
          <a:xfrm>
            <a:off x="3116263" y="5557838"/>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44" name="Rectangle 4">
            <a:extLst>
              <a:ext uri="{FF2B5EF4-FFF2-40B4-BE49-F238E27FC236}">
                <a16:creationId xmlns:a16="http://schemas.microsoft.com/office/drawing/2014/main" id="{1C8BE85F-FECC-4E51-8D40-4B57E862FABE}"/>
              </a:ext>
            </a:extLst>
          </p:cNvPr>
          <p:cNvSpPr>
            <a:spLocks noGrp="1"/>
          </p:cNvSpPr>
          <p:nvPr>
            <p:ph type="title" idx="4294967295"/>
          </p:nvPr>
        </p:nvSpPr>
        <p:spPr/>
        <p:txBody>
          <a:bodyPr lIns="88900" tIns="44450" rIns="88900" bIns="44450" anchor="t"/>
          <a:lstStyle/>
          <a:p>
            <a:pPr eaLnBrk="1" hangingPunct="1">
              <a:lnSpc>
                <a:spcPct val="130000"/>
              </a:lnSpc>
            </a:pPr>
            <a:r>
              <a:rPr lang="en-US" altLang="en-US"/>
              <a:t>Experiment: Rule 2</a:t>
            </a:r>
          </a:p>
        </p:txBody>
      </p:sp>
      <p:sp>
        <p:nvSpPr>
          <p:cNvPr id="61445" name="Rectangle 5">
            <a:extLst>
              <a:ext uri="{FF2B5EF4-FFF2-40B4-BE49-F238E27FC236}">
                <a16:creationId xmlns:a16="http://schemas.microsoft.com/office/drawing/2014/main" id="{0C45D2B4-6EB6-4A73-B65E-840392CD3361}"/>
              </a:ext>
            </a:extLst>
          </p:cNvPr>
          <p:cNvSpPr>
            <a:spLocks noGrp="1"/>
          </p:cNvSpPr>
          <p:nvPr>
            <p:ph type="body" idx="4294967295"/>
          </p:nvPr>
        </p:nvSpPr>
        <p:spPr>
          <a:xfrm>
            <a:off x="978820" y="1345442"/>
            <a:ext cx="7772400" cy="971550"/>
          </a:xfrm>
        </p:spPr>
        <p:txBody>
          <a:bodyPr lIns="88900" tIns="44450" rIns="88900" bIns="44450"/>
          <a:lstStyle/>
          <a:p>
            <a:pPr eaLnBrk="1" hangingPunct="1">
              <a:buSzPct val="60000"/>
              <a:buFont typeface="Arial" panose="020B0604020202020204" pitchFamily="34" charset="0"/>
              <a:buNone/>
            </a:pPr>
            <a:r>
              <a:rPr lang="en-US" altLang="en-US" dirty="0"/>
              <a:t>Rule 2: Adjust based on last drop behavior</a:t>
            </a:r>
          </a:p>
        </p:txBody>
      </p:sp>
      <p:grpSp>
        <p:nvGrpSpPr>
          <p:cNvPr id="61446" name="Group 6">
            <a:extLst>
              <a:ext uri="{FF2B5EF4-FFF2-40B4-BE49-F238E27FC236}">
                <a16:creationId xmlns:a16="http://schemas.microsoft.com/office/drawing/2014/main" id="{369F9BDB-5BBE-410D-BEAC-41F553AE6484}"/>
              </a:ext>
            </a:extLst>
          </p:cNvPr>
          <p:cNvGrpSpPr>
            <a:grpSpLocks/>
          </p:cNvGrpSpPr>
          <p:nvPr/>
        </p:nvGrpSpPr>
        <p:grpSpPr bwMode="auto">
          <a:xfrm>
            <a:off x="2472566" y="4675188"/>
            <a:ext cx="269875" cy="273050"/>
            <a:chOff x="1556" y="3379"/>
            <a:chExt cx="170" cy="172"/>
          </a:xfrm>
        </p:grpSpPr>
        <p:sp>
          <p:nvSpPr>
            <p:cNvPr id="61497" name="Line 7">
              <a:extLst>
                <a:ext uri="{FF2B5EF4-FFF2-40B4-BE49-F238E27FC236}">
                  <a16:creationId xmlns:a16="http://schemas.microsoft.com/office/drawing/2014/main" id="{900736D1-027C-491D-BE0A-5AC1BF769DA1}"/>
                </a:ext>
              </a:extLst>
            </p:cNvPr>
            <p:cNvSpPr>
              <a:spLocks noChangeShapeType="1"/>
            </p:cNvSpPr>
            <p:nvPr/>
          </p:nvSpPr>
          <p:spPr bwMode="auto">
            <a:xfrm flipH="1">
              <a:off x="1556" y="3379"/>
              <a:ext cx="170"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98" name="Line 8">
              <a:extLst>
                <a:ext uri="{FF2B5EF4-FFF2-40B4-BE49-F238E27FC236}">
                  <a16:creationId xmlns:a16="http://schemas.microsoft.com/office/drawing/2014/main" id="{F1B4F4FC-9D2E-4F85-89B9-EA59649AE603}"/>
                </a:ext>
              </a:extLst>
            </p:cNvPr>
            <p:cNvSpPr>
              <a:spLocks noChangeShapeType="1"/>
            </p:cNvSpPr>
            <p:nvPr/>
          </p:nvSpPr>
          <p:spPr bwMode="auto">
            <a:xfrm>
              <a:off x="1556" y="3379"/>
              <a:ext cx="170"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1447" name="Oval 9">
            <a:extLst>
              <a:ext uri="{FF2B5EF4-FFF2-40B4-BE49-F238E27FC236}">
                <a16:creationId xmlns:a16="http://schemas.microsoft.com/office/drawing/2014/main" id="{2A0BECF1-5E9F-403B-97D9-A92EA60D0E14}"/>
              </a:ext>
            </a:extLst>
          </p:cNvPr>
          <p:cNvSpPr>
            <a:spLocks noChangeArrowheads="1"/>
          </p:cNvSpPr>
          <p:nvPr/>
        </p:nvSpPr>
        <p:spPr bwMode="auto">
          <a:xfrm>
            <a:off x="2175703" y="4594225"/>
            <a:ext cx="149225" cy="138113"/>
          </a:xfrm>
          <a:prstGeom prst="ellipse">
            <a:avLst/>
          </a:prstGeom>
          <a:noFill/>
          <a:ln w="254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61448" name="Group 10">
            <a:extLst>
              <a:ext uri="{FF2B5EF4-FFF2-40B4-BE49-F238E27FC236}">
                <a16:creationId xmlns:a16="http://schemas.microsoft.com/office/drawing/2014/main" id="{1F0180BF-099F-4AF1-872E-E28BDEF931DD}"/>
              </a:ext>
            </a:extLst>
          </p:cNvPr>
          <p:cNvGrpSpPr>
            <a:grpSpLocks/>
          </p:cNvGrpSpPr>
          <p:nvPr/>
        </p:nvGrpSpPr>
        <p:grpSpPr bwMode="auto">
          <a:xfrm>
            <a:off x="1780416" y="2686050"/>
            <a:ext cx="1423987" cy="1120775"/>
            <a:chOff x="1120" y="2126"/>
            <a:chExt cx="897" cy="706"/>
          </a:xfrm>
        </p:grpSpPr>
        <p:grpSp>
          <p:nvGrpSpPr>
            <p:cNvPr id="61493" name="Group 11">
              <a:extLst>
                <a:ext uri="{FF2B5EF4-FFF2-40B4-BE49-F238E27FC236}">
                  <a16:creationId xmlns:a16="http://schemas.microsoft.com/office/drawing/2014/main" id="{4F58D02C-ABF0-4930-9D77-439E35387DAC}"/>
                </a:ext>
              </a:extLst>
            </p:cNvPr>
            <p:cNvGrpSpPr>
              <a:grpSpLocks/>
            </p:cNvGrpSpPr>
            <p:nvPr/>
          </p:nvGrpSpPr>
          <p:grpSpPr bwMode="auto">
            <a:xfrm>
              <a:off x="1120" y="2126"/>
              <a:ext cx="897" cy="706"/>
              <a:chOff x="1120" y="2126"/>
              <a:chExt cx="897" cy="706"/>
            </a:xfrm>
          </p:grpSpPr>
          <p:pic>
            <p:nvPicPr>
              <p:cNvPr id="61495" name="Picture 12">
                <a:extLst>
                  <a:ext uri="{FF2B5EF4-FFF2-40B4-BE49-F238E27FC236}">
                    <a16:creationId xmlns:a16="http://schemas.microsoft.com/office/drawing/2014/main" id="{90098544-301D-4777-A115-79A254B26EF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 y="2126"/>
                <a:ext cx="897"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6" name="Picture 13">
                <a:extLst>
                  <a:ext uri="{FF2B5EF4-FFF2-40B4-BE49-F238E27FC236}">
                    <a16:creationId xmlns:a16="http://schemas.microsoft.com/office/drawing/2014/main" id="{7FC01226-C843-461A-82C9-DDBEBB996CD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 y="2182"/>
                <a:ext cx="897"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4" name="Line 14">
              <a:extLst>
                <a:ext uri="{FF2B5EF4-FFF2-40B4-BE49-F238E27FC236}">
                  <a16:creationId xmlns:a16="http://schemas.microsoft.com/office/drawing/2014/main" id="{9D42CCDD-DE76-4936-97CB-A25ADB9D113F}"/>
                </a:ext>
              </a:extLst>
            </p:cNvPr>
            <p:cNvSpPr>
              <a:spLocks noChangeShapeType="1"/>
            </p:cNvSpPr>
            <p:nvPr/>
          </p:nvSpPr>
          <p:spPr bwMode="auto">
            <a:xfrm>
              <a:off x="1492" y="2798"/>
              <a:ext cx="1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1449" name="Oval 15">
            <a:extLst>
              <a:ext uri="{FF2B5EF4-FFF2-40B4-BE49-F238E27FC236}">
                <a16:creationId xmlns:a16="http://schemas.microsoft.com/office/drawing/2014/main" id="{26699D96-BEE2-49E5-9207-5A99E62E4620}"/>
              </a:ext>
            </a:extLst>
          </p:cNvPr>
          <p:cNvSpPr>
            <a:spLocks noChangeArrowheads="1"/>
          </p:cNvSpPr>
          <p:nvPr/>
        </p:nvSpPr>
        <p:spPr bwMode="auto">
          <a:xfrm>
            <a:off x="1748666" y="4675188"/>
            <a:ext cx="163512" cy="150812"/>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50" name="Oval 16">
            <a:extLst>
              <a:ext uri="{FF2B5EF4-FFF2-40B4-BE49-F238E27FC236}">
                <a16:creationId xmlns:a16="http://schemas.microsoft.com/office/drawing/2014/main" id="{0A0A9DBD-B7B9-4BF0-AC81-B5DC4CF7C01D}"/>
              </a:ext>
            </a:extLst>
          </p:cNvPr>
          <p:cNvSpPr>
            <a:spLocks noChangeArrowheads="1"/>
          </p:cNvSpPr>
          <p:nvPr/>
        </p:nvSpPr>
        <p:spPr bwMode="auto">
          <a:xfrm>
            <a:off x="2016953" y="4319588"/>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51" name="Oval 17">
            <a:extLst>
              <a:ext uri="{FF2B5EF4-FFF2-40B4-BE49-F238E27FC236}">
                <a16:creationId xmlns:a16="http://schemas.microsoft.com/office/drawing/2014/main" id="{21308EC3-E840-430C-A0E5-EE8DB37B41A8}"/>
              </a:ext>
            </a:extLst>
          </p:cNvPr>
          <p:cNvSpPr>
            <a:spLocks noChangeArrowheads="1"/>
          </p:cNvSpPr>
          <p:nvPr/>
        </p:nvSpPr>
        <p:spPr bwMode="auto">
          <a:xfrm>
            <a:off x="2651953" y="4383088"/>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52" name="Oval 18">
            <a:extLst>
              <a:ext uri="{FF2B5EF4-FFF2-40B4-BE49-F238E27FC236}">
                <a16:creationId xmlns:a16="http://schemas.microsoft.com/office/drawing/2014/main" id="{AEEBCC50-365B-434B-96CB-E900C18D6087}"/>
              </a:ext>
            </a:extLst>
          </p:cNvPr>
          <p:cNvSpPr>
            <a:spLocks noChangeArrowheads="1"/>
          </p:cNvSpPr>
          <p:nvPr/>
        </p:nvSpPr>
        <p:spPr bwMode="auto">
          <a:xfrm>
            <a:off x="2180466" y="4967288"/>
            <a:ext cx="163512" cy="150812"/>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53" name="Oval 19">
            <a:extLst>
              <a:ext uri="{FF2B5EF4-FFF2-40B4-BE49-F238E27FC236}">
                <a16:creationId xmlns:a16="http://schemas.microsoft.com/office/drawing/2014/main" id="{7BBAE607-9A42-4E84-A774-03B9FFDD269E}"/>
              </a:ext>
            </a:extLst>
          </p:cNvPr>
          <p:cNvSpPr>
            <a:spLocks noChangeArrowheads="1"/>
          </p:cNvSpPr>
          <p:nvPr/>
        </p:nvSpPr>
        <p:spPr bwMode="auto">
          <a:xfrm>
            <a:off x="2777366" y="5284788"/>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54" name="Oval 20">
            <a:extLst>
              <a:ext uri="{FF2B5EF4-FFF2-40B4-BE49-F238E27FC236}">
                <a16:creationId xmlns:a16="http://schemas.microsoft.com/office/drawing/2014/main" id="{8B701554-6D58-4A09-9443-9A5CA6900560}"/>
              </a:ext>
            </a:extLst>
          </p:cNvPr>
          <p:cNvSpPr>
            <a:spLocks noChangeArrowheads="1"/>
          </p:cNvSpPr>
          <p:nvPr/>
        </p:nvSpPr>
        <p:spPr bwMode="auto">
          <a:xfrm>
            <a:off x="3132966" y="4829175"/>
            <a:ext cx="163512" cy="150813"/>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55" name="Oval 21">
            <a:extLst>
              <a:ext uri="{FF2B5EF4-FFF2-40B4-BE49-F238E27FC236}">
                <a16:creationId xmlns:a16="http://schemas.microsoft.com/office/drawing/2014/main" id="{AD09557E-8DC2-4C38-A697-9FEB4993D396}"/>
              </a:ext>
            </a:extLst>
          </p:cNvPr>
          <p:cNvSpPr>
            <a:spLocks noChangeArrowheads="1"/>
          </p:cNvSpPr>
          <p:nvPr/>
        </p:nvSpPr>
        <p:spPr bwMode="auto">
          <a:xfrm>
            <a:off x="2956753" y="4243388"/>
            <a:ext cx="161925"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56" name="Line 22">
            <a:extLst>
              <a:ext uri="{FF2B5EF4-FFF2-40B4-BE49-F238E27FC236}">
                <a16:creationId xmlns:a16="http://schemas.microsoft.com/office/drawing/2014/main" id="{F5034FE8-91B5-48AF-8ED7-AD75C7590B23}"/>
              </a:ext>
            </a:extLst>
          </p:cNvPr>
          <p:cNvSpPr>
            <a:spLocks noChangeShapeType="1"/>
          </p:cNvSpPr>
          <p:nvPr/>
        </p:nvSpPr>
        <p:spPr bwMode="auto">
          <a:xfrm>
            <a:off x="2440816" y="3773488"/>
            <a:ext cx="0" cy="742950"/>
          </a:xfrm>
          <a:prstGeom prst="line">
            <a:avLst/>
          </a:prstGeom>
          <a:noFill/>
          <a:ln w="25400">
            <a:solidFill>
              <a:srgbClr val="D20008"/>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57" name="Rectangle 23">
            <a:extLst>
              <a:ext uri="{FF2B5EF4-FFF2-40B4-BE49-F238E27FC236}">
                <a16:creationId xmlns:a16="http://schemas.microsoft.com/office/drawing/2014/main" id="{0E2BB30E-000E-427C-B225-F88137222DC0}"/>
              </a:ext>
            </a:extLst>
          </p:cNvPr>
          <p:cNvSpPr>
            <a:spLocks noChangeArrowheads="1"/>
          </p:cNvSpPr>
          <p:nvPr/>
        </p:nvSpPr>
        <p:spPr bwMode="auto">
          <a:xfrm>
            <a:off x="2134428" y="4546600"/>
            <a:ext cx="254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8</a:t>
            </a:r>
          </a:p>
        </p:txBody>
      </p:sp>
      <p:sp>
        <p:nvSpPr>
          <p:cNvPr id="61458" name="Rectangle 24">
            <a:extLst>
              <a:ext uri="{FF2B5EF4-FFF2-40B4-BE49-F238E27FC236}">
                <a16:creationId xmlns:a16="http://schemas.microsoft.com/office/drawing/2014/main" id="{66DE55D8-FF00-4C11-9DAA-A9983E6B601E}"/>
              </a:ext>
            </a:extLst>
          </p:cNvPr>
          <p:cNvSpPr>
            <a:spLocks noChangeArrowheads="1"/>
          </p:cNvSpPr>
          <p:nvPr/>
        </p:nvSpPr>
        <p:spPr bwMode="auto">
          <a:xfrm>
            <a:off x="2339216" y="2641600"/>
            <a:ext cx="254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8</a:t>
            </a:r>
          </a:p>
        </p:txBody>
      </p:sp>
      <p:pic>
        <p:nvPicPr>
          <p:cNvPr id="61459" name="Picture 25">
            <a:extLst>
              <a:ext uri="{FF2B5EF4-FFF2-40B4-BE49-F238E27FC236}">
                <a16:creationId xmlns:a16="http://schemas.microsoft.com/office/drawing/2014/main" id="{7821F460-5606-4F12-B1D0-3E5E552A69F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4128" y="4662488"/>
            <a:ext cx="4492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60" name="Group 26">
            <a:extLst>
              <a:ext uri="{FF2B5EF4-FFF2-40B4-BE49-F238E27FC236}">
                <a16:creationId xmlns:a16="http://schemas.microsoft.com/office/drawing/2014/main" id="{0ADC94E2-5F1B-4E3A-A099-C15EE482E982}"/>
              </a:ext>
            </a:extLst>
          </p:cNvPr>
          <p:cNvGrpSpPr>
            <a:grpSpLocks/>
          </p:cNvGrpSpPr>
          <p:nvPr/>
        </p:nvGrpSpPr>
        <p:grpSpPr bwMode="auto">
          <a:xfrm>
            <a:off x="5220528" y="4624388"/>
            <a:ext cx="271463" cy="273050"/>
            <a:chOff x="4140" y="3347"/>
            <a:chExt cx="171" cy="172"/>
          </a:xfrm>
        </p:grpSpPr>
        <p:sp>
          <p:nvSpPr>
            <p:cNvPr id="61491" name="Line 27">
              <a:extLst>
                <a:ext uri="{FF2B5EF4-FFF2-40B4-BE49-F238E27FC236}">
                  <a16:creationId xmlns:a16="http://schemas.microsoft.com/office/drawing/2014/main" id="{554CED17-B6D9-4AF9-A425-719113BAC4EE}"/>
                </a:ext>
              </a:extLst>
            </p:cNvPr>
            <p:cNvSpPr>
              <a:spLocks noChangeShapeType="1"/>
            </p:cNvSpPr>
            <p:nvPr/>
          </p:nvSpPr>
          <p:spPr bwMode="auto">
            <a:xfrm flipH="1">
              <a:off x="4140" y="3347"/>
              <a:ext cx="171"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92" name="Line 28">
              <a:extLst>
                <a:ext uri="{FF2B5EF4-FFF2-40B4-BE49-F238E27FC236}">
                  <a16:creationId xmlns:a16="http://schemas.microsoft.com/office/drawing/2014/main" id="{E18339AE-CDD7-4DBE-BE09-C878CB88D153}"/>
                </a:ext>
              </a:extLst>
            </p:cNvPr>
            <p:cNvSpPr>
              <a:spLocks noChangeShapeType="1"/>
            </p:cNvSpPr>
            <p:nvPr/>
          </p:nvSpPr>
          <p:spPr bwMode="auto">
            <a:xfrm>
              <a:off x="4140" y="3347"/>
              <a:ext cx="171"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1461" name="Oval 29">
            <a:extLst>
              <a:ext uri="{FF2B5EF4-FFF2-40B4-BE49-F238E27FC236}">
                <a16:creationId xmlns:a16="http://schemas.microsoft.com/office/drawing/2014/main" id="{E6130A0E-CC9A-4E48-832F-08AB28685FE8}"/>
              </a:ext>
            </a:extLst>
          </p:cNvPr>
          <p:cNvSpPr>
            <a:spLocks noChangeArrowheads="1"/>
          </p:cNvSpPr>
          <p:nvPr/>
        </p:nvSpPr>
        <p:spPr bwMode="auto">
          <a:xfrm>
            <a:off x="4949066" y="4541838"/>
            <a:ext cx="149225" cy="139700"/>
          </a:xfrm>
          <a:prstGeom prst="ellipse">
            <a:avLst/>
          </a:prstGeom>
          <a:noFill/>
          <a:ln w="254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61462" name="Group 30">
            <a:extLst>
              <a:ext uri="{FF2B5EF4-FFF2-40B4-BE49-F238E27FC236}">
                <a16:creationId xmlns:a16="http://schemas.microsoft.com/office/drawing/2014/main" id="{DE34A22D-D576-45BE-BFF2-E42BEEA76F0A}"/>
              </a:ext>
            </a:extLst>
          </p:cNvPr>
          <p:cNvGrpSpPr>
            <a:grpSpLocks/>
          </p:cNvGrpSpPr>
          <p:nvPr/>
        </p:nvGrpSpPr>
        <p:grpSpPr bwMode="auto">
          <a:xfrm>
            <a:off x="4528378" y="2571750"/>
            <a:ext cx="1422400" cy="1122363"/>
            <a:chOff x="3704" y="2054"/>
            <a:chExt cx="896" cy="707"/>
          </a:xfrm>
        </p:grpSpPr>
        <p:grpSp>
          <p:nvGrpSpPr>
            <p:cNvPr id="61487" name="Group 31">
              <a:extLst>
                <a:ext uri="{FF2B5EF4-FFF2-40B4-BE49-F238E27FC236}">
                  <a16:creationId xmlns:a16="http://schemas.microsoft.com/office/drawing/2014/main" id="{915793B7-8BD3-40BB-9BD6-3D15B3B5C182}"/>
                </a:ext>
              </a:extLst>
            </p:cNvPr>
            <p:cNvGrpSpPr>
              <a:grpSpLocks/>
            </p:cNvGrpSpPr>
            <p:nvPr/>
          </p:nvGrpSpPr>
          <p:grpSpPr bwMode="auto">
            <a:xfrm>
              <a:off x="3704" y="2054"/>
              <a:ext cx="896" cy="707"/>
              <a:chOff x="3704" y="2054"/>
              <a:chExt cx="896" cy="707"/>
            </a:xfrm>
          </p:grpSpPr>
          <p:pic>
            <p:nvPicPr>
              <p:cNvPr id="61489" name="Picture 32">
                <a:extLst>
                  <a:ext uri="{FF2B5EF4-FFF2-40B4-BE49-F238E27FC236}">
                    <a16:creationId xmlns:a16="http://schemas.microsoft.com/office/drawing/2014/main" id="{D7F9C1BA-02C8-405D-9156-310231A4AE3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4" y="2054"/>
                <a:ext cx="896"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0" name="Picture 33">
                <a:extLst>
                  <a:ext uri="{FF2B5EF4-FFF2-40B4-BE49-F238E27FC236}">
                    <a16:creationId xmlns:a16="http://schemas.microsoft.com/office/drawing/2014/main" id="{A343D160-C8FE-4F5C-80F3-FD8B96993045}"/>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4" y="2109"/>
                <a:ext cx="89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8" name="Line 34">
              <a:extLst>
                <a:ext uri="{FF2B5EF4-FFF2-40B4-BE49-F238E27FC236}">
                  <a16:creationId xmlns:a16="http://schemas.microsoft.com/office/drawing/2014/main" id="{9AD4180B-6657-443B-833B-BC16B1020601}"/>
                </a:ext>
              </a:extLst>
            </p:cNvPr>
            <p:cNvSpPr>
              <a:spLocks noChangeShapeType="1"/>
            </p:cNvSpPr>
            <p:nvPr/>
          </p:nvSpPr>
          <p:spPr bwMode="auto">
            <a:xfrm>
              <a:off x="4077" y="2727"/>
              <a:ext cx="9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1463" name="Oval 35">
            <a:extLst>
              <a:ext uri="{FF2B5EF4-FFF2-40B4-BE49-F238E27FC236}">
                <a16:creationId xmlns:a16="http://schemas.microsoft.com/office/drawing/2014/main" id="{3BC8DCB2-DF28-4EB3-A028-36EAD4B916D8}"/>
              </a:ext>
            </a:extLst>
          </p:cNvPr>
          <p:cNvSpPr>
            <a:spLocks noChangeArrowheads="1"/>
          </p:cNvSpPr>
          <p:nvPr/>
        </p:nvSpPr>
        <p:spPr bwMode="auto">
          <a:xfrm>
            <a:off x="4498216" y="4624388"/>
            <a:ext cx="163512"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64" name="Oval 36">
            <a:extLst>
              <a:ext uri="{FF2B5EF4-FFF2-40B4-BE49-F238E27FC236}">
                <a16:creationId xmlns:a16="http://schemas.microsoft.com/office/drawing/2014/main" id="{776F3168-07E6-4787-B85F-0446839FB01C}"/>
              </a:ext>
            </a:extLst>
          </p:cNvPr>
          <p:cNvSpPr>
            <a:spLocks noChangeArrowheads="1"/>
          </p:cNvSpPr>
          <p:nvPr/>
        </p:nvSpPr>
        <p:spPr bwMode="auto">
          <a:xfrm>
            <a:off x="4763328" y="4268788"/>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65" name="Oval 37">
            <a:extLst>
              <a:ext uri="{FF2B5EF4-FFF2-40B4-BE49-F238E27FC236}">
                <a16:creationId xmlns:a16="http://schemas.microsoft.com/office/drawing/2014/main" id="{ACD2E3AB-D16C-49C9-916C-94CE4EAE994F}"/>
              </a:ext>
            </a:extLst>
          </p:cNvPr>
          <p:cNvSpPr>
            <a:spLocks noChangeArrowheads="1"/>
          </p:cNvSpPr>
          <p:nvPr/>
        </p:nvSpPr>
        <p:spPr bwMode="auto">
          <a:xfrm>
            <a:off x="5398328" y="4332288"/>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66" name="Oval 38">
            <a:extLst>
              <a:ext uri="{FF2B5EF4-FFF2-40B4-BE49-F238E27FC236}">
                <a16:creationId xmlns:a16="http://schemas.microsoft.com/office/drawing/2014/main" id="{46148287-5F6A-45C4-B77E-04F5F9EE0270}"/>
              </a:ext>
            </a:extLst>
          </p:cNvPr>
          <p:cNvSpPr>
            <a:spLocks noChangeArrowheads="1"/>
          </p:cNvSpPr>
          <p:nvPr/>
        </p:nvSpPr>
        <p:spPr bwMode="auto">
          <a:xfrm>
            <a:off x="4928428" y="4916488"/>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67" name="Oval 39">
            <a:extLst>
              <a:ext uri="{FF2B5EF4-FFF2-40B4-BE49-F238E27FC236}">
                <a16:creationId xmlns:a16="http://schemas.microsoft.com/office/drawing/2014/main" id="{D0D3F7F3-0DD2-4223-A944-76D1EC7BB0FA}"/>
              </a:ext>
            </a:extLst>
          </p:cNvPr>
          <p:cNvSpPr>
            <a:spLocks noChangeArrowheads="1"/>
          </p:cNvSpPr>
          <p:nvPr/>
        </p:nvSpPr>
        <p:spPr bwMode="auto">
          <a:xfrm>
            <a:off x="5526916" y="5233988"/>
            <a:ext cx="161925"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68" name="Oval 40">
            <a:extLst>
              <a:ext uri="{FF2B5EF4-FFF2-40B4-BE49-F238E27FC236}">
                <a16:creationId xmlns:a16="http://schemas.microsoft.com/office/drawing/2014/main" id="{79BEDE8F-A4FA-4CA6-BE86-F66265418602}"/>
              </a:ext>
            </a:extLst>
          </p:cNvPr>
          <p:cNvSpPr>
            <a:spLocks noChangeArrowheads="1"/>
          </p:cNvSpPr>
          <p:nvPr/>
        </p:nvSpPr>
        <p:spPr bwMode="auto">
          <a:xfrm>
            <a:off x="5882516" y="4776788"/>
            <a:ext cx="163512"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69" name="Oval 41">
            <a:extLst>
              <a:ext uri="{FF2B5EF4-FFF2-40B4-BE49-F238E27FC236}">
                <a16:creationId xmlns:a16="http://schemas.microsoft.com/office/drawing/2014/main" id="{37AE2322-20D5-4372-9CFE-82D50CBB77AA}"/>
              </a:ext>
            </a:extLst>
          </p:cNvPr>
          <p:cNvSpPr>
            <a:spLocks noChangeArrowheads="1"/>
          </p:cNvSpPr>
          <p:nvPr/>
        </p:nvSpPr>
        <p:spPr bwMode="auto">
          <a:xfrm>
            <a:off x="5703128" y="4192588"/>
            <a:ext cx="165100" cy="150812"/>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70" name="Line 42">
            <a:extLst>
              <a:ext uri="{FF2B5EF4-FFF2-40B4-BE49-F238E27FC236}">
                <a16:creationId xmlns:a16="http://schemas.microsoft.com/office/drawing/2014/main" id="{0EFC4906-43FE-42E5-9954-9013FAFD5D59}"/>
              </a:ext>
            </a:extLst>
          </p:cNvPr>
          <p:cNvSpPr>
            <a:spLocks noChangeShapeType="1"/>
          </p:cNvSpPr>
          <p:nvPr/>
        </p:nvSpPr>
        <p:spPr bwMode="auto">
          <a:xfrm>
            <a:off x="5190366" y="3722688"/>
            <a:ext cx="0" cy="742950"/>
          </a:xfrm>
          <a:prstGeom prst="line">
            <a:avLst/>
          </a:prstGeom>
          <a:noFill/>
          <a:ln w="25400">
            <a:solidFill>
              <a:srgbClr val="D20008"/>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71" name="Rectangle 43">
            <a:extLst>
              <a:ext uri="{FF2B5EF4-FFF2-40B4-BE49-F238E27FC236}">
                <a16:creationId xmlns:a16="http://schemas.microsoft.com/office/drawing/2014/main" id="{65437D80-9163-4817-BFD4-0B37FCE472B7}"/>
              </a:ext>
            </a:extLst>
          </p:cNvPr>
          <p:cNvSpPr>
            <a:spLocks noChangeArrowheads="1"/>
          </p:cNvSpPr>
          <p:nvPr/>
        </p:nvSpPr>
        <p:spPr bwMode="auto">
          <a:xfrm>
            <a:off x="4895091" y="4495800"/>
            <a:ext cx="254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8</a:t>
            </a:r>
          </a:p>
        </p:txBody>
      </p:sp>
      <p:sp>
        <p:nvSpPr>
          <p:cNvPr id="61472" name="Rectangle 44">
            <a:extLst>
              <a:ext uri="{FF2B5EF4-FFF2-40B4-BE49-F238E27FC236}">
                <a16:creationId xmlns:a16="http://schemas.microsoft.com/office/drawing/2014/main" id="{F4061011-DC32-409B-BF50-206A57AC5815}"/>
              </a:ext>
            </a:extLst>
          </p:cNvPr>
          <p:cNvSpPr>
            <a:spLocks noChangeArrowheads="1"/>
          </p:cNvSpPr>
          <p:nvPr/>
        </p:nvSpPr>
        <p:spPr bwMode="auto">
          <a:xfrm>
            <a:off x="4880803" y="2514600"/>
            <a:ext cx="254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solidFill>
                  <a:srgbClr val="D20008"/>
                </a:solidFill>
                <a:latin typeface="Times New Roman" panose="02020603050405020304" pitchFamily="18" charset="0"/>
              </a:rPr>
              <a:t>8</a:t>
            </a:r>
          </a:p>
        </p:txBody>
      </p:sp>
      <p:pic>
        <p:nvPicPr>
          <p:cNvPr id="61473" name="Picture 45">
            <a:extLst>
              <a:ext uri="{FF2B5EF4-FFF2-40B4-BE49-F238E27FC236}">
                <a16:creationId xmlns:a16="http://schemas.microsoft.com/office/drawing/2014/main" id="{CF97A41E-037A-4ABF-8D96-119DCEFF5F8A}"/>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4803" y="4357688"/>
            <a:ext cx="4524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4" name="Group 46">
            <a:extLst>
              <a:ext uri="{FF2B5EF4-FFF2-40B4-BE49-F238E27FC236}">
                <a16:creationId xmlns:a16="http://schemas.microsoft.com/office/drawing/2014/main" id="{B4EB93A6-35C9-48AA-B540-10CD46EBE858}"/>
              </a:ext>
            </a:extLst>
          </p:cNvPr>
          <p:cNvGrpSpPr>
            <a:grpSpLocks/>
          </p:cNvGrpSpPr>
          <p:nvPr/>
        </p:nvGrpSpPr>
        <p:grpSpPr bwMode="auto">
          <a:xfrm>
            <a:off x="4845878" y="2686050"/>
            <a:ext cx="1422400" cy="1120775"/>
            <a:chOff x="3904" y="2126"/>
            <a:chExt cx="896" cy="706"/>
          </a:xfrm>
        </p:grpSpPr>
        <p:grpSp>
          <p:nvGrpSpPr>
            <p:cNvPr id="61483" name="Group 47">
              <a:extLst>
                <a:ext uri="{FF2B5EF4-FFF2-40B4-BE49-F238E27FC236}">
                  <a16:creationId xmlns:a16="http://schemas.microsoft.com/office/drawing/2014/main" id="{94992AFE-7568-48CE-B4CC-F2B170288D95}"/>
                </a:ext>
              </a:extLst>
            </p:cNvPr>
            <p:cNvGrpSpPr>
              <a:grpSpLocks/>
            </p:cNvGrpSpPr>
            <p:nvPr/>
          </p:nvGrpSpPr>
          <p:grpSpPr bwMode="auto">
            <a:xfrm>
              <a:off x="3904" y="2126"/>
              <a:ext cx="896" cy="706"/>
              <a:chOff x="3904" y="2126"/>
              <a:chExt cx="896" cy="706"/>
            </a:xfrm>
          </p:grpSpPr>
          <p:pic>
            <p:nvPicPr>
              <p:cNvPr id="61485" name="Picture 48">
                <a:extLst>
                  <a:ext uri="{FF2B5EF4-FFF2-40B4-BE49-F238E27FC236}">
                    <a16:creationId xmlns:a16="http://schemas.microsoft.com/office/drawing/2014/main" id="{14C0C7B1-D1B7-49FE-87E5-BD63EB237D6D}"/>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4" y="2126"/>
                <a:ext cx="896"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6" name="Picture 49">
                <a:extLst>
                  <a:ext uri="{FF2B5EF4-FFF2-40B4-BE49-F238E27FC236}">
                    <a16:creationId xmlns:a16="http://schemas.microsoft.com/office/drawing/2014/main" id="{34866E27-FC92-4069-8C40-432B4422F5F6}"/>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4" y="2182"/>
                <a:ext cx="896"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4" name="Line 50">
              <a:extLst>
                <a:ext uri="{FF2B5EF4-FFF2-40B4-BE49-F238E27FC236}">
                  <a16:creationId xmlns:a16="http://schemas.microsoft.com/office/drawing/2014/main" id="{1B601E86-4624-4EAD-98BB-AF77F6B1D58E}"/>
                </a:ext>
              </a:extLst>
            </p:cNvPr>
            <p:cNvSpPr>
              <a:spLocks noChangeShapeType="1"/>
            </p:cNvSpPr>
            <p:nvPr/>
          </p:nvSpPr>
          <p:spPr bwMode="auto">
            <a:xfrm>
              <a:off x="4277" y="2798"/>
              <a:ext cx="9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1475" name="Line 51">
            <a:extLst>
              <a:ext uri="{FF2B5EF4-FFF2-40B4-BE49-F238E27FC236}">
                <a16:creationId xmlns:a16="http://schemas.microsoft.com/office/drawing/2014/main" id="{DC7861A0-212D-4EDE-8892-F1B51C1DE00F}"/>
              </a:ext>
            </a:extLst>
          </p:cNvPr>
          <p:cNvSpPr>
            <a:spLocks noChangeShapeType="1"/>
          </p:cNvSpPr>
          <p:nvPr/>
        </p:nvSpPr>
        <p:spPr bwMode="auto">
          <a:xfrm>
            <a:off x="5507866" y="3773488"/>
            <a:ext cx="0" cy="74295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76" name="Rectangle 52">
            <a:extLst>
              <a:ext uri="{FF2B5EF4-FFF2-40B4-BE49-F238E27FC236}">
                <a16:creationId xmlns:a16="http://schemas.microsoft.com/office/drawing/2014/main" id="{69D89BF0-1FFE-4F52-8C5B-2BCEF124F73E}"/>
              </a:ext>
            </a:extLst>
          </p:cNvPr>
          <p:cNvSpPr>
            <a:spLocks noChangeArrowheads="1"/>
          </p:cNvSpPr>
          <p:nvPr/>
        </p:nvSpPr>
        <p:spPr bwMode="auto">
          <a:xfrm>
            <a:off x="5401503" y="2641600"/>
            <a:ext cx="254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9</a:t>
            </a:r>
          </a:p>
        </p:txBody>
      </p:sp>
      <p:sp>
        <p:nvSpPr>
          <p:cNvPr id="61477" name="Oval 53">
            <a:extLst>
              <a:ext uri="{FF2B5EF4-FFF2-40B4-BE49-F238E27FC236}">
                <a16:creationId xmlns:a16="http://schemas.microsoft.com/office/drawing/2014/main" id="{02B1A3E6-AEBE-43CA-9358-A3F29F7D99F4}"/>
              </a:ext>
            </a:extLst>
          </p:cNvPr>
          <p:cNvSpPr>
            <a:spLocks noChangeArrowheads="1"/>
          </p:cNvSpPr>
          <p:nvPr/>
        </p:nvSpPr>
        <p:spPr bwMode="auto">
          <a:xfrm>
            <a:off x="5825366" y="4352925"/>
            <a:ext cx="149225" cy="138113"/>
          </a:xfrm>
          <a:prstGeom prst="ellipse">
            <a:avLst/>
          </a:prstGeom>
          <a:noFill/>
          <a:ln w="254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78" name="Rectangle 54">
            <a:extLst>
              <a:ext uri="{FF2B5EF4-FFF2-40B4-BE49-F238E27FC236}">
                <a16:creationId xmlns:a16="http://schemas.microsoft.com/office/drawing/2014/main" id="{BF0A27EE-B713-4A25-A022-2908200760A0}"/>
              </a:ext>
            </a:extLst>
          </p:cNvPr>
          <p:cNvSpPr>
            <a:spLocks noChangeArrowheads="1"/>
          </p:cNvSpPr>
          <p:nvPr/>
        </p:nvSpPr>
        <p:spPr bwMode="auto">
          <a:xfrm>
            <a:off x="5784091" y="4305300"/>
            <a:ext cx="254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9</a:t>
            </a:r>
          </a:p>
        </p:txBody>
      </p:sp>
      <p:grpSp>
        <p:nvGrpSpPr>
          <p:cNvPr id="61480" name="Group 55">
            <a:extLst>
              <a:ext uri="{FF2B5EF4-FFF2-40B4-BE49-F238E27FC236}">
                <a16:creationId xmlns:a16="http://schemas.microsoft.com/office/drawing/2014/main" id="{B090671E-035F-4FBC-9F53-0779B9F5D050}"/>
              </a:ext>
            </a:extLst>
          </p:cNvPr>
          <p:cNvGrpSpPr>
            <a:grpSpLocks/>
          </p:cNvGrpSpPr>
          <p:nvPr/>
        </p:nvGrpSpPr>
        <p:grpSpPr bwMode="auto">
          <a:xfrm>
            <a:off x="7159464" y="5284788"/>
            <a:ext cx="1222536" cy="1368025"/>
            <a:chOff x="328922" y="3759269"/>
            <a:chExt cx="2680764" cy="3000003"/>
          </a:xfrm>
          <a:solidFill>
            <a:schemeClr val="bg1"/>
          </a:solidFill>
        </p:grpSpPr>
        <p:pic>
          <p:nvPicPr>
            <p:cNvPr id="61481" name="Picture 56">
              <a:extLst>
                <a:ext uri="{FF2B5EF4-FFF2-40B4-BE49-F238E27FC236}">
                  <a16:creationId xmlns:a16="http://schemas.microsoft.com/office/drawing/2014/main" id="{7AA7D14B-6AB1-4BB6-A09F-EFFC3459CD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922" y="3759269"/>
              <a:ext cx="1251802" cy="29512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8" name="TextBox 57">
              <a:extLst>
                <a:ext uri="{FF2B5EF4-FFF2-40B4-BE49-F238E27FC236}">
                  <a16:creationId xmlns:a16="http://schemas.microsoft.com/office/drawing/2014/main" id="{1FF8B14F-0E3E-4B3F-9A8D-8E11A10576B9}"/>
                </a:ext>
              </a:extLst>
            </p:cNvPr>
            <p:cNvSpPr txBox="1"/>
            <p:nvPr/>
          </p:nvSpPr>
          <p:spPr>
            <a:xfrm>
              <a:off x="1452653" y="6389431"/>
              <a:ext cx="1557033" cy="369841"/>
            </a:xfrm>
            <a:prstGeom prst="rect">
              <a:avLst/>
            </a:prstGeom>
            <a:solidFill>
              <a:schemeClr val="bg1"/>
            </a:solidFill>
          </p:spPr>
          <p:txBody>
            <a:bodyPr wrap="none">
              <a:spAutoFit/>
            </a:bodyPr>
            <a:lstStyle/>
            <a:p>
              <a:pPr>
                <a:defRPr/>
              </a:pPr>
              <a:r>
                <a:rPr lang="en-US" b="1" dirty="0">
                  <a:solidFill>
                    <a:schemeClr val="tx1">
                      <a:lumMod val="50000"/>
                      <a:lumOff val="50000"/>
                    </a:schemeClr>
                  </a:solidFill>
                </a:rPr>
                <a:t>Watch Video</a:t>
              </a:r>
            </a:p>
          </p:txBody>
        </p:sp>
      </p:gr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B8587BA-9B86-4289-AFAA-256007C5EDA0}"/>
              </a:ext>
            </a:extLst>
          </p:cNvPr>
          <p:cNvSpPr>
            <a:spLocks noGrp="1"/>
          </p:cNvSpPr>
          <p:nvPr>
            <p:ph type="title"/>
          </p:nvPr>
        </p:nvSpPr>
        <p:spPr>
          <a:xfrm>
            <a:off x="755374" y="298174"/>
            <a:ext cx="8229600" cy="1143000"/>
          </a:xfrm>
        </p:spPr>
        <p:txBody>
          <a:bodyPr/>
          <a:lstStyle/>
          <a:p>
            <a:r>
              <a:rPr lang="en-US" altLang="en-US" dirty="0"/>
              <a:t>Sources of Variation</a:t>
            </a:r>
          </a:p>
        </p:txBody>
      </p:sp>
      <p:sp>
        <p:nvSpPr>
          <p:cNvPr id="3" name="Content Placeholder 2">
            <a:extLst>
              <a:ext uri="{FF2B5EF4-FFF2-40B4-BE49-F238E27FC236}">
                <a16:creationId xmlns:a16="http://schemas.microsoft.com/office/drawing/2014/main" id="{3F9CBCF0-42DE-441A-87A6-D123E108EAAB}"/>
              </a:ext>
            </a:extLst>
          </p:cNvPr>
          <p:cNvSpPr>
            <a:spLocks noGrp="1"/>
          </p:cNvSpPr>
          <p:nvPr>
            <p:ph idx="1"/>
          </p:nvPr>
        </p:nvSpPr>
        <p:spPr>
          <a:xfrm>
            <a:off x="895953" y="983974"/>
            <a:ext cx="7576930" cy="2534477"/>
          </a:xfrm>
        </p:spPr>
        <p:txBody>
          <a:bodyPr>
            <a:normAutofit/>
          </a:bodyPr>
          <a:lstStyle/>
          <a:p>
            <a:pPr marL="0" indent="0">
              <a:buFont typeface="Arial" panose="020B0604020202020204" pitchFamily="34" charset="0"/>
              <a:buNone/>
              <a:defRPr/>
            </a:pPr>
            <a:r>
              <a:rPr lang="en-US" b="1" dirty="0">
                <a:solidFill>
                  <a:srgbClr val="C00000"/>
                </a:solidFill>
              </a:rPr>
              <a:t>What are some sources of common cause variation in Rule 2?</a:t>
            </a:r>
          </a:p>
        </p:txBody>
      </p:sp>
      <p:sp>
        <p:nvSpPr>
          <p:cNvPr id="60420" name="Slide Number Placeholder 3">
            <a:extLst>
              <a:ext uri="{FF2B5EF4-FFF2-40B4-BE49-F238E27FC236}">
                <a16:creationId xmlns:a16="http://schemas.microsoft.com/office/drawing/2014/main" id="{BF14D03F-B200-4459-92D3-3CD866B1F5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8305371-7722-46B1-B8F6-3B0B41616120}" type="slidenum">
              <a:rPr lang="en-US" altLang="en-US" sz="1200" smtClean="0">
                <a:solidFill>
                  <a:srgbClr val="898989"/>
                </a:solidFill>
                <a:latin typeface="Arial" panose="020B0604020202020204" pitchFamily="34" charset="0"/>
              </a:rPr>
              <a:pPr>
                <a:spcBef>
                  <a:spcPct val="0"/>
                </a:spcBef>
                <a:buFontTx/>
                <a:buNone/>
              </a:pPr>
              <a:t>35</a:t>
            </a:fld>
            <a:endParaRPr lang="en-US" altLang="en-US" sz="1200">
              <a:solidFill>
                <a:srgbClr val="898989"/>
              </a:solidFill>
              <a:latin typeface="Arial" panose="020B0604020202020204" pitchFamily="34" charset="0"/>
            </a:endParaRPr>
          </a:p>
        </p:txBody>
      </p:sp>
      <p:pic>
        <p:nvPicPr>
          <p:cNvPr id="2" name="Picture 2">
            <a:extLst>
              <a:ext uri="{FF2B5EF4-FFF2-40B4-BE49-F238E27FC236}">
                <a16:creationId xmlns:a16="http://schemas.microsoft.com/office/drawing/2014/main" id="{F5897DD0-0357-483C-A6BE-0DEA64E10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350" y="3121451"/>
            <a:ext cx="17653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01F42816-2AB8-4C8A-BC1B-89B4A7C7483D}"/>
              </a:ext>
            </a:extLst>
          </p:cNvPr>
          <p:cNvSpPr txBox="1">
            <a:spLocks/>
          </p:cNvSpPr>
          <p:nvPr/>
        </p:nvSpPr>
        <p:spPr>
          <a:xfrm>
            <a:off x="880817" y="3859696"/>
            <a:ext cx="7576930" cy="253447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1203325" indent="-1203325" defTabSz="401638">
              <a:buFont typeface="Arial" panose="020B0604020202020204" pitchFamily="34" charset="0"/>
              <a:buNone/>
              <a:defRPr/>
            </a:pPr>
            <a:r>
              <a:rPr lang="en-US" b="1" dirty="0">
                <a:solidFill>
                  <a:schemeClr val="tx1">
                    <a:lumMod val="65000"/>
                    <a:lumOff val="35000"/>
                  </a:schemeClr>
                </a:solidFill>
              </a:rPr>
              <a:t>Answer:  The same as in Rule 1!							(plus moving the funnel around)</a:t>
            </a:r>
            <a:endParaRPr lang="en-US" dirty="0">
              <a:solidFill>
                <a:schemeClr val="tx1">
                  <a:lumMod val="65000"/>
                  <a:lumOff val="35000"/>
                </a:schemeClr>
              </a:solidFill>
            </a:endParaRPr>
          </a:p>
        </p:txBody>
      </p:sp>
    </p:spTree>
    <p:extLst>
      <p:ext uri="{BB962C8B-B14F-4D97-AF65-F5344CB8AC3E}">
        <p14:creationId xmlns:p14="http://schemas.microsoft.com/office/powerpoint/2010/main" val="154081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0574866-0F6A-4E83-9345-81805CC0583D}"/>
              </a:ext>
            </a:extLst>
          </p:cNvPr>
          <p:cNvSpPr>
            <a:spLocks noChangeArrowheads="1"/>
          </p:cNvSpPr>
          <p:nvPr/>
        </p:nvSpPr>
        <p:spPr bwMode="auto">
          <a:xfrm>
            <a:off x="375685" y="5403850"/>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39" name="Rectangle 3">
            <a:extLst>
              <a:ext uri="{FF2B5EF4-FFF2-40B4-BE49-F238E27FC236}">
                <a16:creationId xmlns:a16="http://schemas.microsoft.com/office/drawing/2014/main" id="{39DEC044-8747-47B5-AD25-F446B5E66512}"/>
              </a:ext>
            </a:extLst>
          </p:cNvPr>
          <p:cNvSpPr>
            <a:spLocks noChangeArrowheads="1"/>
          </p:cNvSpPr>
          <p:nvPr/>
        </p:nvSpPr>
        <p:spPr bwMode="auto">
          <a:xfrm>
            <a:off x="1883810" y="5403850"/>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40" name="Rectangle 4">
            <a:extLst>
              <a:ext uri="{FF2B5EF4-FFF2-40B4-BE49-F238E27FC236}">
                <a16:creationId xmlns:a16="http://schemas.microsoft.com/office/drawing/2014/main" id="{F5227275-1394-45AE-8F29-48F6CAE4EEF7}"/>
              </a:ext>
            </a:extLst>
          </p:cNvPr>
          <p:cNvSpPr>
            <a:spLocks noGrp="1"/>
          </p:cNvSpPr>
          <p:nvPr>
            <p:ph type="title" idx="4294967295"/>
          </p:nvPr>
        </p:nvSpPr>
        <p:spPr/>
        <p:txBody>
          <a:bodyPr lIns="88900" tIns="44450" rIns="88900" bIns="44450" anchor="t"/>
          <a:lstStyle/>
          <a:p>
            <a:pPr eaLnBrk="1" hangingPunct="1">
              <a:lnSpc>
                <a:spcPct val="130000"/>
              </a:lnSpc>
            </a:pPr>
            <a:r>
              <a:rPr lang="en-US" altLang="en-US"/>
              <a:t>Experiment: Rule 3</a:t>
            </a:r>
          </a:p>
        </p:txBody>
      </p:sp>
      <p:sp>
        <p:nvSpPr>
          <p:cNvPr id="65541" name="Rectangle 5">
            <a:extLst>
              <a:ext uri="{FF2B5EF4-FFF2-40B4-BE49-F238E27FC236}">
                <a16:creationId xmlns:a16="http://schemas.microsoft.com/office/drawing/2014/main" id="{4AC4DB5B-5633-4A0C-8F11-2189CCA48321}"/>
              </a:ext>
            </a:extLst>
          </p:cNvPr>
          <p:cNvSpPr>
            <a:spLocks noGrp="1"/>
          </p:cNvSpPr>
          <p:nvPr>
            <p:ph type="body" idx="4294967295"/>
          </p:nvPr>
        </p:nvSpPr>
        <p:spPr>
          <a:xfrm>
            <a:off x="997225" y="1447800"/>
            <a:ext cx="8229600" cy="815975"/>
          </a:xfrm>
        </p:spPr>
        <p:txBody>
          <a:bodyPr lIns="88900" tIns="44450" rIns="88900" bIns="44450"/>
          <a:lstStyle/>
          <a:p>
            <a:pPr eaLnBrk="1" hangingPunct="1">
              <a:buSzPct val="60000"/>
              <a:buFont typeface="Arial" panose="020B0604020202020204" pitchFamily="34" charset="0"/>
              <a:buNone/>
            </a:pPr>
            <a:r>
              <a:rPr lang="en-US" altLang="en-US" dirty="0"/>
              <a:t>Rule 3: Adjust based only on the last </a:t>
            </a:r>
            <a:r>
              <a:rPr lang="en-US" altLang="en-US" i="1" dirty="0"/>
              <a:t>result</a:t>
            </a:r>
            <a:r>
              <a:rPr lang="en-US" altLang="en-US" dirty="0"/>
              <a:t> (skip)</a:t>
            </a:r>
          </a:p>
        </p:txBody>
      </p:sp>
      <p:grpSp>
        <p:nvGrpSpPr>
          <p:cNvPr id="65542" name="Group 6">
            <a:extLst>
              <a:ext uri="{FF2B5EF4-FFF2-40B4-BE49-F238E27FC236}">
                <a16:creationId xmlns:a16="http://schemas.microsoft.com/office/drawing/2014/main" id="{FB7D87F4-99D8-477F-8B90-D67BE861A299}"/>
              </a:ext>
            </a:extLst>
          </p:cNvPr>
          <p:cNvGrpSpPr>
            <a:grpSpLocks/>
          </p:cNvGrpSpPr>
          <p:nvPr/>
        </p:nvGrpSpPr>
        <p:grpSpPr bwMode="auto">
          <a:xfrm>
            <a:off x="2064785" y="4521200"/>
            <a:ext cx="268287" cy="273050"/>
            <a:chOff x="1517" y="3379"/>
            <a:chExt cx="169" cy="172"/>
          </a:xfrm>
        </p:grpSpPr>
        <p:sp>
          <p:nvSpPr>
            <p:cNvPr id="65593" name="Line 7">
              <a:extLst>
                <a:ext uri="{FF2B5EF4-FFF2-40B4-BE49-F238E27FC236}">
                  <a16:creationId xmlns:a16="http://schemas.microsoft.com/office/drawing/2014/main" id="{26EFD836-DC3F-466E-A5DA-D548C300F9B7}"/>
                </a:ext>
              </a:extLst>
            </p:cNvPr>
            <p:cNvSpPr>
              <a:spLocks noChangeShapeType="1"/>
            </p:cNvSpPr>
            <p:nvPr/>
          </p:nvSpPr>
          <p:spPr bwMode="auto">
            <a:xfrm flipH="1">
              <a:off x="1517" y="3379"/>
              <a:ext cx="169"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5594" name="Line 8">
              <a:extLst>
                <a:ext uri="{FF2B5EF4-FFF2-40B4-BE49-F238E27FC236}">
                  <a16:creationId xmlns:a16="http://schemas.microsoft.com/office/drawing/2014/main" id="{89AD0C44-2EA7-4057-B240-478D5D700F09}"/>
                </a:ext>
              </a:extLst>
            </p:cNvPr>
            <p:cNvSpPr>
              <a:spLocks noChangeShapeType="1"/>
            </p:cNvSpPr>
            <p:nvPr/>
          </p:nvSpPr>
          <p:spPr bwMode="auto">
            <a:xfrm>
              <a:off x="1517" y="3379"/>
              <a:ext cx="169"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5543" name="Group 9">
            <a:extLst>
              <a:ext uri="{FF2B5EF4-FFF2-40B4-BE49-F238E27FC236}">
                <a16:creationId xmlns:a16="http://schemas.microsoft.com/office/drawing/2014/main" id="{8504B177-30DA-4231-BBF9-9D00E4070E39}"/>
              </a:ext>
            </a:extLst>
          </p:cNvPr>
          <p:cNvGrpSpPr>
            <a:grpSpLocks/>
          </p:cNvGrpSpPr>
          <p:nvPr/>
        </p:nvGrpSpPr>
        <p:grpSpPr bwMode="auto">
          <a:xfrm>
            <a:off x="1917147" y="2836862"/>
            <a:ext cx="1422400" cy="1122363"/>
            <a:chOff x="1424" y="2318"/>
            <a:chExt cx="896" cy="707"/>
          </a:xfrm>
        </p:grpSpPr>
        <p:grpSp>
          <p:nvGrpSpPr>
            <p:cNvPr id="65589" name="Group 10">
              <a:extLst>
                <a:ext uri="{FF2B5EF4-FFF2-40B4-BE49-F238E27FC236}">
                  <a16:creationId xmlns:a16="http://schemas.microsoft.com/office/drawing/2014/main" id="{1B7A2B6B-BA34-4575-9BE9-F3CFB0AF78FB}"/>
                </a:ext>
              </a:extLst>
            </p:cNvPr>
            <p:cNvGrpSpPr>
              <a:grpSpLocks/>
            </p:cNvGrpSpPr>
            <p:nvPr/>
          </p:nvGrpSpPr>
          <p:grpSpPr bwMode="auto">
            <a:xfrm>
              <a:off x="1424" y="2318"/>
              <a:ext cx="896" cy="707"/>
              <a:chOff x="1424" y="2318"/>
              <a:chExt cx="896" cy="707"/>
            </a:xfrm>
          </p:grpSpPr>
          <p:pic>
            <p:nvPicPr>
              <p:cNvPr id="65591" name="Picture 11">
                <a:extLst>
                  <a:ext uri="{FF2B5EF4-FFF2-40B4-BE49-F238E27FC236}">
                    <a16:creationId xmlns:a16="http://schemas.microsoft.com/office/drawing/2014/main" id="{07E0DB60-FBD1-4D77-951F-BD1E1E0D27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 y="2318"/>
                <a:ext cx="896"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2" name="Picture 12">
                <a:extLst>
                  <a:ext uri="{FF2B5EF4-FFF2-40B4-BE49-F238E27FC236}">
                    <a16:creationId xmlns:a16="http://schemas.microsoft.com/office/drawing/2014/main" id="{A4F8D9B8-49F1-4FC9-813D-45C08CD243A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 y="2373"/>
                <a:ext cx="89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90" name="Line 13">
              <a:extLst>
                <a:ext uri="{FF2B5EF4-FFF2-40B4-BE49-F238E27FC236}">
                  <a16:creationId xmlns:a16="http://schemas.microsoft.com/office/drawing/2014/main" id="{16BBDC21-D0A9-402B-BC22-4F524565594F}"/>
                </a:ext>
              </a:extLst>
            </p:cNvPr>
            <p:cNvSpPr>
              <a:spLocks noChangeShapeType="1"/>
            </p:cNvSpPr>
            <p:nvPr/>
          </p:nvSpPr>
          <p:spPr bwMode="auto">
            <a:xfrm>
              <a:off x="1797" y="2991"/>
              <a:ext cx="9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5544" name="Oval 14">
            <a:extLst>
              <a:ext uri="{FF2B5EF4-FFF2-40B4-BE49-F238E27FC236}">
                <a16:creationId xmlns:a16="http://schemas.microsoft.com/office/drawing/2014/main" id="{F8B6A9C4-0380-4C00-AC68-EF10BF0E339D}"/>
              </a:ext>
            </a:extLst>
          </p:cNvPr>
          <p:cNvSpPr>
            <a:spLocks noChangeArrowheads="1"/>
          </p:cNvSpPr>
          <p:nvPr/>
        </p:nvSpPr>
        <p:spPr bwMode="auto">
          <a:xfrm>
            <a:off x="1340885" y="4521200"/>
            <a:ext cx="161925" cy="150812"/>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45" name="Oval 15">
            <a:extLst>
              <a:ext uri="{FF2B5EF4-FFF2-40B4-BE49-F238E27FC236}">
                <a16:creationId xmlns:a16="http://schemas.microsoft.com/office/drawing/2014/main" id="{9E4C6FD8-EFAB-4EE9-B550-C2BF70796D34}"/>
              </a:ext>
            </a:extLst>
          </p:cNvPr>
          <p:cNvSpPr>
            <a:spLocks noChangeArrowheads="1"/>
          </p:cNvSpPr>
          <p:nvPr/>
        </p:nvSpPr>
        <p:spPr bwMode="auto">
          <a:xfrm>
            <a:off x="1605997" y="4165600"/>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46" name="Oval 16">
            <a:extLst>
              <a:ext uri="{FF2B5EF4-FFF2-40B4-BE49-F238E27FC236}">
                <a16:creationId xmlns:a16="http://schemas.microsoft.com/office/drawing/2014/main" id="{ABB3BF36-6E00-4E74-8DB9-63D95C01C654}"/>
              </a:ext>
            </a:extLst>
          </p:cNvPr>
          <p:cNvSpPr>
            <a:spLocks noChangeArrowheads="1"/>
          </p:cNvSpPr>
          <p:nvPr/>
        </p:nvSpPr>
        <p:spPr bwMode="auto">
          <a:xfrm>
            <a:off x="2240997" y="4229100"/>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47" name="Oval 17">
            <a:extLst>
              <a:ext uri="{FF2B5EF4-FFF2-40B4-BE49-F238E27FC236}">
                <a16:creationId xmlns:a16="http://schemas.microsoft.com/office/drawing/2014/main" id="{0362D591-6CCC-4E07-B245-A7FF5BEDE0B3}"/>
              </a:ext>
            </a:extLst>
          </p:cNvPr>
          <p:cNvSpPr>
            <a:spLocks noChangeArrowheads="1"/>
          </p:cNvSpPr>
          <p:nvPr/>
        </p:nvSpPr>
        <p:spPr bwMode="auto">
          <a:xfrm>
            <a:off x="1772685" y="4813300"/>
            <a:ext cx="163512" cy="150812"/>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48" name="Oval 18">
            <a:extLst>
              <a:ext uri="{FF2B5EF4-FFF2-40B4-BE49-F238E27FC236}">
                <a16:creationId xmlns:a16="http://schemas.microsoft.com/office/drawing/2014/main" id="{A67110B5-55B8-41DC-8C7B-BD3104BA321A}"/>
              </a:ext>
            </a:extLst>
          </p:cNvPr>
          <p:cNvSpPr>
            <a:spLocks noChangeArrowheads="1"/>
          </p:cNvSpPr>
          <p:nvPr/>
        </p:nvSpPr>
        <p:spPr bwMode="auto">
          <a:xfrm>
            <a:off x="2367997" y="5130800"/>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49" name="Oval 19">
            <a:extLst>
              <a:ext uri="{FF2B5EF4-FFF2-40B4-BE49-F238E27FC236}">
                <a16:creationId xmlns:a16="http://schemas.microsoft.com/office/drawing/2014/main" id="{5AB42DDE-7E35-4981-B166-2442EB2995D0}"/>
              </a:ext>
            </a:extLst>
          </p:cNvPr>
          <p:cNvSpPr>
            <a:spLocks noChangeArrowheads="1"/>
          </p:cNvSpPr>
          <p:nvPr/>
        </p:nvSpPr>
        <p:spPr bwMode="auto">
          <a:xfrm>
            <a:off x="2725185" y="4675187"/>
            <a:ext cx="161925" cy="150813"/>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50" name="Oval 20">
            <a:extLst>
              <a:ext uri="{FF2B5EF4-FFF2-40B4-BE49-F238E27FC236}">
                <a16:creationId xmlns:a16="http://schemas.microsoft.com/office/drawing/2014/main" id="{C3BAE450-C9B3-428D-B2EE-7F444EB7EF00}"/>
              </a:ext>
            </a:extLst>
          </p:cNvPr>
          <p:cNvSpPr>
            <a:spLocks noChangeArrowheads="1"/>
          </p:cNvSpPr>
          <p:nvPr/>
        </p:nvSpPr>
        <p:spPr bwMode="auto">
          <a:xfrm>
            <a:off x="2545797" y="4089400"/>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51" name="Line 21">
            <a:extLst>
              <a:ext uri="{FF2B5EF4-FFF2-40B4-BE49-F238E27FC236}">
                <a16:creationId xmlns:a16="http://schemas.microsoft.com/office/drawing/2014/main" id="{34D35A41-909D-41A8-8E8F-4C064577E3A7}"/>
              </a:ext>
            </a:extLst>
          </p:cNvPr>
          <p:cNvSpPr>
            <a:spLocks noChangeShapeType="1"/>
          </p:cNvSpPr>
          <p:nvPr/>
        </p:nvSpPr>
        <p:spPr bwMode="auto">
          <a:xfrm>
            <a:off x="2575960" y="3924300"/>
            <a:ext cx="0" cy="742950"/>
          </a:xfrm>
          <a:prstGeom prst="line">
            <a:avLst/>
          </a:prstGeom>
          <a:noFill/>
          <a:ln w="25400">
            <a:solidFill>
              <a:srgbClr val="D20008"/>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5552" name="Rectangle 22">
            <a:extLst>
              <a:ext uri="{FF2B5EF4-FFF2-40B4-BE49-F238E27FC236}">
                <a16:creationId xmlns:a16="http://schemas.microsoft.com/office/drawing/2014/main" id="{CD78960E-8A32-4FAA-9D85-BC9FD370CA34}"/>
              </a:ext>
            </a:extLst>
          </p:cNvPr>
          <p:cNvSpPr>
            <a:spLocks noChangeArrowheads="1"/>
          </p:cNvSpPr>
          <p:nvPr/>
        </p:nvSpPr>
        <p:spPr bwMode="auto">
          <a:xfrm>
            <a:off x="2472772" y="2792412"/>
            <a:ext cx="254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8</a:t>
            </a:r>
          </a:p>
        </p:txBody>
      </p:sp>
      <p:grpSp>
        <p:nvGrpSpPr>
          <p:cNvPr id="65553" name="Group 23">
            <a:extLst>
              <a:ext uri="{FF2B5EF4-FFF2-40B4-BE49-F238E27FC236}">
                <a16:creationId xmlns:a16="http://schemas.microsoft.com/office/drawing/2014/main" id="{EDFE857B-B86C-44A5-BBB7-8E14D2565677}"/>
              </a:ext>
            </a:extLst>
          </p:cNvPr>
          <p:cNvGrpSpPr>
            <a:grpSpLocks/>
          </p:cNvGrpSpPr>
          <p:nvPr/>
        </p:nvGrpSpPr>
        <p:grpSpPr bwMode="auto">
          <a:xfrm>
            <a:off x="5276297" y="4849812"/>
            <a:ext cx="271463" cy="273050"/>
            <a:chOff x="4100" y="3347"/>
            <a:chExt cx="171" cy="172"/>
          </a:xfrm>
        </p:grpSpPr>
        <p:sp>
          <p:nvSpPr>
            <p:cNvPr id="65587" name="Line 24">
              <a:extLst>
                <a:ext uri="{FF2B5EF4-FFF2-40B4-BE49-F238E27FC236}">
                  <a16:creationId xmlns:a16="http://schemas.microsoft.com/office/drawing/2014/main" id="{0F96F0F4-044A-4F4C-B2C3-66CB26DB7338}"/>
                </a:ext>
              </a:extLst>
            </p:cNvPr>
            <p:cNvSpPr>
              <a:spLocks noChangeShapeType="1"/>
            </p:cNvSpPr>
            <p:nvPr/>
          </p:nvSpPr>
          <p:spPr bwMode="auto">
            <a:xfrm flipH="1">
              <a:off x="4100" y="3347"/>
              <a:ext cx="171"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5588" name="Line 25">
              <a:extLst>
                <a:ext uri="{FF2B5EF4-FFF2-40B4-BE49-F238E27FC236}">
                  <a16:creationId xmlns:a16="http://schemas.microsoft.com/office/drawing/2014/main" id="{875E168D-6301-44C9-8CDF-9FCC2516B44F}"/>
                </a:ext>
              </a:extLst>
            </p:cNvPr>
            <p:cNvSpPr>
              <a:spLocks noChangeShapeType="1"/>
            </p:cNvSpPr>
            <p:nvPr/>
          </p:nvSpPr>
          <p:spPr bwMode="auto">
            <a:xfrm>
              <a:off x="4100" y="3347"/>
              <a:ext cx="171"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5554" name="Oval 26">
            <a:extLst>
              <a:ext uri="{FF2B5EF4-FFF2-40B4-BE49-F238E27FC236}">
                <a16:creationId xmlns:a16="http://schemas.microsoft.com/office/drawing/2014/main" id="{9C0A115B-5CC6-4CCA-96C9-47553F644886}"/>
              </a:ext>
            </a:extLst>
          </p:cNvPr>
          <p:cNvSpPr>
            <a:spLocks noChangeArrowheads="1"/>
          </p:cNvSpPr>
          <p:nvPr/>
        </p:nvSpPr>
        <p:spPr bwMode="auto">
          <a:xfrm>
            <a:off x="5868435" y="5313362"/>
            <a:ext cx="149225" cy="139700"/>
          </a:xfrm>
          <a:prstGeom prst="ellipse">
            <a:avLst/>
          </a:prstGeom>
          <a:solidFill>
            <a:srgbClr val="003E00"/>
          </a:solidFill>
          <a:ln w="25400">
            <a:solidFill>
              <a:srgbClr val="003E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55" name="Oval 27">
            <a:extLst>
              <a:ext uri="{FF2B5EF4-FFF2-40B4-BE49-F238E27FC236}">
                <a16:creationId xmlns:a16="http://schemas.microsoft.com/office/drawing/2014/main" id="{80EB0CAE-06C2-4244-9280-D094A1C0FA3E}"/>
              </a:ext>
            </a:extLst>
          </p:cNvPr>
          <p:cNvSpPr>
            <a:spLocks noChangeArrowheads="1"/>
          </p:cNvSpPr>
          <p:nvPr/>
        </p:nvSpPr>
        <p:spPr bwMode="auto">
          <a:xfrm>
            <a:off x="4552397" y="4849812"/>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56" name="Oval 28">
            <a:extLst>
              <a:ext uri="{FF2B5EF4-FFF2-40B4-BE49-F238E27FC236}">
                <a16:creationId xmlns:a16="http://schemas.microsoft.com/office/drawing/2014/main" id="{E129D369-814B-4A10-BB8B-0087A64F7298}"/>
              </a:ext>
            </a:extLst>
          </p:cNvPr>
          <p:cNvSpPr>
            <a:spLocks noChangeArrowheads="1"/>
          </p:cNvSpPr>
          <p:nvPr/>
        </p:nvSpPr>
        <p:spPr bwMode="auto">
          <a:xfrm>
            <a:off x="4820685" y="4494212"/>
            <a:ext cx="163512"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57" name="Oval 29">
            <a:extLst>
              <a:ext uri="{FF2B5EF4-FFF2-40B4-BE49-F238E27FC236}">
                <a16:creationId xmlns:a16="http://schemas.microsoft.com/office/drawing/2014/main" id="{964B9F8B-564F-45DD-BDB5-AC9865A82863}"/>
              </a:ext>
            </a:extLst>
          </p:cNvPr>
          <p:cNvSpPr>
            <a:spLocks noChangeArrowheads="1"/>
          </p:cNvSpPr>
          <p:nvPr/>
        </p:nvSpPr>
        <p:spPr bwMode="auto">
          <a:xfrm>
            <a:off x="5455685" y="4557712"/>
            <a:ext cx="163512"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58" name="Oval 30">
            <a:extLst>
              <a:ext uri="{FF2B5EF4-FFF2-40B4-BE49-F238E27FC236}">
                <a16:creationId xmlns:a16="http://schemas.microsoft.com/office/drawing/2014/main" id="{1C51492C-9964-40DE-8D2D-E901B40EBFE1}"/>
              </a:ext>
            </a:extLst>
          </p:cNvPr>
          <p:cNvSpPr>
            <a:spLocks noChangeArrowheads="1"/>
          </p:cNvSpPr>
          <p:nvPr/>
        </p:nvSpPr>
        <p:spPr bwMode="auto">
          <a:xfrm>
            <a:off x="4984197" y="5141912"/>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59" name="Oval 31">
            <a:extLst>
              <a:ext uri="{FF2B5EF4-FFF2-40B4-BE49-F238E27FC236}">
                <a16:creationId xmlns:a16="http://schemas.microsoft.com/office/drawing/2014/main" id="{29C48DC4-7DCE-4FB0-A50A-AD7868B40E37}"/>
              </a:ext>
            </a:extLst>
          </p:cNvPr>
          <p:cNvSpPr>
            <a:spLocks noChangeArrowheads="1"/>
          </p:cNvSpPr>
          <p:nvPr/>
        </p:nvSpPr>
        <p:spPr bwMode="auto">
          <a:xfrm>
            <a:off x="5581097" y="5459412"/>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60" name="Oval 32">
            <a:extLst>
              <a:ext uri="{FF2B5EF4-FFF2-40B4-BE49-F238E27FC236}">
                <a16:creationId xmlns:a16="http://schemas.microsoft.com/office/drawing/2014/main" id="{598D0E88-B188-4B59-9068-6F98B4704D10}"/>
              </a:ext>
            </a:extLst>
          </p:cNvPr>
          <p:cNvSpPr>
            <a:spLocks noChangeArrowheads="1"/>
          </p:cNvSpPr>
          <p:nvPr/>
        </p:nvSpPr>
        <p:spPr bwMode="auto">
          <a:xfrm>
            <a:off x="5936697" y="5002212"/>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61" name="Oval 33">
            <a:extLst>
              <a:ext uri="{FF2B5EF4-FFF2-40B4-BE49-F238E27FC236}">
                <a16:creationId xmlns:a16="http://schemas.microsoft.com/office/drawing/2014/main" id="{AB6798FB-28B7-468D-9A9E-6AEE99A90183}"/>
              </a:ext>
            </a:extLst>
          </p:cNvPr>
          <p:cNvSpPr>
            <a:spLocks noChangeArrowheads="1"/>
          </p:cNvSpPr>
          <p:nvPr/>
        </p:nvSpPr>
        <p:spPr bwMode="auto">
          <a:xfrm>
            <a:off x="5760485" y="4418012"/>
            <a:ext cx="161925" cy="150813"/>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65562" name="Group 34">
            <a:extLst>
              <a:ext uri="{FF2B5EF4-FFF2-40B4-BE49-F238E27FC236}">
                <a16:creationId xmlns:a16="http://schemas.microsoft.com/office/drawing/2014/main" id="{EBDF1573-18FD-4E42-860C-02DF3FE79AAC}"/>
              </a:ext>
            </a:extLst>
          </p:cNvPr>
          <p:cNvGrpSpPr>
            <a:grpSpLocks/>
          </p:cNvGrpSpPr>
          <p:nvPr/>
        </p:nvGrpSpPr>
        <p:grpSpPr bwMode="auto">
          <a:xfrm>
            <a:off x="4393647" y="2746375"/>
            <a:ext cx="1422400" cy="1830387"/>
            <a:chOff x="3544" y="2022"/>
            <a:chExt cx="896" cy="1153"/>
          </a:xfrm>
        </p:grpSpPr>
        <p:grpSp>
          <p:nvGrpSpPr>
            <p:cNvPr id="65581" name="Group 35">
              <a:extLst>
                <a:ext uri="{FF2B5EF4-FFF2-40B4-BE49-F238E27FC236}">
                  <a16:creationId xmlns:a16="http://schemas.microsoft.com/office/drawing/2014/main" id="{04CCAF85-92F0-4230-9363-4BA4C7B97663}"/>
                </a:ext>
              </a:extLst>
            </p:cNvPr>
            <p:cNvGrpSpPr>
              <a:grpSpLocks/>
            </p:cNvGrpSpPr>
            <p:nvPr/>
          </p:nvGrpSpPr>
          <p:grpSpPr bwMode="auto">
            <a:xfrm>
              <a:off x="3544" y="2022"/>
              <a:ext cx="896" cy="707"/>
              <a:chOff x="3544" y="2022"/>
              <a:chExt cx="896" cy="707"/>
            </a:xfrm>
          </p:grpSpPr>
          <p:grpSp>
            <p:nvGrpSpPr>
              <p:cNvPr id="65583" name="Group 36">
                <a:extLst>
                  <a:ext uri="{FF2B5EF4-FFF2-40B4-BE49-F238E27FC236}">
                    <a16:creationId xmlns:a16="http://schemas.microsoft.com/office/drawing/2014/main" id="{DDD64926-0B49-4739-8471-891D108966A1}"/>
                  </a:ext>
                </a:extLst>
              </p:cNvPr>
              <p:cNvGrpSpPr>
                <a:grpSpLocks/>
              </p:cNvGrpSpPr>
              <p:nvPr/>
            </p:nvGrpSpPr>
            <p:grpSpPr bwMode="auto">
              <a:xfrm>
                <a:off x="3544" y="2022"/>
                <a:ext cx="896" cy="707"/>
                <a:chOff x="3544" y="2022"/>
                <a:chExt cx="896" cy="707"/>
              </a:xfrm>
            </p:grpSpPr>
            <p:pic>
              <p:nvPicPr>
                <p:cNvPr id="65585" name="Picture 37">
                  <a:extLst>
                    <a:ext uri="{FF2B5EF4-FFF2-40B4-BE49-F238E27FC236}">
                      <a16:creationId xmlns:a16="http://schemas.microsoft.com/office/drawing/2014/main" id="{AD0560D0-2FA8-4A2E-97B8-AA4FCDD6031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4" y="2022"/>
                  <a:ext cx="896"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6" name="Picture 38">
                  <a:extLst>
                    <a:ext uri="{FF2B5EF4-FFF2-40B4-BE49-F238E27FC236}">
                      <a16:creationId xmlns:a16="http://schemas.microsoft.com/office/drawing/2014/main" id="{A30DBC83-C234-45C3-AB93-BB09B324C6C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4" y="2077"/>
                  <a:ext cx="89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84" name="Line 39">
                <a:extLst>
                  <a:ext uri="{FF2B5EF4-FFF2-40B4-BE49-F238E27FC236}">
                    <a16:creationId xmlns:a16="http://schemas.microsoft.com/office/drawing/2014/main" id="{37ACA68A-DADA-4050-A785-83C13D88B215}"/>
                  </a:ext>
                </a:extLst>
              </p:cNvPr>
              <p:cNvSpPr>
                <a:spLocks noChangeShapeType="1"/>
              </p:cNvSpPr>
              <p:nvPr/>
            </p:nvSpPr>
            <p:spPr bwMode="auto">
              <a:xfrm>
                <a:off x="3915" y="2695"/>
                <a:ext cx="10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5582" name="Line 40">
              <a:extLst>
                <a:ext uri="{FF2B5EF4-FFF2-40B4-BE49-F238E27FC236}">
                  <a16:creationId xmlns:a16="http://schemas.microsoft.com/office/drawing/2014/main" id="{EC69D8DE-FA0A-4631-A0FA-C5AB378700F3}"/>
                </a:ext>
              </a:extLst>
            </p:cNvPr>
            <p:cNvSpPr>
              <a:spLocks noChangeShapeType="1"/>
            </p:cNvSpPr>
            <p:nvPr/>
          </p:nvSpPr>
          <p:spPr bwMode="auto">
            <a:xfrm>
              <a:off x="3960" y="2707"/>
              <a:ext cx="0" cy="468"/>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5563" name="Rectangle 41">
            <a:extLst>
              <a:ext uri="{FF2B5EF4-FFF2-40B4-BE49-F238E27FC236}">
                <a16:creationId xmlns:a16="http://schemas.microsoft.com/office/drawing/2014/main" id="{45580882-C4A3-4068-ACFE-AFE51C43A03D}"/>
              </a:ext>
            </a:extLst>
          </p:cNvPr>
          <p:cNvSpPr>
            <a:spLocks noChangeArrowheads="1"/>
          </p:cNvSpPr>
          <p:nvPr/>
        </p:nvSpPr>
        <p:spPr bwMode="auto">
          <a:xfrm>
            <a:off x="4925460" y="2714625"/>
            <a:ext cx="254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9</a:t>
            </a:r>
          </a:p>
        </p:txBody>
      </p:sp>
      <p:sp>
        <p:nvSpPr>
          <p:cNvPr id="65564" name="Line 42">
            <a:extLst>
              <a:ext uri="{FF2B5EF4-FFF2-40B4-BE49-F238E27FC236}">
                <a16:creationId xmlns:a16="http://schemas.microsoft.com/office/drawing/2014/main" id="{438EDB81-7B27-4908-9CD5-25E03D402301}"/>
              </a:ext>
            </a:extLst>
          </p:cNvPr>
          <p:cNvSpPr>
            <a:spLocks noChangeShapeType="1"/>
          </p:cNvSpPr>
          <p:nvPr/>
        </p:nvSpPr>
        <p:spPr bwMode="auto">
          <a:xfrm>
            <a:off x="2228297" y="4635500"/>
            <a:ext cx="400050" cy="38735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en-US"/>
          </a:p>
        </p:txBody>
      </p:sp>
      <p:grpSp>
        <p:nvGrpSpPr>
          <p:cNvPr id="65565" name="Group 43">
            <a:extLst>
              <a:ext uri="{FF2B5EF4-FFF2-40B4-BE49-F238E27FC236}">
                <a16:creationId xmlns:a16="http://schemas.microsoft.com/office/drawing/2014/main" id="{08DC992E-F965-4F53-BB2B-1616DF632F86}"/>
              </a:ext>
            </a:extLst>
          </p:cNvPr>
          <p:cNvGrpSpPr>
            <a:grpSpLocks/>
          </p:cNvGrpSpPr>
          <p:nvPr/>
        </p:nvGrpSpPr>
        <p:grpSpPr bwMode="auto">
          <a:xfrm>
            <a:off x="2574372" y="4914900"/>
            <a:ext cx="254000" cy="271462"/>
            <a:chOff x="1838" y="3627"/>
            <a:chExt cx="160" cy="171"/>
          </a:xfrm>
        </p:grpSpPr>
        <p:sp>
          <p:nvSpPr>
            <p:cNvPr id="65579" name="Oval 44">
              <a:extLst>
                <a:ext uri="{FF2B5EF4-FFF2-40B4-BE49-F238E27FC236}">
                  <a16:creationId xmlns:a16="http://schemas.microsoft.com/office/drawing/2014/main" id="{E04D2BC9-98BA-4C24-BBFD-5597B19216C6}"/>
                </a:ext>
              </a:extLst>
            </p:cNvPr>
            <p:cNvSpPr>
              <a:spLocks noChangeArrowheads="1"/>
            </p:cNvSpPr>
            <p:nvPr/>
          </p:nvSpPr>
          <p:spPr bwMode="auto">
            <a:xfrm>
              <a:off x="1865" y="3656"/>
              <a:ext cx="94" cy="87"/>
            </a:xfrm>
            <a:prstGeom prst="ellipse">
              <a:avLst/>
            </a:prstGeom>
            <a:noFill/>
            <a:ln w="254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80" name="Rectangle 45">
              <a:extLst>
                <a:ext uri="{FF2B5EF4-FFF2-40B4-BE49-F238E27FC236}">
                  <a16:creationId xmlns:a16="http://schemas.microsoft.com/office/drawing/2014/main" id="{49F04857-7C8A-4670-B96A-39B294E24CE6}"/>
                </a:ext>
              </a:extLst>
            </p:cNvPr>
            <p:cNvSpPr>
              <a:spLocks noChangeArrowheads="1"/>
            </p:cNvSpPr>
            <p:nvPr/>
          </p:nvSpPr>
          <p:spPr bwMode="auto">
            <a:xfrm>
              <a:off x="1838" y="3627"/>
              <a:ext cx="16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8</a:t>
              </a:r>
            </a:p>
          </p:txBody>
        </p:sp>
      </p:grpSp>
      <p:grpSp>
        <p:nvGrpSpPr>
          <p:cNvPr id="65566" name="Group 46">
            <a:extLst>
              <a:ext uri="{FF2B5EF4-FFF2-40B4-BE49-F238E27FC236}">
                <a16:creationId xmlns:a16="http://schemas.microsoft.com/office/drawing/2014/main" id="{68468979-0BE6-4637-AB4E-783063656C0F}"/>
              </a:ext>
            </a:extLst>
          </p:cNvPr>
          <p:cNvGrpSpPr>
            <a:grpSpLocks/>
          </p:cNvGrpSpPr>
          <p:nvPr/>
        </p:nvGrpSpPr>
        <p:grpSpPr bwMode="auto">
          <a:xfrm>
            <a:off x="5130247" y="3176587"/>
            <a:ext cx="1422400" cy="1122363"/>
            <a:chOff x="4008" y="2293"/>
            <a:chExt cx="896" cy="707"/>
          </a:xfrm>
        </p:grpSpPr>
        <p:grpSp>
          <p:nvGrpSpPr>
            <p:cNvPr id="65575" name="Group 47">
              <a:extLst>
                <a:ext uri="{FF2B5EF4-FFF2-40B4-BE49-F238E27FC236}">
                  <a16:creationId xmlns:a16="http://schemas.microsoft.com/office/drawing/2014/main" id="{8AA62EDD-3D4C-42F1-9157-A8E05B0E5886}"/>
                </a:ext>
              </a:extLst>
            </p:cNvPr>
            <p:cNvGrpSpPr>
              <a:grpSpLocks/>
            </p:cNvGrpSpPr>
            <p:nvPr/>
          </p:nvGrpSpPr>
          <p:grpSpPr bwMode="auto">
            <a:xfrm>
              <a:off x="4008" y="2293"/>
              <a:ext cx="896" cy="707"/>
              <a:chOff x="4008" y="2293"/>
              <a:chExt cx="896" cy="707"/>
            </a:xfrm>
          </p:grpSpPr>
          <p:pic>
            <p:nvPicPr>
              <p:cNvPr id="65577" name="Picture 48">
                <a:extLst>
                  <a:ext uri="{FF2B5EF4-FFF2-40B4-BE49-F238E27FC236}">
                    <a16:creationId xmlns:a16="http://schemas.microsoft.com/office/drawing/2014/main" id="{1902F6E3-14CE-4E72-BAC8-A5EFB108AF5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8" y="2293"/>
                <a:ext cx="896"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8" name="Picture 49">
                <a:extLst>
                  <a:ext uri="{FF2B5EF4-FFF2-40B4-BE49-F238E27FC236}">
                    <a16:creationId xmlns:a16="http://schemas.microsoft.com/office/drawing/2014/main" id="{097A9E30-78C3-4CA0-860F-54BB49B0B07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8" y="2350"/>
                <a:ext cx="896"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76" name="Line 50">
              <a:extLst>
                <a:ext uri="{FF2B5EF4-FFF2-40B4-BE49-F238E27FC236}">
                  <a16:creationId xmlns:a16="http://schemas.microsoft.com/office/drawing/2014/main" id="{DA34321C-AC8C-4A53-8326-9BE7D559EBB7}"/>
                </a:ext>
              </a:extLst>
            </p:cNvPr>
            <p:cNvSpPr>
              <a:spLocks noChangeShapeType="1"/>
            </p:cNvSpPr>
            <p:nvPr/>
          </p:nvSpPr>
          <p:spPr bwMode="auto">
            <a:xfrm>
              <a:off x="4379" y="2967"/>
              <a:ext cx="10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5567" name="Rectangle 51">
            <a:extLst>
              <a:ext uri="{FF2B5EF4-FFF2-40B4-BE49-F238E27FC236}">
                <a16:creationId xmlns:a16="http://schemas.microsoft.com/office/drawing/2014/main" id="{159F1FA7-8C13-49D4-B454-29FFF702B649}"/>
              </a:ext>
            </a:extLst>
          </p:cNvPr>
          <p:cNvSpPr>
            <a:spLocks noChangeArrowheads="1"/>
          </p:cNvSpPr>
          <p:nvPr/>
        </p:nvSpPr>
        <p:spPr bwMode="auto">
          <a:xfrm>
            <a:off x="5700160" y="3171825"/>
            <a:ext cx="254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solidFill>
                  <a:srgbClr val="D20008"/>
                </a:solidFill>
                <a:latin typeface="Times New Roman" panose="02020603050405020304" pitchFamily="18" charset="0"/>
              </a:rPr>
              <a:t>8</a:t>
            </a:r>
          </a:p>
        </p:txBody>
      </p:sp>
      <p:sp>
        <p:nvSpPr>
          <p:cNvPr id="65568" name="Line 52">
            <a:extLst>
              <a:ext uri="{FF2B5EF4-FFF2-40B4-BE49-F238E27FC236}">
                <a16:creationId xmlns:a16="http://schemas.microsoft.com/office/drawing/2014/main" id="{5A5684CB-D326-4B25-8C4C-6BD634F544A7}"/>
              </a:ext>
            </a:extLst>
          </p:cNvPr>
          <p:cNvSpPr>
            <a:spLocks noChangeShapeType="1"/>
          </p:cNvSpPr>
          <p:nvPr/>
        </p:nvSpPr>
        <p:spPr bwMode="auto">
          <a:xfrm>
            <a:off x="5803347" y="4316412"/>
            <a:ext cx="0" cy="742950"/>
          </a:xfrm>
          <a:prstGeom prst="line">
            <a:avLst/>
          </a:prstGeom>
          <a:noFill/>
          <a:ln w="25400">
            <a:solidFill>
              <a:srgbClr val="D20008"/>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65569" name="Group 53">
            <a:extLst>
              <a:ext uri="{FF2B5EF4-FFF2-40B4-BE49-F238E27FC236}">
                <a16:creationId xmlns:a16="http://schemas.microsoft.com/office/drawing/2014/main" id="{F088F2C8-F0CA-4989-ACFE-79C461B41780}"/>
              </a:ext>
            </a:extLst>
          </p:cNvPr>
          <p:cNvGrpSpPr>
            <a:grpSpLocks/>
          </p:cNvGrpSpPr>
          <p:nvPr/>
        </p:nvGrpSpPr>
        <p:grpSpPr bwMode="auto">
          <a:xfrm>
            <a:off x="4568272" y="5064125"/>
            <a:ext cx="254000" cy="271462"/>
            <a:chOff x="3654" y="3482"/>
            <a:chExt cx="160" cy="171"/>
          </a:xfrm>
        </p:grpSpPr>
        <p:sp>
          <p:nvSpPr>
            <p:cNvPr id="65573" name="Oval 54">
              <a:extLst>
                <a:ext uri="{FF2B5EF4-FFF2-40B4-BE49-F238E27FC236}">
                  <a16:creationId xmlns:a16="http://schemas.microsoft.com/office/drawing/2014/main" id="{BF25CB90-215A-4D06-85C4-16352796AE35}"/>
                </a:ext>
              </a:extLst>
            </p:cNvPr>
            <p:cNvSpPr>
              <a:spLocks noChangeArrowheads="1"/>
            </p:cNvSpPr>
            <p:nvPr/>
          </p:nvSpPr>
          <p:spPr bwMode="auto">
            <a:xfrm>
              <a:off x="3681" y="3512"/>
              <a:ext cx="93" cy="87"/>
            </a:xfrm>
            <a:prstGeom prst="ellipse">
              <a:avLst/>
            </a:prstGeom>
            <a:noFill/>
            <a:ln w="254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74" name="Rectangle 55">
              <a:extLst>
                <a:ext uri="{FF2B5EF4-FFF2-40B4-BE49-F238E27FC236}">
                  <a16:creationId xmlns:a16="http://schemas.microsoft.com/office/drawing/2014/main" id="{8521BA62-E10C-4D68-BA19-004B06757E1E}"/>
                </a:ext>
              </a:extLst>
            </p:cNvPr>
            <p:cNvSpPr>
              <a:spLocks noChangeArrowheads="1"/>
            </p:cNvSpPr>
            <p:nvPr/>
          </p:nvSpPr>
          <p:spPr bwMode="auto">
            <a:xfrm>
              <a:off x="3654" y="3482"/>
              <a:ext cx="16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9</a:t>
              </a:r>
            </a:p>
          </p:txBody>
        </p:sp>
      </p:grpSp>
      <p:sp>
        <p:nvSpPr>
          <p:cNvPr id="65570" name="Line 56">
            <a:extLst>
              <a:ext uri="{FF2B5EF4-FFF2-40B4-BE49-F238E27FC236}">
                <a16:creationId xmlns:a16="http://schemas.microsoft.com/office/drawing/2014/main" id="{DBE75F53-8750-48D6-948F-672382AEB3DC}"/>
              </a:ext>
            </a:extLst>
          </p:cNvPr>
          <p:cNvSpPr>
            <a:spLocks noChangeShapeType="1"/>
          </p:cNvSpPr>
          <p:nvPr/>
        </p:nvSpPr>
        <p:spPr bwMode="auto">
          <a:xfrm>
            <a:off x="5466797" y="4964112"/>
            <a:ext cx="400050" cy="385763"/>
          </a:xfrm>
          <a:prstGeom prst="line">
            <a:avLst/>
          </a:prstGeom>
          <a:noFill/>
          <a:ln w="12700">
            <a:solidFill>
              <a:srgbClr val="D20008"/>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5571" name="Line 57">
            <a:extLst>
              <a:ext uri="{FF2B5EF4-FFF2-40B4-BE49-F238E27FC236}">
                <a16:creationId xmlns:a16="http://schemas.microsoft.com/office/drawing/2014/main" id="{4E2084F5-523F-4D94-AEC9-6D2D3877D1ED}"/>
              </a:ext>
            </a:extLst>
          </p:cNvPr>
          <p:cNvSpPr>
            <a:spLocks noChangeShapeType="1"/>
          </p:cNvSpPr>
          <p:nvPr/>
        </p:nvSpPr>
        <p:spPr bwMode="auto">
          <a:xfrm>
            <a:off x="5034997" y="4557712"/>
            <a:ext cx="400050" cy="38735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5572" name="Slide Number Placeholder 1">
            <a:extLst>
              <a:ext uri="{FF2B5EF4-FFF2-40B4-BE49-F238E27FC236}">
                <a16:creationId xmlns:a16="http://schemas.microsoft.com/office/drawing/2014/main" id="{EC643DF6-C0F0-45A9-809A-2BFA27CF6ACD}"/>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0DA28EF-E627-4740-BEAB-21E27B7DD03F}" type="slidenum">
              <a:rPr lang="en-US" altLang="en-US" sz="1000" b="1">
                <a:solidFill>
                  <a:srgbClr val="989966"/>
                </a:solidFill>
                <a:latin typeface="Arial" panose="020B0604020202020204" pitchFamily="34" charset="0"/>
              </a:rPr>
              <a:pPr algn="r" eaLnBrk="1" hangingPunct="1">
                <a:spcBef>
                  <a:spcPct val="0"/>
                </a:spcBef>
                <a:buFontTx/>
                <a:buNone/>
              </a:pPr>
              <a:t>36</a:t>
            </a:fld>
            <a:endParaRPr lang="en-US" altLang="en-US" sz="1000" b="1">
              <a:solidFill>
                <a:srgbClr val="989966"/>
              </a:solidFill>
              <a:latin typeface="Arial" panose="020B0604020202020204" pitchFamily="34" charset="0"/>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AE564E4-05A9-4158-97A2-6128F06A3C17}"/>
              </a:ext>
            </a:extLst>
          </p:cNvPr>
          <p:cNvSpPr>
            <a:spLocks noChangeArrowheads="1"/>
          </p:cNvSpPr>
          <p:nvPr/>
        </p:nvSpPr>
        <p:spPr bwMode="auto">
          <a:xfrm>
            <a:off x="321573" y="5930899"/>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587" name="Rectangle 3">
            <a:extLst>
              <a:ext uri="{FF2B5EF4-FFF2-40B4-BE49-F238E27FC236}">
                <a16:creationId xmlns:a16="http://schemas.microsoft.com/office/drawing/2014/main" id="{0EE28915-40EC-46C0-BF60-1C149126AC8C}"/>
              </a:ext>
            </a:extLst>
          </p:cNvPr>
          <p:cNvSpPr>
            <a:spLocks noChangeArrowheads="1"/>
          </p:cNvSpPr>
          <p:nvPr/>
        </p:nvSpPr>
        <p:spPr bwMode="auto">
          <a:xfrm>
            <a:off x="1635332" y="5930899"/>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588" name="Rectangle 4">
            <a:extLst>
              <a:ext uri="{FF2B5EF4-FFF2-40B4-BE49-F238E27FC236}">
                <a16:creationId xmlns:a16="http://schemas.microsoft.com/office/drawing/2014/main" id="{CBD9D373-C457-41D6-8BE7-92E0CCB27D87}"/>
              </a:ext>
            </a:extLst>
          </p:cNvPr>
          <p:cNvSpPr>
            <a:spLocks noGrp="1"/>
          </p:cNvSpPr>
          <p:nvPr>
            <p:ph type="title" idx="4294967295"/>
          </p:nvPr>
        </p:nvSpPr>
        <p:spPr/>
        <p:txBody>
          <a:bodyPr lIns="88900" tIns="44450" rIns="88900" bIns="44450" anchor="t"/>
          <a:lstStyle/>
          <a:p>
            <a:pPr eaLnBrk="1" hangingPunct="1">
              <a:lnSpc>
                <a:spcPct val="130000"/>
              </a:lnSpc>
            </a:pPr>
            <a:r>
              <a:rPr lang="en-US" altLang="en-US" dirty="0"/>
              <a:t>Experiment: Rule 4</a:t>
            </a:r>
          </a:p>
        </p:txBody>
      </p:sp>
      <p:sp>
        <p:nvSpPr>
          <p:cNvPr id="67589" name="Rectangle 5">
            <a:extLst>
              <a:ext uri="{FF2B5EF4-FFF2-40B4-BE49-F238E27FC236}">
                <a16:creationId xmlns:a16="http://schemas.microsoft.com/office/drawing/2014/main" id="{7D9BC8F6-9708-4293-9C73-0C845C7B5BB3}"/>
              </a:ext>
            </a:extLst>
          </p:cNvPr>
          <p:cNvSpPr>
            <a:spLocks noGrp="1"/>
          </p:cNvSpPr>
          <p:nvPr>
            <p:ph type="body" idx="4294967295"/>
          </p:nvPr>
        </p:nvSpPr>
        <p:spPr>
          <a:xfrm>
            <a:off x="1058172" y="1517649"/>
            <a:ext cx="7772400" cy="774701"/>
          </a:xfrm>
        </p:spPr>
        <p:txBody>
          <a:bodyPr lIns="88900" tIns="44450" rIns="88900" bIns="44450"/>
          <a:lstStyle/>
          <a:p>
            <a:pPr eaLnBrk="1" hangingPunct="1">
              <a:buSzPct val="60000"/>
              <a:buFont typeface="Arial" panose="020B0604020202020204" pitchFamily="34" charset="0"/>
              <a:buNone/>
            </a:pPr>
            <a:r>
              <a:rPr lang="en-US" altLang="en-US" dirty="0"/>
              <a:t>Rule 4: Adjust – Make it same as last one 	   	</a:t>
            </a:r>
          </a:p>
        </p:txBody>
      </p:sp>
      <p:grpSp>
        <p:nvGrpSpPr>
          <p:cNvPr id="67590" name="Group 6">
            <a:extLst>
              <a:ext uri="{FF2B5EF4-FFF2-40B4-BE49-F238E27FC236}">
                <a16:creationId xmlns:a16="http://schemas.microsoft.com/office/drawing/2014/main" id="{E0889ACB-865D-4E53-92F5-EC13464EBE97}"/>
              </a:ext>
            </a:extLst>
          </p:cNvPr>
          <p:cNvGrpSpPr>
            <a:grpSpLocks/>
          </p:cNvGrpSpPr>
          <p:nvPr/>
        </p:nvGrpSpPr>
        <p:grpSpPr bwMode="auto">
          <a:xfrm>
            <a:off x="1999422" y="4624793"/>
            <a:ext cx="268288" cy="273050"/>
            <a:chOff x="1517" y="3379"/>
            <a:chExt cx="169" cy="172"/>
          </a:xfrm>
        </p:grpSpPr>
        <p:sp>
          <p:nvSpPr>
            <p:cNvPr id="67639" name="Line 7">
              <a:extLst>
                <a:ext uri="{FF2B5EF4-FFF2-40B4-BE49-F238E27FC236}">
                  <a16:creationId xmlns:a16="http://schemas.microsoft.com/office/drawing/2014/main" id="{C4749D2C-8BE0-462C-B210-D3619E5BB71C}"/>
                </a:ext>
              </a:extLst>
            </p:cNvPr>
            <p:cNvSpPr>
              <a:spLocks noChangeShapeType="1"/>
            </p:cNvSpPr>
            <p:nvPr/>
          </p:nvSpPr>
          <p:spPr bwMode="auto">
            <a:xfrm flipH="1">
              <a:off x="1517" y="3379"/>
              <a:ext cx="169"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7640" name="Line 8">
              <a:extLst>
                <a:ext uri="{FF2B5EF4-FFF2-40B4-BE49-F238E27FC236}">
                  <a16:creationId xmlns:a16="http://schemas.microsoft.com/office/drawing/2014/main" id="{A26164C2-96A6-492C-9B1C-B86D98757E99}"/>
                </a:ext>
              </a:extLst>
            </p:cNvPr>
            <p:cNvSpPr>
              <a:spLocks noChangeShapeType="1"/>
            </p:cNvSpPr>
            <p:nvPr/>
          </p:nvSpPr>
          <p:spPr bwMode="auto">
            <a:xfrm>
              <a:off x="1517" y="3379"/>
              <a:ext cx="169"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7591" name="Group 9">
            <a:extLst>
              <a:ext uri="{FF2B5EF4-FFF2-40B4-BE49-F238E27FC236}">
                <a16:creationId xmlns:a16="http://schemas.microsoft.com/office/drawing/2014/main" id="{9B2A791F-E7D3-467D-9648-646CB692733B}"/>
              </a:ext>
            </a:extLst>
          </p:cNvPr>
          <p:cNvGrpSpPr>
            <a:grpSpLocks/>
          </p:cNvGrpSpPr>
          <p:nvPr/>
        </p:nvGrpSpPr>
        <p:grpSpPr bwMode="auto">
          <a:xfrm>
            <a:off x="1851785" y="2940456"/>
            <a:ext cx="1422400" cy="1122362"/>
            <a:chOff x="1424" y="2318"/>
            <a:chExt cx="896" cy="707"/>
          </a:xfrm>
        </p:grpSpPr>
        <p:grpSp>
          <p:nvGrpSpPr>
            <p:cNvPr id="67635" name="Group 10">
              <a:extLst>
                <a:ext uri="{FF2B5EF4-FFF2-40B4-BE49-F238E27FC236}">
                  <a16:creationId xmlns:a16="http://schemas.microsoft.com/office/drawing/2014/main" id="{8816F840-E347-4038-B946-014501E5EB67}"/>
                </a:ext>
              </a:extLst>
            </p:cNvPr>
            <p:cNvGrpSpPr>
              <a:grpSpLocks/>
            </p:cNvGrpSpPr>
            <p:nvPr/>
          </p:nvGrpSpPr>
          <p:grpSpPr bwMode="auto">
            <a:xfrm>
              <a:off x="1424" y="2318"/>
              <a:ext cx="896" cy="707"/>
              <a:chOff x="1424" y="2318"/>
              <a:chExt cx="896" cy="707"/>
            </a:xfrm>
          </p:grpSpPr>
          <p:pic>
            <p:nvPicPr>
              <p:cNvPr id="67637" name="Picture 11">
                <a:extLst>
                  <a:ext uri="{FF2B5EF4-FFF2-40B4-BE49-F238E27FC236}">
                    <a16:creationId xmlns:a16="http://schemas.microsoft.com/office/drawing/2014/main" id="{7E2696A9-D4D4-4D5E-84FB-A80C280FF33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 y="2318"/>
                <a:ext cx="896"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8" name="Picture 12">
                <a:extLst>
                  <a:ext uri="{FF2B5EF4-FFF2-40B4-BE49-F238E27FC236}">
                    <a16:creationId xmlns:a16="http://schemas.microsoft.com/office/drawing/2014/main" id="{071CA0E3-44AA-40D9-B977-68646F7C58A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 y="2373"/>
                <a:ext cx="89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636" name="Line 13">
              <a:extLst>
                <a:ext uri="{FF2B5EF4-FFF2-40B4-BE49-F238E27FC236}">
                  <a16:creationId xmlns:a16="http://schemas.microsoft.com/office/drawing/2014/main" id="{224AE7F0-D3F0-47A3-BA42-EB3FCCD2F9D6}"/>
                </a:ext>
              </a:extLst>
            </p:cNvPr>
            <p:cNvSpPr>
              <a:spLocks noChangeShapeType="1"/>
            </p:cNvSpPr>
            <p:nvPr/>
          </p:nvSpPr>
          <p:spPr bwMode="auto">
            <a:xfrm>
              <a:off x="1797" y="2991"/>
              <a:ext cx="9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7592" name="Oval 14">
            <a:extLst>
              <a:ext uri="{FF2B5EF4-FFF2-40B4-BE49-F238E27FC236}">
                <a16:creationId xmlns:a16="http://schemas.microsoft.com/office/drawing/2014/main" id="{0608EB72-E38D-4DA4-B4A3-DFC652D4303D}"/>
              </a:ext>
            </a:extLst>
          </p:cNvPr>
          <p:cNvSpPr>
            <a:spLocks noChangeArrowheads="1"/>
          </p:cNvSpPr>
          <p:nvPr/>
        </p:nvSpPr>
        <p:spPr bwMode="auto">
          <a:xfrm>
            <a:off x="1275522" y="4624793"/>
            <a:ext cx="161925" cy="150813"/>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593" name="Oval 15">
            <a:extLst>
              <a:ext uri="{FF2B5EF4-FFF2-40B4-BE49-F238E27FC236}">
                <a16:creationId xmlns:a16="http://schemas.microsoft.com/office/drawing/2014/main" id="{3EA43D33-8AE6-46A7-9C55-944F01DD8AB1}"/>
              </a:ext>
            </a:extLst>
          </p:cNvPr>
          <p:cNvSpPr>
            <a:spLocks noChangeArrowheads="1"/>
          </p:cNvSpPr>
          <p:nvPr/>
        </p:nvSpPr>
        <p:spPr bwMode="auto">
          <a:xfrm>
            <a:off x="1540635" y="4269193"/>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594" name="Oval 16">
            <a:extLst>
              <a:ext uri="{FF2B5EF4-FFF2-40B4-BE49-F238E27FC236}">
                <a16:creationId xmlns:a16="http://schemas.microsoft.com/office/drawing/2014/main" id="{7A387AD7-B313-4DA5-BCB8-E932532298E7}"/>
              </a:ext>
            </a:extLst>
          </p:cNvPr>
          <p:cNvSpPr>
            <a:spLocks noChangeArrowheads="1"/>
          </p:cNvSpPr>
          <p:nvPr/>
        </p:nvSpPr>
        <p:spPr bwMode="auto">
          <a:xfrm>
            <a:off x="2175635" y="4332693"/>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595" name="Oval 17">
            <a:extLst>
              <a:ext uri="{FF2B5EF4-FFF2-40B4-BE49-F238E27FC236}">
                <a16:creationId xmlns:a16="http://schemas.microsoft.com/office/drawing/2014/main" id="{61D4F6B4-B1BD-4D92-B268-11A62B499AC6}"/>
              </a:ext>
            </a:extLst>
          </p:cNvPr>
          <p:cNvSpPr>
            <a:spLocks noChangeArrowheads="1"/>
          </p:cNvSpPr>
          <p:nvPr/>
        </p:nvSpPr>
        <p:spPr bwMode="auto">
          <a:xfrm>
            <a:off x="1707322" y="4916893"/>
            <a:ext cx="163513" cy="150813"/>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596" name="Oval 18">
            <a:extLst>
              <a:ext uri="{FF2B5EF4-FFF2-40B4-BE49-F238E27FC236}">
                <a16:creationId xmlns:a16="http://schemas.microsoft.com/office/drawing/2014/main" id="{C67B2DFC-D590-4FE5-8229-10A5D30C4ABC}"/>
              </a:ext>
            </a:extLst>
          </p:cNvPr>
          <p:cNvSpPr>
            <a:spLocks noChangeArrowheads="1"/>
          </p:cNvSpPr>
          <p:nvPr/>
        </p:nvSpPr>
        <p:spPr bwMode="auto">
          <a:xfrm>
            <a:off x="2302635" y="5234393"/>
            <a:ext cx="163512"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597" name="Oval 19">
            <a:extLst>
              <a:ext uri="{FF2B5EF4-FFF2-40B4-BE49-F238E27FC236}">
                <a16:creationId xmlns:a16="http://schemas.microsoft.com/office/drawing/2014/main" id="{656C2CA8-9249-4191-951F-07596D80F493}"/>
              </a:ext>
            </a:extLst>
          </p:cNvPr>
          <p:cNvSpPr>
            <a:spLocks noChangeArrowheads="1"/>
          </p:cNvSpPr>
          <p:nvPr/>
        </p:nvSpPr>
        <p:spPr bwMode="auto">
          <a:xfrm>
            <a:off x="2659822" y="4778781"/>
            <a:ext cx="161925" cy="150812"/>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598" name="Oval 20">
            <a:extLst>
              <a:ext uri="{FF2B5EF4-FFF2-40B4-BE49-F238E27FC236}">
                <a16:creationId xmlns:a16="http://schemas.microsoft.com/office/drawing/2014/main" id="{BFCBADA1-D72D-4638-B37C-5BBD5084E063}"/>
              </a:ext>
            </a:extLst>
          </p:cNvPr>
          <p:cNvSpPr>
            <a:spLocks noChangeArrowheads="1"/>
          </p:cNvSpPr>
          <p:nvPr/>
        </p:nvSpPr>
        <p:spPr bwMode="auto">
          <a:xfrm>
            <a:off x="2480435" y="4192993"/>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599" name="Line 21">
            <a:extLst>
              <a:ext uri="{FF2B5EF4-FFF2-40B4-BE49-F238E27FC236}">
                <a16:creationId xmlns:a16="http://schemas.microsoft.com/office/drawing/2014/main" id="{21CF2A9C-90E5-4E5C-B413-B26EE25DD420}"/>
              </a:ext>
            </a:extLst>
          </p:cNvPr>
          <p:cNvSpPr>
            <a:spLocks noChangeShapeType="1"/>
          </p:cNvSpPr>
          <p:nvPr/>
        </p:nvSpPr>
        <p:spPr bwMode="auto">
          <a:xfrm>
            <a:off x="2510597" y="4027893"/>
            <a:ext cx="0" cy="742950"/>
          </a:xfrm>
          <a:prstGeom prst="line">
            <a:avLst/>
          </a:prstGeom>
          <a:noFill/>
          <a:ln w="25400">
            <a:solidFill>
              <a:srgbClr val="D20008"/>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7600" name="Rectangle 22">
            <a:extLst>
              <a:ext uri="{FF2B5EF4-FFF2-40B4-BE49-F238E27FC236}">
                <a16:creationId xmlns:a16="http://schemas.microsoft.com/office/drawing/2014/main" id="{C0C4BAE8-DA56-4627-8AF2-4404F794EE27}"/>
              </a:ext>
            </a:extLst>
          </p:cNvPr>
          <p:cNvSpPr>
            <a:spLocks noChangeArrowheads="1"/>
          </p:cNvSpPr>
          <p:nvPr/>
        </p:nvSpPr>
        <p:spPr bwMode="auto">
          <a:xfrm>
            <a:off x="2407410" y="2896006"/>
            <a:ext cx="254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8</a:t>
            </a:r>
          </a:p>
        </p:txBody>
      </p:sp>
      <p:grpSp>
        <p:nvGrpSpPr>
          <p:cNvPr id="67601" name="Group 23">
            <a:extLst>
              <a:ext uri="{FF2B5EF4-FFF2-40B4-BE49-F238E27FC236}">
                <a16:creationId xmlns:a16="http://schemas.microsoft.com/office/drawing/2014/main" id="{ED20D6A9-379F-416A-9E54-FD0D66678891}"/>
              </a:ext>
            </a:extLst>
          </p:cNvPr>
          <p:cNvGrpSpPr>
            <a:grpSpLocks/>
          </p:cNvGrpSpPr>
          <p:nvPr/>
        </p:nvGrpSpPr>
        <p:grpSpPr bwMode="auto">
          <a:xfrm>
            <a:off x="4525135" y="4573993"/>
            <a:ext cx="271462" cy="273050"/>
            <a:chOff x="4100" y="3347"/>
            <a:chExt cx="171" cy="172"/>
          </a:xfrm>
        </p:grpSpPr>
        <p:sp>
          <p:nvSpPr>
            <p:cNvPr id="67633" name="Line 24">
              <a:extLst>
                <a:ext uri="{FF2B5EF4-FFF2-40B4-BE49-F238E27FC236}">
                  <a16:creationId xmlns:a16="http://schemas.microsoft.com/office/drawing/2014/main" id="{AE2FDBC7-9981-4506-9250-6C9C19E7311C}"/>
                </a:ext>
              </a:extLst>
            </p:cNvPr>
            <p:cNvSpPr>
              <a:spLocks noChangeShapeType="1"/>
            </p:cNvSpPr>
            <p:nvPr/>
          </p:nvSpPr>
          <p:spPr bwMode="auto">
            <a:xfrm flipH="1">
              <a:off x="4100" y="3347"/>
              <a:ext cx="171"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7634" name="Line 25">
              <a:extLst>
                <a:ext uri="{FF2B5EF4-FFF2-40B4-BE49-F238E27FC236}">
                  <a16:creationId xmlns:a16="http://schemas.microsoft.com/office/drawing/2014/main" id="{EE20F3E2-67FB-41CB-AE16-08574487E9D4}"/>
                </a:ext>
              </a:extLst>
            </p:cNvPr>
            <p:cNvSpPr>
              <a:spLocks noChangeShapeType="1"/>
            </p:cNvSpPr>
            <p:nvPr/>
          </p:nvSpPr>
          <p:spPr bwMode="auto">
            <a:xfrm>
              <a:off x="4100" y="3347"/>
              <a:ext cx="171" cy="172"/>
            </a:xfrm>
            <a:prstGeom prst="line">
              <a:avLst/>
            </a:prstGeom>
            <a:noFill/>
            <a:ln w="25400">
              <a:solidFill>
                <a:srgbClr val="D200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7602" name="Oval 26">
            <a:extLst>
              <a:ext uri="{FF2B5EF4-FFF2-40B4-BE49-F238E27FC236}">
                <a16:creationId xmlns:a16="http://schemas.microsoft.com/office/drawing/2014/main" id="{E842BF2B-BE18-4800-95B0-FCD0A913D6E5}"/>
              </a:ext>
            </a:extLst>
          </p:cNvPr>
          <p:cNvSpPr>
            <a:spLocks noChangeArrowheads="1"/>
          </p:cNvSpPr>
          <p:nvPr/>
        </p:nvSpPr>
        <p:spPr bwMode="auto">
          <a:xfrm>
            <a:off x="5117272" y="5037543"/>
            <a:ext cx="149225" cy="139700"/>
          </a:xfrm>
          <a:prstGeom prst="ellipse">
            <a:avLst/>
          </a:prstGeom>
          <a:noFill/>
          <a:ln w="254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603" name="Oval 27">
            <a:extLst>
              <a:ext uri="{FF2B5EF4-FFF2-40B4-BE49-F238E27FC236}">
                <a16:creationId xmlns:a16="http://schemas.microsoft.com/office/drawing/2014/main" id="{830C0BE3-A8B0-42F9-8649-1344E8D5496A}"/>
              </a:ext>
            </a:extLst>
          </p:cNvPr>
          <p:cNvSpPr>
            <a:spLocks noChangeArrowheads="1"/>
          </p:cNvSpPr>
          <p:nvPr/>
        </p:nvSpPr>
        <p:spPr bwMode="auto">
          <a:xfrm>
            <a:off x="3801235" y="4573993"/>
            <a:ext cx="163512"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604" name="Oval 28">
            <a:extLst>
              <a:ext uri="{FF2B5EF4-FFF2-40B4-BE49-F238E27FC236}">
                <a16:creationId xmlns:a16="http://schemas.microsoft.com/office/drawing/2014/main" id="{FAEF94F0-8BB0-4EB9-8078-4DD52330CB20}"/>
              </a:ext>
            </a:extLst>
          </p:cNvPr>
          <p:cNvSpPr>
            <a:spLocks noChangeArrowheads="1"/>
          </p:cNvSpPr>
          <p:nvPr/>
        </p:nvSpPr>
        <p:spPr bwMode="auto">
          <a:xfrm>
            <a:off x="4069522" y="4218393"/>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605" name="Oval 29">
            <a:extLst>
              <a:ext uri="{FF2B5EF4-FFF2-40B4-BE49-F238E27FC236}">
                <a16:creationId xmlns:a16="http://schemas.microsoft.com/office/drawing/2014/main" id="{C37E18E2-E465-41A1-9B0C-7D356C0B04B7}"/>
              </a:ext>
            </a:extLst>
          </p:cNvPr>
          <p:cNvSpPr>
            <a:spLocks noChangeArrowheads="1"/>
          </p:cNvSpPr>
          <p:nvPr/>
        </p:nvSpPr>
        <p:spPr bwMode="auto">
          <a:xfrm>
            <a:off x="4704522" y="4281893"/>
            <a:ext cx="163513"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606" name="Oval 30">
            <a:extLst>
              <a:ext uri="{FF2B5EF4-FFF2-40B4-BE49-F238E27FC236}">
                <a16:creationId xmlns:a16="http://schemas.microsoft.com/office/drawing/2014/main" id="{2239E127-FCB1-4FEB-8D75-AE5629427A21}"/>
              </a:ext>
            </a:extLst>
          </p:cNvPr>
          <p:cNvSpPr>
            <a:spLocks noChangeArrowheads="1"/>
          </p:cNvSpPr>
          <p:nvPr/>
        </p:nvSpPr>
        <p:spPr bwMode="auto">
          <a:xfrm>
            <a:off x="4233035" y="4866093"/>
            <a:ext cx="163512"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607" name="Oval 31">
            <a:extLst>
              <a:ext uri="{FF2B5EF4-FFF2-40B4-BE49-F238E27FC236}">
                <a16:creationId xmlns:a16="http://schemas.microsoft.com/office/drawing/2014/main" id="{E16D31BB-0B12-48E2-B348-7A8F0840FE1A}"/>
              </a:ext>
            </a:extLst>
          </p:cNvPr>
          <p:cNvSpPr>
            <a:spLocks noChangeArrowheads="1"/>
          </p:cNvSpPr>
          <p:nvPr/>
        </p:nvSpPr>
        <p:spPr bwMode="auto">
          <a:xfrm>
            <a:off x="4829935" y="5183593"/>
            <a:ext cx="165100"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608" name="Oval 32">
            <a:extLst>
              <a:ext uri="{FF2B5EF4-FFF2-40B4-BE49-F238E27FC236}">
                <a16:creationId xmlns:a16="http://schemas.microsoft.com/office/drawing/2014/main" id="{9C06CFBC-3038-4B10-9CDC-AB260D829C8D}"/>
              </a:ext>
            </a:extLst>
          </p:cNvPr>
          <p:cNvSpPr>
            <a:spLocks noChangeArrowheads="1"/>
          </p:cNvSpPr>
          <p:nvPr/>
        </p:nvSpPr>
        <p:spPr bwMode="auto">
          <a:xfrm>
            <a:off x="5185535" y="4726393"/>
            <a:ext cx="163512" cy="152400"/>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609" name="Oval 33">
            <a:extLst>
              <a:ext uri="{FF2B5EF4-FFF2-40B4-BE49-F238E27FC236}">
                <a16:creationId xmlns:a16="http://schemas.microsoft.com/office/drawing/2014/main" id="{F33F5D89-4CE6-4B0F-9F2D-0B30D878C2F7}"/>
              </a:ext>
            </a:extLst>
          </p:cNvPr>
          <p:cNvSpPr>
            <a:spLocks noChangeArrowheads="1"/>
          </p:cNvSpPr>
          <p:nvPr/>
        </p:nvSpPr>
        <p:spPr bwMode="auto">
          <a:xfrm>
            <a:off x="5009322" y="4142193"/>
            <a:ext cx="161925" cy="150813"/>
          </a:xfrm>
          <a:prstGeom prst="ellipse">
            <a:avLst/>
          </a:prstGeom>
          <a:noFill/>
          <a:ln w="127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67610" name="Group 34">
            <a:extLst>
              <a:ext uri="{FF2B5EF4-FFF2-40B4-BE49-F238E27FC236}">
                <a16:creationId xmlns:a16="http://schemas.microsoft.com/office/drawing/2014/main" id="{0FFB0B2E-C5C6-482D-8704-1546E89BFF9D}"/>
              </a:ext>
            </a:extLst>
          </p:cNvPr>
          <p:cNvGrpSpPr>
            <a:grpSpLocks/>
          </p:cNvGrpSpPr>
          <p:nvPr/>
        </p:nvGrpSpPr>
        <p:grpSpPr bwMode="auto">
          <a:xfrm>
            <a:off x="4531485" y="3192868"/>
            <a:ext cx="1422400" cy="1122363"/>
            <a:chOff x="4104" y="2477"/>
            <a:chExt cx="896" cy="707"/>
          </a:xfrm>
        </p:grpSpPr>
        <p:grpSp>
          <p:nvGrpSpPr>
            <p:cNvPr id="67629" name="Group 35">
              <a:extLst>
                <a:ext uri="{FF2B5EF4-FFF2-40B4-BE49-F238E27FC236}">
                  <a16:creationId xmlns:a16="http://schemas.microsoft.com/office/drawing/2014/main" id="{8A8C5F32-67CF-4BC4-A3CC-C47848A465A6}"/>
                </a:ext>
              </a:extLst>
            </p:cNvPr>
            <p:cNvGrpSpPr>
              <a:grpSpLocks/>
            </p:cNvGrpSpPr>
            <p:nvPr/>
          </p:nvGrpSpPr>
          <p:grpSpPr bwMode="auto">
            <a:xfrm>
              <a:off x="4104" y="2477"/>
              <a:ext cx="896" cy="707"/>
              <a:chOff x="4104" y="2477"/>
              <a:chExt cx="896" cy="707"/>
            </a:xfrm>
          </p:grpSpPr>
          <p:pic>
            <p:nvPicPr>
              <p:cNvPr id="67631" name="Picture 36">
                <a:extLst>
                  <a:ext uri="{FF2B5EF4-FFF2-40B4-BE49-F238E27FC236}">
                    <a16:creationId xmlns:a16="http://schemas.microsoft.com/office/drawing/2014/main" id="{F1FB62BD-0DD1-417C-842B-AB8A0636AAD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 y="2477"/>
                <a:ext cx="896"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2" name="Picture 37">
                <a:extLst>
                  <a:ext uri="{FF2B5EF4-FFF2-40B4-BE49-F238E27FC236}">
                    <a16:creationId xmlns:a16="http://schemas.microsoft.com/office/drawing/2014/main" id="{02D8F2AA-80FA-49EB-A60F-4DD961AB52B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 y="2534"/>
                <a:ext cx="896"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630" name="Line 38">
              <a:extLst>
                <a:ext uri="{FF2B5EF4-FFF2-40B4-BE49-F238E27FC236}">
                  <a16:creationId xmlns:a16="http://schemas.microsoft.com/office/drawing/2014/main" id="{D5B4ABEE-30DF-4593-8BA0-7B178F561182}"/>
                </a:ext>
              </a:extLst>
            </p:cNvPr>
            <p:cNvSpPr>
              <a:spLocks noChangeShapeType="1"/>
            </p:cNvSpPr>
            <p:nvPr/>
          </p:nvSpPr>
          <p:spPr bwMode="auto">
            <a:xfrm>
              <a:off x="4477" y="3151"/>
              <a:ext cx="9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7611" name="Line 39">
            <a:extLst>
              <a:ext uri="{FF2B5EF4-FFF2-40B4-BE49-F238E27FC236}">
                <a16:creationId xmlns:a16="http://schemas.microsoft.com/office/drawing/2014/main" id="{00269D54-C692-4E5A-9CF2-23C961760DFB}"/>
              </a:ext>
            </a:extLst>
          </p:cNvPr>
          <p:cNvSpPr>
            <a:spLocks noChangeShapeType="1"/>
          </p:cNvSpPr>
          <p:nvPr/>
        </p:nvSpPr>
        <p:spPr bwMode="auto">
          <a:xfrm>
            <a:off x="5190297" y="4281893"/>
            <a:ext cx="0" cy="74295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7612" name="Rectangle 40">
            <a:extLst>
              <a:ext uri="{FF2B5EF4-FFF2-40B4-BE49-F238E27FC236}">
                <a16:creationId xmlns:a16="http://schemas.microsoft.com/office/drawing/2014/main" id="{CD7060D3-5E83-4E0B-8FAB-4267616CDCA7}"/>
              </a:ext>
            </a:extLst>
          </p:cNvPr>
          <p:cNvSpPr>
            <a:spLocks noChangeArrowheads="1"/>
          </p:cNvSpPr>
          <p:nvPr/>
        </p:nvSpPr>
        <p:spPr bwMode="auto">
          <a:xfrm>
            <a:off x="5087110" y="3150006"/>
            <a:ext cx="254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9</a:t>
            </a:r>
          </a:p>
        </p:txBody>
      </p:sp>
      <p:grpSp>
        <p:nvGrpSpPr>
          <p:cNvPr id="67613" name="Group 41">
            <a:extLst>
              <a:ext uri="{FF2B5EF4-FFF2-40B4-BE49-F238E27FC236}">
                <a16:creationId xmlns:a16="http://schemas.microsoft.com/office/drawing/2014/main" id="{FF468AB0-524D-4FA4-B6D6-C8C1AE9FF26D}"/>
              </a:ext>
            </a:extLst>
          </p:cNvPr>
          <p:cNvGrpSpPr>
            <a:grpSpLocks/>
          </p:cNvGrpSpPr>
          <p:nvPr/>
        </p:nvGrpSpPr>
        <p:grpSpPr bwMode="auto">
          <a:xfrm>
            <a:off x="2509010" y="5018493"/>
            <a:ext cx="254000" cy="271463"/>
            <a:chOff x="1838" y="3627"/>
            <a:chExt cx="160" cy="171"/>
          </a:xfrm>
        </p:grpSpPr>
        <p:sp>
          <p:nvSpPr>
            <p:cNvPr id="67627" name="Oval 42">
              <a:extLst>
                <a:ext uri="{FF2B5EF4-FFF2-40B4-BE49-F238E27FC236}">
                  <a16:creationId xmlns:a16="http://schemas.microsoft.com/office/drawing/2014/main" id="{776E2A0C-7B7A-495D-B03C-4113518A526E}"/>
                </a:ext>
              </a:extLst>
            </p:cNvPr>
            <p:cNvSpPr>
              <a:spLocks noChangeArrowheads="1"/>
            </p:cNvSpPr>
            <p:nvPr/>
          </p:nvSpPr>
          <p:spPr bwMode="auto">
            <a:xfrm>
              <a:off x="1865" y="3656"/>
              <a:ext cx="94" cy="87"/>
            </a:xfrm>
            <a:prstGeom prst="ellipse">
              <a:avLst/>
            </a:prstGeom>
            <a:noFill/>
            <a:ln w="254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628" name="Rectangle 43">
              <a:extLst>
                <a:ext uri="{FF2B5EF4-FFF2-40B4-BE49-F238E27FC236}">
                  <a16:creationId xmlns:a16="http://schemas.microsoft.com/office/drawing/2014/main" id="{CDFE5EA0-BDFB-4B39-A977-E7D276BF35C6}"/>
                </a:ext>
              </a:extLst>
            </p:cNvPr>
            <p:cNvSpPr>
              <a:spLocks noChangeArrowheads="1"/>
            </p:cNvSpPr>
            <p:nvPr/>
          </p:nvSpPr>
          <p:spPr bwMode="auto">
            <a:xfrm>
              <a:off x="1838" y="3627"/>
              <a:ext cx="16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8</a:t>
              </a:r>
            </a:p>
          </p:txBody>
        </p:sp>
      </p:grpSp>
      <p:grpSp>
        <p:nvGrpSpPr>
          <p:cNvPr id="67614" name="Group 44">
            <a:extLst>
              <a:ext uri="{FF2B5EF4-FFF2-40B4-BE49-F238E27FC236}">
                <a16:creationId xmlns:a16="http://schemas.microsoft.com/office/drawing/2014/main" id="{D06BE3D6-226D-4301-9548-C2946BFA8F6B}"/>
              </a:ext>
            </a:extLst>
          </p:cNvPr>
          <p:cNvGrpSpPr>
            <a:grpSpLocks/>
          </p:cNvGrpSpPr>
          <p:nvPr/>
        </p:nvGrpSpPr>
        <p:grpSpPr bwMode="auto">
          <a:xfrm>
            <a:off x="4379085" y="2900768"/>
            <a:ext cx="1422400" cy="1122363"/>
            <a:chOff x="4008" y="2293"/>
            <a:chExt cx="896" cy="707"/>
          </a:xfrm>
        </p:grpSpPr>
        <p:grpSp>
          <p:nvGrpSpPr>
            <p:cNvPr id="67623" name="Group 45">
              <a:extLst>
                <a:ext uri="{FF2B5EF4-FFF2-40B4-BE49-F238E27FC236}">
                  <a16:creationId xmlns:a16="http://schemas.microsoft.com/office/drawing/2014/main" id="{76464B93-9DC2-41D2-8D79-AD4FC20AC920}"/>
                </a:ext>
              </a:extLst>
            </p:cNvPr>
            <p:cNvGrpSpPr>
              <a:grpSpLocks/>
            </p:cNvGrpSpPr>
            <p:nvPr/>
          </p:nvGrpSpPr>
          <p:grpSpPr bwMode="auto">
            <a:xfrm>
              <a:off x="4008" y="2293"/>
              <a:ext cx="896" cy="707"/>
              <a:chOff x="4008" y="2293"/>
              <a:chExt cx="896" cy="707"/>
            </a:xfrm>
          </p:grpSpPr>
          <p:pic>
            <p:nvPicPr>
              <p:cNvPr id="67625" name="Picture 46">
                <a:extLst>
                  <a:ext uri="{FF2B5EF4-FFF2-40B4-BE49-F238E27FC236}">
                    <a16:creationId xmlns:a16="http://schemas.microsoft.com/office/drawing/2014/main" id="{443B8C77-C31E-41E0-8D3A-AB7E2DDE0D5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8" y="2293"/>
                <a:ext cx="896"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6" name="Picture 47">
                <a:extLst>
                  <a:ext uri="{FF2B5EF4-FFF2-40B4-BE49-F238E27FC236}">
                    <a16:creationId xmlns:a16="http://schemas.microsoft.com/office/drawing/2014/main" id="{30D9AB8D-1496-4293-B7A1-B044C74F6EC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8" y="2350"/>
                <a:ext cx="896"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624" name="Line 48">
              <a:extLst>
                <a:ext uri="{FF2B5EF4-FFF2-40B4-BE49-F238E27FC236}">
                  <a16:creationId xmlns:a16="http://schemas.microsoft.com/office/drawing/2014/main" id="{B0A88E3E-420A-4DE5-9A8E-503E9E3187E3}"/>
                </a:ext>
              </a:extLst>
            </p:cNvPr>
            <p:cNvSpPr>
              <a:spLocks noChangeShapeType="1"/>
            </p:cNvSpPr>
            <p:nvPr/>
          </p:nvSpPr>
          <p:spPr bwMode="auto">
            <a:xfrm>
              <a:off x="4379" y="2967"/>
              <a:ext cx="10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7615" name="Rectangle 49">
            <a:extLst>
              <a:ext uri="{FF2B5EF4-FFF2-40B4-BE49-F238E27FC236}">
                <a16:creationId xmlns:a16="http://schemas.microsoft.com/office/drawing/2014/main" id="{B623B1F0-CB33-44C5-AB2A-002378E91AF1}"/>
              </a:ext>
            </a:extLst>
          </p:cNvPr>
          <p:cNvSpPr>
            <a:spLocks noChangeArrowheads="1"/>
          </p:cNvSpPr>
          <p:nvPr/>
        </p:nvSpPr>
        <p:spPr bwMode="auto">
          <a:xfrm>
            <a:off x="4936297" y="2857906"/>
            <a:ext cx="254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solidFill>
                  <a:srgbClr val="D20008"/>
                </a:solidFill>
                <a:latin typeface="Times New Roman" panose="02020603050405020304" pitchFamily="18" charset="0"/>
              </a:rPr>
              <a:t>8</a:t>
            </a:r>
          </a:p>
        </p:txBody>
      </p:sp>
      <p:sp>
        <p:nvSpPr>
          <p:cNvPr id="67616" name="Oval 50">
            <a:extLst>
              <a:ext uri="{FF2B5EF4-FFF2-40B4-BE49-F238E27FC236}">
                <a16:creationId xmlns:a16="http://schemas.microsoft.com/office/drawing/2014/main" id="{472079DB-CBDB-4843-9C68-855062DC6B79}"/>
              </a:ext>
            </a:extLst>
          </p:cNvPr>
          <p:cNvSpPr>
            <a:spLocks noChangeArrowheads="1"/>
          </p:cNvSpPr>
          <p:nvPr/>
        </p:nvSpPr>
        <p:spPr bwMode="auto">
          <a:xfrm>
            <a:off x="5460172" y="4618443"/>
            <a:ext cx="150813" cy="139700"/>
          </a:xfrm>
          <a:prstGeom prst="ellipse">
            <a:avLst/>
          </a:prstGeom>
          <a:noFill/>
          <a:ln w="25400">
            <a:solidFill>
              <a:srgbClr val="003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7617" name="Rectangle 51">
            <a:extLst>
              <a:ext uri="{FF2B5EF4-FFF2-40B4-BE49-F238E27FC236}">
                <a16:creationId xmlns:a16="http://schemas.microsoft.com/office/drawing/2014/main" id="{0143A386-4FAD-4C1D-A2E6-BBB44AA91B03}"/>
              </a:ext>
            </a:extLst>
          </p:cNvPr>
          <p:cNvSpPr>
            <a:spLocks noChangeArrowheads="1"/>
          </p:cNvSpPr>
          <p:nvPr/>
        </p:nvSpPr>
        <p:spPr bwMode="auto">
          <a:xfrm>
            <a:off x="5417310" y="4572406"/>
            <a:ext cx="254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9</a:t>
            </a:r>
          </a:p>
        </p:txBody>
      </p:sp>
      <p:sp>
        <p:nvSpPr>
          <p:cNvPr id="67618" name="Rectangle 52">
            <a:extLst>
              <a:ext uri="{FF2B5EF4-FFF2-40B4-BE49-F238E27FC236}">
                <a16:creationId xmlns:a16="http://schemas.microsoft.com/office/drawing/2014/main" id="{93998ADF-5C1E-4910-B645-345DB50356F1}"/>
              </a:ext>
            </a:extLst>
          </p:cNvPr>
          <p:cNvSpPr>
            <a:spLocks noChangeArrowheads="1"/>
          </p:cNvSpPr>
          <p:nvPr/>
        </p:nvSpPr>
        <p:spPr bwMode="auto">
          <a:xfrm>
            <a:off x="5074410" y="4991506"/>
            <a:ext cx="254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Times New Roman" panose="02020603050405020304" pitchFamily="18" charset="0"/>
              </a:rPr>
              <a:t>8</a:t>
            </a:r>
          </a:p>
        </p:txBody>
      </p:sp>
      <p:sp>
        <p:nvSpPr>
          <p:cNvPr id="2" name="TextBox 1">
            <a:extLst>
              <a:ext uri="{FF2B5EF4-FFF2-40B4-BE49-F238E27FC236}">
                <a16:creationId xmlns:a16="http://schemas.microsoft.com/office/drawing/2014/main" id="{D231EFBC-9278-41EC-B77B-EF7824F2D21B}"/>
              </a:ext>
            </a:extLst>
          </p:cNvPr>
          <p:cNvSpPr txBox="1"/>
          <p:nvPr/>
        </p:nvSpPr>
        <p:spPr bwMode="auto">
          <a:xfrm>
            <a:off x="7671930" y="6484163"/>
            <a:ext cx="710070" cy="168650"/>
          </a:xfrm>
          <a:prstGeom prst="rect">
            <a:avLst/>
          </a:prstGeom>
          <a:solidFill>
            <a:schemeClr val="bg1"/>
          </a:solidFill>
        </p:spPr>
        <p:txBody>
          <a:bodyPr wrap="none">
            <a:spAutoFit/>
          </a:bodyPr>
          <a:lstStyle/>
          <a:p>
            <a:pPr>
              <a:defRPr/>
            </a:pPr>
            <a:r>
              <a:rPr lang="en-US" b="1" dirty="0">
                <a:solidFill>
                  <a:schemeClr val="tx1">
                    <a:lumMod val="50000"/>
                    <a:lumOff val="50000"/>
                  </a:schemeClr>
                </a:solidFill>
              </a:rPr>
              <a:t>Watch Video</a:t>
            </a:r>
          </a:p>
        </p:txBody>
      </p:sp>
      <p:grpSp>
        <p:nvGrpSpPr>
          <p:cNvPr id="59" name="Group 55">
            <a:extLst>
              <a:ext uri="{FF2B5EF4-FFF2-40B4-BE49-F238E27FC236}">
                <a16:creationId xmlns:a16="http://schemas.microsoft.com/office/drawing/2014/main" id="{7D094728-1575-4267-A3C9-AC51E824664E}"/>
              </a:ext>
            </a:extLst>
          </p:cNvPr>
          <p:cNvGrpSpPr>
            <a:grpSpLocks/>
          </p:cNvGrpSpPr>
          <p:nvPr/>
        </p:nvGrpSpPr>
        <p:grpSpPr bwMode="auto">
          <a:xfrm>
            <a:off x="7159464" y="5284788"/>
            <a:ext cx="1222536" cy="1368025"/>
            <a:chOff x="328922" y="3759269"/>
            <a:chExt cx="2680764" cy="3000003"/>
          </a:xfrm>
          <a:solidFill>
            <a:schemeClr val="bg1"/>
          </a:solidFill>
        </p:grpSpPr>
        <p:pic>
          <p:nvPicPr>
            <p:cNvPr id="60" name="Picture 56">
              <a:extLst>
                <a:ext uri="{FF2B5EF4-FFF2-40B4-BE49-F238E27FC236}">
                  <a16:creationId xmlns:a16="http://schemas.microsoft.com/office/drawing/2014/main" id="{95F144CC-94D2-4EEC-8AF1-F98F9C9741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922" y="3759269"/>
              <a:ext cx="1251802" cy="29512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 name="TextBox 60">
              <a:extLst>
                <a:ext uri="{FF2B5EF4-FFF2-40B4-BE49-F238E27FC236}">
                  <a16:creationId xmlns:a16="http://schemas.microsoft.com/office/drawing/2014/main" id="{9A8F4B34-AAE1-4309-AC8A-9AD93B318EE0}"/>
                </a:ext>
              </a:extLst>
            </p:cNvPr>
            <p:cNvSpPr txBox="1"/>
            <p:nvPr/>
          </p:nvSpPr>
          <p:spPr>
            <a:xfrm>
              <a:off x="1452653" y="6389431"/>
              <a:ext cx="1557033" cy="369841"/>
            </a:xfrm>
            <a:prstGeom prst="rect">
              <a:avLst/>
            </a:prstGeom>
            <a:solidFill>
              <a:schemeClr val="bg1"/>
            </a:solidFill>
          </p:spPr>
          <p:txBody>
            <a:bodyPr wrap="none">
              <a:spAutoFit/>
            </a:bodyPr>
            <a:lstStyle/>
            <a:p>
              <a:pPr>
                <a:defRPr/>
              </a:pPr>
              <a:r>
                <a:rPr lang="en-US" b="1" dirty="0">
                  <a:solidFill>
                    <a:schemeClr val="tx1">
                      <a:lumMod val="50000"/>
                      <a:lumOff val="50000"/>
                    </a:schemeClr>
                  </a:solidFill>
                </a:rPr>
                <a:t>Watch Video</a:t>
              </a:r>
            </a:p>
          </p:txBody>
        </p:sp>
      </p:gr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8775F0C-6A35-4446-8DD5-D63FF30EA707}"/>
              </a:ext>
            </a:extLst>
          </p:cNvPr>
          <p:cNvSpPr>
            <a:spLocks noGrp="1"/>
          </p:cNvSpPr>
          <p:nvPr>
            <p:ph type="title"/>
          </p:nvPr>
        </p:nvSpPr>
        <p:spPr>
          <a:xfrm>
            <a:off x="705678" y="255104"/>
            <a:ext cx="8229600" cy="1143000"/>
          </a:xfrm>
        </p:spPr>
        <p:txBody>
          <a:bodyPr/>
          <a:lstStyle/>
          <a:p>
            <a:r>
              <a:rPr lang="en-US" altLang="en-US" dirty="0"/>
              <a:t>What Should we Do Instead?</a:t>
            </a:r>
          </a:p>
        </p:txBody>
      </p:sp>
      <p:sp>
        <p:nvSpPr>
          <p:cNvPr id="3" name="Content Placeholder 2">
            <a:extLst>
              <a:ext uri="{FF2B5EF4-FFF2-40B4-BE49-F238E27FC236}">
                <a16:creationId xmlns:a16="http://schemas.microsoft.com/office/drawing/2014/main" id="{A5633F99-C2A6-49A2-A285-21478FB19471}"/>
              </a:ext>
            </a:extLst>
          </p:cNvPr>
          <p:cNvSpPr>
            <a:spLocks noGrp="1"/>
          </p:cNvSpPr>
          <p:nvPr>
            <p:ph idx="1"/>
          </p:nvPr>
        </p:nvSpPr>
        <p:spPr>
          <a:xfrm>
            <a:off x="871331" y="576471"/>
            <a:ext cx="8063947" cy="3289852"/>
          </a:xfrm>
        </p:spPr>
        <p:txBody>
          <a:bodyPr/>
          <a:lstStyle/>
          <a:p>
            <a:pPr marL="0" indent="0">
              <a:buFont typeface="Arial" panose="020B0604020202020204" pitchFamily="34" charset="0"/>
              <a:buNone/>
              <a:defRPr/>
            </a:pPr>
            <a:r>
              <a:rPr lang="en-US" b="1" dirty="0">
                <a:solidFill>
                  <a:srgbClr val="C00000"/>
                </a:solidFill>
              </a:rPr>
              <a:t>What could we do to reduce the </a:t>
            </a:r>
            <a:r>
              <a:rPr lang="en-US" sz="2800" b="1" dirty="0"/>
              <a:t>system of common cause variation</a:t>
            </a:r>
            <a:r>
              <a:rPr lang="en-US" b="1" dirty="0">
                <a:solidFill>
                  <a:srgbClr val="C00000"/>
                </a:solidFill>
              </a:rPr>
              <a:t> in the funnel drops?</a:t>
            </a:r>
            <a:endParaRPr lang="en-US" dirty="0">
              <a:solidFill>
                <a:srgbClr val="C00000"/>
              </a:solidFill>
            </a:endParaRPr>
          </a:p>
        </p:txBody>
      </p:sp>
      <p:sp>
        <p:nvSpPr>
          <p:cNvPr id="71684" name="Slide Number Placeholder 3">
            <a:extLst>
              <a:ext uri="{FF2B5EF4-FFF2-40B4-BE49-F238E27FC236}">
                <a16:creationId xmlns:a16="http://schemas.microsoft.com/office/drawing/2014/main" id="{774E161C-8446-4243-91CA-64A2902AB9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0AC7C5-9DA1-411E-B688-4AEC835A7568}" type="slidenum">
              <a:rPr lang="en-US" altLang="en-US" sz="1200" smtClean="0">
                <a:solidFill>
                  <a:srgbClr val="898989"/>
                </a:solidFill>
                <a:latin typeface="Arial" panose="020B0604020202020204" pitchFamily="34" charset="0"/>
              </a:rPr>
              <a:pPr>
                <a:spcBef>
                  <a:spcPct val="0"/>
                </a:spcBef>
                <a:buFontTx/>
                <a:buNone/>
              </a:pPr>
              <a:t>38</a:t>
            </a:fld>
            <a:endParaRPr lang="en-US" altLang="en-US" sz="1200">
              <a:solidFill>
                <a:srgbClr val="898989"/>
              </a:solidFill>
              <a:latin typeface="Arial" panose="020B0604020202020204" pitchFamily="34" charset="0"/>
            </a:endParaRPr>
          </a:p>
        </p:txBody>
      </p:sp>
      <p:pic>
        <p:nvPicPr>
          <p:cNvPr id="2" name="Picture 2">
            <a:extLst>
              <a:ext uri="{FF2B5EF4-FFF2-40B4-BE49-F238E27FC236}">
                <a16:creationId xmlns:a16="http://schemas.microsoft.com/office/drawing/2014/main" id="{1DEAAAF9-0C96-428A-AEB8-1F8CBBEA9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350" y="3751127"/>
            <a:ext cx="17653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E3B7675-E908-4274-BEC7-549665B678EB}"/>
              </a:ext>
            </a:extLst>
          </p:cNvPr>
          <p:cNvSpPr>
            <a:spLocks noChangeArrowheads="1"/>
          </p:cNvSpPr>
          <p:nvPr/>
        </p:nvSpPr>
        <p:spPr bwMode="auto">
          <a:xfrm>
            <a:off x="719138" y="5626100"/>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07" name="Rectangle 4">
            <a:extLst>
              <a:ext uri="{FF2B5EF4-FFF2-40B4-BE49-F238E27FC236}">
                <a16:creationId xmlns:a16="http://schemas.microsoft.com/office/drawing/2014/main" id="{A68B502E-E3B8-4A4A-BF1D-6F0E70B828C6}"/>
              </a:ext>
            </a:extLst>
          </p:cNvPr>
          <p:cNvSpPr>
            <a:spLocks noGrp="1"/>
          </p:cNvSpPr>
          <p:nvPr>
            <p:ph type="title" idx="4294967295"/>
          </p:nvPr>
        </p:nvSpPr>
        <p:spPr>
          <a:xfrm>
            <a:off x="914400" y="274638"/>
            <a:ext cx="8229600" cy="1143000"/>
          </a:xfrm>
        </p:spPr>
        <p:txBody>
          <a:bodyPr lIns="88900" tIns="44450" rIns="88900" bIns="44450" anchor="t"/>
          <a:lstStyle/>
          <a:p>
            <a:pPr eaLnBrk="1" hangingPunct="1">
              <a:lnSpc>
                <a:spcPct val="130000"/>
              </a:lnSpc>
            </a:pPr>
            <a:r>
              <a:rPr lang="en-US" altLang="en-US" dirty="0"/>
              <a:t>Change the System</a:t>
            </a:r>
          </a:p>
        </p:txBody>
      </p:sp>
      <p:sp>
        <p:nvSpPr>
          <p:cNvPr id="72709" name="Slide Number Placeholder 1">
            <a:extLst>
              <a:ext uri="{FF2B5EF4-FFF2-40B4-BE49-F238E27FC236}">
                <a16:creationId xmlns:a16="http://schemas.microsoft.com/office/drawing/2014/main" id="{1966553E-7D98-4F88-986E-878195FCF879}"/>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EF01E0E-FDF6-4838-89AD-93CF860CBCAB}" type="slidenum">
              <a:rPr lang="en-US" altLang="en-US" sz="1000" b="1">
                <a:solidFill>
                  <a:srgbClr val="989966"/>
                </a:solidFill>
                <a:latin typeface="Arial" panose="020B0604020202020204" pitchFamily="34" charset="0"/>
              </a:rPr>
              <a:pPr algn="r" eaLnBrk="1" hangingPunct="1">
                <a:spcBef>
                  <a:spcPct val="0"/>
                </a:spcBef>
                <a:buFontTx/>
                <a:buNone/>
              </a:pPr>
              <a:t>39</a:t>
            </a:fld>
            <a:endParaRPr lang="en-US" altLang="en-US" sz="1000" b="1">
              <a:solidFill>
                <a:srgbClr val="989966"/>
              </a:solidFill>
              <a:latin typeface="Arial" panose="020B0604020202020204" pitchFamily="34" charset="0"/>
            </a:endParaRPr>
          </a:p>
        </p:txBody>
      </p:sp>
      <p:grpSp>
        <p:nvGrpSpPr>
          <p:cNvPr id="72710" name="Group 53">
            <a:extLst>
              <a:ext uri="{FF2B5EF4-FFF2-40B4-BE49-F238E27FC236}">
                <a16:creationId xmlns:a16="http://schemas.microsoft.com/office/drawing/2014/main" id="{680DD04D-DB6D-422C-91FC-00E2CD621551}"/>
              </a:ext>
            </a:extLst>
          </p:cNvPr>
          <p:cNvGrpSpPr>
            <a:grpSpLocks/>
          </p:cNvGrpSpPr>
          <p:nvPr/>
        </p:nvGrpSpPr>
        <p:grpSpPr bwMode="auto">
          <a:xfrm>
            <a:off x="3920437" y="1952595"/>
            <a:ext cx="2681287" cy="3000375"/>
            <a:chOff x="328922" y="3759269"/>
            <a:chExt cx="2680764" cy="3000003"/>
          </a:xfrm>
        </p:grpSpPr>
        <p:pic>
          <p:nvPicPr>
            <p:cNvPr id="72711" name="Picture 54">
              <a:extLst>
                <a:ext uri="{FF2B5EF4-FFF2-40B4-BE49-F238E27FC236}">
                  <a16:creationId xmlns:a16="http://schemas.microsoft.com/office/drawing/2014/main" id="{D4CB2034-C0CC-4562-B59E-4E7FBCF06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22" y="3759269"/>
              <a:ext cx="1251802" cy="295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a:extLst>
                <a:ext uri="{FF2B5EF4-FFF2-40B4-BE49-F238E27FC236}">
                  <a16:creationId xmlns:a16="http://schemas.microsoft.com/office/drawing/2014/main" id="{826D5BBF-C537-4A48-B85C-1A46CF8BA385}"/>
                </a:ext>
              </a:extLst>
            </p:cNvPr>
            <p:cNvSpPr txBox="1"/>
            <p:nvPr/>
          </p:nvSpPr>
          <p:spPr>
            <a:xfrm>
              <a:off x="1452653" y="6389431"/>
              <a:ext cx="1557033" cy="369841"/>
            </a:xfrm>
            <a:prstGeom prst="rect">
              <a:avLst/>
            </a:prstGeom>
            <a:noFill/>
          </p:spPr>
          <p:txBody>
            <a:bodyPr wrap="none">
              <a:spAutoFit/>
            </a:bodyPr>
            <a:lstStyle/>
            <a:p>
              <a:pPr>
                <a:defRPr/>
              </a:pPr>
              <a:r>
                <a:rPr lang="en-US" b="1" dirty="0">
                  <a:solidFill>
                    <a:schemeClr val="tx1">
                      <a:lumMod val="50000"/>
                      <a:lumOff val="50000"/>
                    </a:schemeClr>
                  </a:solidFill>
                </a:rPr>
                <a:t>Watch Video</a:t>
              </a:r>
            </a:p>
          </p:txBody>
        </p: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5E61515-4853-4CF9-84F0-DA91BE5D0863}"/>
              </a:ext>
            </a:extLst>
          </p:cNvPr>
          <p:cNvSpPr>
            <a:spLocks noGrp="1"/>
          </p:cNvSpPr>
          <p:nvPr>
            <p:ph type="title"/>
          </p:nvPr>
        </p:nvSpPr>
        <p:spPr>
          <a:xfrm>
            <a:off x="2494721" y="242932"/>
            <a:ext cx="4724400" cy="1143000"/>
          </a:xfrm>
        </p:spPr>
        <p:txBody>
          <a:bodyPr>
            <a:normAutofit/>
          </a:bodyPr>
          <a:lstStyle/>
          <a:p>
            <a:pPr eaLnBrk="1" hangingPunct="1"/>
            <a:r>
              <a:rPr lang="en-US" altLang="en-US" sz="4400" dirty="0">
                <a:latin typeface="Calibri" panose="020F0502020204030204" pitchFamily="34" charset="0"/>
                <a:ea typeface="+mn-ea"/>
                <a:cs typeface="+mn-cs"/>
              </a:rPr>
              <a:t>Presented by</a:t>
            </a:r>
          </a:p>
        </p:txBody>
      </p:sp>
      <p:sp>
        <p:nvSpPr>
          <p:cNvPr id="19459" name="Rectangle 3">
            <a:extLst>
              <a:ext uri="{FF2B5EF4-FFF2-40B4-BE49-F238E27FC236}">
                <a16:creationId xmlns:a16="http://schemas.microsoft.com/office/drawing/2014/main" id="{69C96FB3-DF65-4C83-A0DA-85726BD4DCBF}"/>
              </a:ext>
            </a:extLst>
          </p:cNvPr>
          <p:cNvSpPr>
            <a:spLocks noGrp="1"/>
          </p:cNvSpPr>
          <p:nvPr>
            <p:ph idx="1"/>
          </p:nvPr>
        </p:nvSpPr>
        <p:spPr>
          <a:xfrm>
            <a:off x="1027043" y="1751142"/>
            <a:ext cx="8305800" cy="2286000"/>
          </a:xfrm>
        </p:spPr>
        <p:txBody>
          <a:bodyPr>
            <a:noAutofit/>
          </a:bodyPr>
          <a:lstStyle/>
          <a:p>
            <a:pPr eaLnBrk="1" hangingPunct="1">
              <a:lnSpc>
                <a:spcPct val="75000"/>
              </a:lnSpc>
              <a:buFont typeface="Arial" panose="020B0604020202020204" pitchFamily="34" charset="0"/>
              <a:buNone/>
            </a:pPr>
            <a:r>
              <a:rPr lang="en-US" altLang="en-US" sz="2000" dirty="0">
                <a:solidFill>
                  <a:srgbClr val="000000"/>
                </a:solidFill>
                <a:ea typeface="MS PGothic" panose="020B0600070205080204" pitchFamily="34" charset="-128"/>
              </a:rPr>
              <a:t>      </a:t>
            </a:r>
          </a:p>
          <a:p>
            <a:pPr eaLnBrk="1" hangingPunct="1">
              <a:lnSpc>
                <a:spcPct val="75000"/>
              </a:lnSpc>
              <a:spcAft>
                <a:spcPts val="1200"/>
              </a:spcAft>
              <a:buFont typeface="Arial" panose="020B0604020202020204" pitchFamily="34" charset="0"/>
              <a:buNone/>
            </a:pPr>
            <a:r>
              <a:rPr lang="en-US" altLang="en-US" b="1" dirty="0">
                <a:ea typeface="MS PGothic" panose="020B0600070205080204" pitchFamily="34" charset="-128"/>
              </a:rPr>
              <a:t>Terry Callanan, PhD, CCXP</a:t>
            </a:r>
          </a:p>
          <a:p>
            <a:pPr eaLnBrk="1" hangingPunct="1">
              <a:spcBef>
                <a:spcPts val="0"/>
              </a:spcBef>
            </a:pPr>
            <a:r>
              <a:rPr lang="en-US" altLang="en-US" sz="2200" dirty="0">
                <a:ea typeface="MS PGothic" panose="020B0600070205080204" pitchFamily="34" charset="-128"/>
              </a:rPr>
              <a:t>GRQC Board</a:t>
            </a:r>
          </a:p>
          <a:p>
            <a:pPr eaLnBrk="1" hangingPunct="1">
              <a:spcBef>
                <a:spcPts val="0"/>
              </a:spcBef>
            </a:pPr>
            <a:r>
              <a:rPr lang="en-US" altLang="en-US" sz="2200" dirty="0">
                <a:ea typeface="MS PGothic" panose="020B0600070205080204" pitchFamily="34" charset="-128"/>
              </a:rPr>
              <a:t>Owner, </a:t>
            </a:r>
            <a:r>
              <a:rPr lang="en-US" altLang="en-US" sz="2200" dirty="0" err="1">
                <a:ea typeface="MS PGothic" panose="020B0600070205080204" pitchFamily="34" charset="-128"/>
              </a:rPr>
              <a:t>WalkOn</a:t>
            </a:r>
            <a:r>
              <a:rPr lang="en-US" altLang="en-US" sz="2200" dirty="0">
                <a:ea typeface="MS PGothic" panose="020B0600070205080204" pitchFamily="34" charset="-128"/>
              </a:rPr>
              <a:t> Consulting LLC</a:t>
            </a:r>
          </a:p>
          <a:p>
            <a:pPr eaLnBrk="1" hangingPunct="1">
              <a:spcBef>
                <a:spcPts val="0"/>
              </a:spcBef>
            </a:pPr>
            <a:r>
              <a:rPr lang="en-US" altLang="en-US" sz="2200" dirty="0">
                <a:ea typeface="MS PGothic" panose="020B0600070205080204" pitchFamily="34" charset="-128"/>
              </a:rPr>
              <a:t>Former C-Suite Executive, Quality and Culture, Carestream Health</a:t>
            </a:r>
          </a:p>
          <a:p>
            <a:pPr eaLnBrk="1" hangingPunct="1">
              <a:spcBef>
                <a:spcPts val="0"/>
              </a:spcBef>
            </a:pPr>
            <a:r>
              <a:rPr lang="en-US" altLang="en-US" sz="2200" dirty="0">
                <a:ea typeface="MS PGothic" panose="020B0600070205080204" pitchFamily="34" charset="-128"/>
              </a:rPr>
              <a:t>20 + years Lean Six Sigma Black Belt </a:t>
            </a:r>
          </a:p>
          <a:p>
            <a:pPr eaLnBrk="1" hangingPunct="1">
              <a:spcBef>
                <a:spcPts val="0"/>
              </a:spcBef>
            </a:pPr>
            <a:r>
              <a:rPr lang="en-US" altLang="en-US" sz="2200" dirty="0">
                <a:solidFill>
                  <a:srgbClr val="C00000"/>
                </a:solidFill>
                <a:ea typeface="MS PGothic" panose="020B0600070205080204" pitchFamily="34" charset="-128"/>
                <a:hlinkClick r:id="rId2">
                  <a:extLst>
                    <a:ext uri="{A12FA001-AC4F-418D-AE19-62706E023703}">
                      <ahyp:hlinkClr xmlns:ahyp="http://schemas.microsoft.com/office/drawing/2018/hyperlinkcolor" val="tx"/>
                    </a:ext>
                  </a:extLst>
                </a:hlinkClick>
              </a:rPr>
              <a:t>WalkOnConsulting@gmail.com</a:t>
            </a:r>
            <a:endParaRPr lang="en-US" altLang="en-US" sz="2200" dirty="0">
              <a:solidFill>
                <a:srgbClr val="C00000"/>
              </a:solidFill>
              <a:ea typeface="MS PGothic" panose="020B0600070205080204" pitchFamily="34" charset="-128"/>
            </a:endParaRPr>
          </a:p>
          <a:p>
            <a:pPr eaLnBrk="1" hangingPunct="1">
              <a:spcBef>
                <a:spcPts val="0"/>
              </a:spcBef>
            </a:pPr>
            <a:r>
              <a:rPr lang="en-US" altLang="en-US" sz="2200" dirty="0">
                <a:ea typeface="MS PGothic" panose="020B0600070205080204" pitchFamily="34" charset="-128"/>
              </a:rPr>
              <a:t>(585) 500-7236</a:t>
            </a:r>
          </a:p>
          <a:p>
            <a:pPr eaLnBrk="1" hangingPunct="1">
              <a:spcBef>
                <a:spcPts val="0"/>
              </a:spcBef>
              <a:buFont typeface="Arial" panose="020B0604020202020204" pitchFamily="34" charset="0"/>
              <a:buNone/>
            </a:pPr>
            <a:endParaRPr lang="en-US" altLang="en-US" sz="500" dirty="0">
              <a:ea typeface="MS PGothic" panose="020B0600070205080204" pitchFamily="34" charset="-128"/>
            </a:endParaRPr>
          </a:p>
          <a:p>
            <a:pPr eaLnBrk="1" hangingPunct="1">
              <a:lnSpc>
                <a:spcPct val="75000"/>
              </a:lnSpc>
              <a:buFont typeface="Wingdings" panose="05000000000000000000" pitchFamily="2" charset="2"/>
              <a:buNone/>
            </a:pPr>
            <a:endParaRPr lang="en-US" altLang="en-US" sz="500" dirty="0">
              <a:ea typeface="MS PGothic" panose="020B0600070205080204" pitchFamily="34" charset="-128"/>
            </a:endParaRPr>
          </a:p>
        </p:txBody>
      </p:sp>
      <p:sp>
        <p:nvSpPr>
          <p:cNvPr id="19460" name="Slide Number Placeholder 3">
            <a:extLst>
              <a:ext uri="{FF2B5EF4-FFF2-40B4-BE49-F238E27FC236}">
                <a16:creationId xmlns:a16="http://schemas.microsoft.com/office/drawing/2014/main" id="{8A386947-1734-4F7B-8E16-C8A9D8345C6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9DB2EC-1CD6-40C0-8693-23FF3FBD7865}" type="slidenum">
              <a:rPr lang="en-US" altLang="en-US" sz="1000" smtClean="0">
                <a:solidFill>
                  <a:srgbClr val="989966"/>
                </a:solidFill>
                <a:latin typeface="Arial" panose="020B0604020202020204" pitchFamily="34" charset="0"/>
              </a:rPr>
              <a:pPr>
                <a:spcBef>
                  <a:spcPct val="0"/>
                </a:spcBef>
                <a:buFontTx/>
                <a:buNone/>
              </a:pPr>
              <a:t>4</a:t>
            </a:fld>
            <a:endParaRPr lang="en-US" altLang="en-US" sz="1000">
              <a:solidFill>
                <a:srgbClr val="989966"/>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DC292EB-71A1-444B-ABC1-36ED9092CC94}"/>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4755" name="Rectangle 3">
            <a:extLst>
              <a:ext uri="{FF2B5EF4-FFF2-40B4-BE49-F238E27FC236}">
                <a16:creationId xmlns:a16="http://schemas.microsoft.com/office/drawing/2014/main" id="{89DC5EDB-2856-4F3A-BC1B-80AA4172E589}"/>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4756" name="Rectangle 4">
            <a:extLst>
              <a:ext uri="{FF2B5EF4-FFF2-40B4-BE49-F238E27FC236}">
                <a16:creationId xmlns:a16="http://schemas.microsoft.com/office/drawing/2014/main" id="{71AE3A30-521C-45F5-BE27-8B32D1E7689C}"/>
              </a:ext>
            </a:extLst>
          </p:cNvPr>
          <p:cNvSpPr>
            <a:spLocks noGrp="1"/>
          </p:cNvSpPr>
          <p:nvPr>
            <p:ph type="title" idx="4294967295"/>
          </p:nvPr>
        </p:nvSpPr>
        <p:spPr>
          <a:xfrm>
            <a:off x="1134533" y="-139147"/>
            <a:ext cx="7704667" cy="1981200"/>
          </a:xfrm>
        </p:spPr>
        <p:txBody>
          <a:bodyPr/>
          <a:lstStyle/>
          <a:p>
            <a:pPr eaLnBrk="1" hangingPunct="1"/>
            <a:r>
              <a:rPr lang="en-US" altLang="en-US" dirty="0"/>
              <a:t>Example: Film Manufacturing </a:t>
            </a:r>
          </a:p>
        </p:txBody>
      </p:sp>
      <p:sp>
        <p:nvSpPr>
          <p:cNvPr id="65541" name="Rectangle 5">
            <a:extLst>
              <a:ext uri="{FF2B5EF4-FFF2-40B4-BE49-F238E27FC236}">
                <a16:creationId xmlns:a16="http://schemas.microsoft.com/office/drawing/2014/main" id="{75BCAB9E-83BE-48E1-BD96-E4780735049A}"/>
              </a:ext>
            </a:extLst>
          </p:cNvPr>
          <p:cNvSpPr>
            <a:spLocks noGrp="1"/>
          </p:cNvSpPr>
          <p:nvPr>
            <p:ph type="body" idx="4294967295"/>
          </p:nvPr>
        </p:nvSpPr>
        <p:spPr>
          <a:xfrm>
            <a:off x="914400" y="1644133"/>
            <a:ext cx="7772400" cy="4800600"/>
          </a:xfrm>
        </p:spPr>
        <p:txBody>
          <a:bodyPr>
            <a:normAutofit fontScale="92500" lnSpcReduction="10000"/>
          </a:bodyPr>
          <a:lstStyle/>
          <a:p>
            <a:pPr marL="0" indent="0" eaLnBrk="1" hangingPunct="1">
              <a:lnSpc>
                <a:spcPct val="90000"/>
              </a:lnSpc>
              <a:buFont typeface="Arial" panose="020B0604020202020204" pitchFamily="34" charset="0"/>
              <a:buNone/>
              <a:defRPr/>
            </a:pPr>
            <a:r>
              <a:rPr lang="en-US" altLang="en-US" dirty="0"/>
              <a:t>Film Codes A &amp; B are essentially identical in terms of formulation</a:t>
            </a:r>
          </a:p>
          <a:p>
            <a:pPr eaLnBrk="1" hangingPunct="1">
              <a:lnSpc>
                <a:spcPct val="90000"/>
              </a:lnSpc>
              <a:defRPr/>
            </a:pPr>
            <a:endParaRPr lang="en-US" altLang="en-US" sz="2800" dirty="0"/>
          </a:p>
          <a:p>
            <a:pPr eaLnBrk="1" hangingPunct="1">
              <a:lnSpc>
                <a:spcPct val="90000"/>
              </a:lnSpc>
              <a:defRPr/>
            </a:pPr>
            <a:r>
              <a:rPr lang="en-US" altLang="en-US" sz="2800" dirty="0"/>
              <a:t>Film code A: Consumer product</a:t>
            </a:r>
          </a:p>
          <a:p>
            <a:pPr lvl="1" eaLnBrk="1" hangingPunct="1">
              <a:lnSpc>
                <a:spcPct val="90000"/>
              </a:lnSpc>
              <a:defRPr/>
            </a:pPr>
            <a:r>
              <a:rPr lang="en-US" altLang="en-US" sz="2400" dirty="0"/>
              <a:t>Specifications </a:t>
            </a:r>
            <a:r>
              <a:rPr lang="en-US" altLang="en-US" sz="2400" b="1" dirty="0"/>
              <a:t>+/-10 units</a:t>
            </a:r>
          </a:p>
          <a:p>
            <a:pPr lvl="1" eaLnBrk="1" hangingPunct="1">
              <a:lnSpc>
                <a:spcPct val="90000"/>
              </a:lnSpc>
              <a:defRPr/>
            </a:pPr>
            <a:r>
              <a:rPr lang="en-US" altLang="en-US" sz="2400" dirty="0"/>
              <a:t>Little to no adjustment of process performed</a:t>
            </a:r>
          </a:p>
          <a:p>
            <a:pPr eaLnBrk="1" hangingPunct="1">
              <a:lnSpc>
                <a:spcPct val="90000"/>
              </a:lnSpc>
              <a:defRPr/>
            </a:pPr>
            <a:endParaRPr lang="en-US" altLang="en-US" sz="2800" dirty="0"/>
          </a:p>
          <a:p>
            <a:pPr eaLnBrk="1" hangingPunct="1">
              <a:lnSpc>
                <a:spcPct val="90000"/>
              </a:lnSpc>
              <a:defRPr/>
            </a:pPr>
            <a:r>
              <a:rPr lang="en-US" altLang="en-US" sz="2800" dirty="0"/>
              <a:t>Film code B: Professional product </a:t>
            </a:r>
          </a:p>
          <a:p>
            <a:pPr lvl="1" eaLnBrk="1" hangingPunct="1">
              <a:lnSpc>
                <a:spcPct val="90000"/>
              </a:lnSpc>
              <a:defRPr/>
            </a:pPr>
            <a:r>
              <a:rPr lang="en-US" altLang="en-US" sz="2400" dirty="0"/>
              <a:t>Specifications </a:t>
            </a:r>
            <a:r>
              <a:rPr lang="en-US" altLang="en-US" sz="2400" b="1" dirty="0"/>
              <a:t>+/-5 units</a:t>
            </a:r>
          </a:p>
          <a:p>
            <a:pPr lvl="1" eaLnBrk="1" hangingPunct="1">
              <a:lnSpc>
                <a:spcPct val="90000"/>
              </a:lnSpc>
              <a:defRPr/>
            </a:pPr>
            <a:r>
              <a:rPr lang="en-US" altLang="en-US" sz="2400" dirty="0"/>
              <a:t>Adjustment of process is routine</a:t>
            </a:r>
          </a:p>
          <a:p>
            <a:pPr lvl="1" eaLnBrk="1" hangingPunct="1">
              <a:lnSpc>
                <a:spcPct val="90000"/>
              </a:lnSpc>
              <a:defRPr/>
            </a:pPr>
            <a:endParaRPr lang="en-US" altLang="en-US" sz="2400" dirty="0"/>
          </a:p>
          <a:p>
            <a:pPr lvl="1" eaLnBrk="1" hangingPunct="1">
              <a:lnSpc>
                <a:spcPct val="90000"/>
              </a:lnSpc>
              <a:buFont typeface="Arial" panose="020B0604020202020204" pitchFamily="34" charset="0"/>
              <a:buNone/>
              <a:defRPr/>
            </a:pPr>
            <a:r>
              <a:rPr lang="en-US" altLang="en-US" sz="2400" dirty="0"/>
              <a:t>		</a:t>
            </a:r>
          </a:p>
        </p:txBody>
      </p:sp>
      <p:sp>
        <p:nvSpPr>
          <p:cNvPr id="74758" name="Slide Number Placeholder 1">
            <a:extLst>
              <a:ext uri="{FF2B5EF4-FFF2-40B4-BE49-F238E27FC236}">
                <a16:creationId xmlns:a16="http://schemas.microsoft.com/office/drawing/2014/main" id="{05FA8F1B-FBC6-40D2-89AD-1A3730EF2A98}"/>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F698E37-02D0-4A09-932D-7007D7F4B22D}" type="slidenum">
              <a:rPr lang="en-US" altLang="en-US" sz="1000" b="1">
                <a:solidFill>
                  <a:srgbClr val="989966"/>
                </a:solidFill>
                <a:latin typeface="Arial" panose="020B0604020202020204" pitchFamily="34" charset="0"/>
              </a:rPr>
              <a:pPr algn="r" eaLnBrk="1" hangingPunct="1">
                <a:spcBef>
                  <a:spcPct val="0"/>
                </a:spcBef>
                <a:buFontTx/>
                <a:buNone/>
              </a:pPr>
              <a:t>40</a:t>
            </a:fld>
            <a:endParaRPr lang="en-US" altLang="en-US" sz="1000" b="1">
              <a:solidFill>
                <a:srgbClr val="989966"/>
              </a:solidFill>
              <a:latin typeface="Arial" panose="020B0604020202020204" pitchFamily="34" charset="0"/>
            </a:endParaRPr>
          </a:p>
        </p:txBody>
      </p:sp>
      <p:pic>
        <p:nvPicPr>
          <p:cNvPr id="74759" name="Picture 2">
            <a:extLst>
              <a:ext uri="{FF2B5EF4-FFF2-40B4-BE49-F238E27FC236}">
                <a16:creationId xmlns:a16="http://schemas.microsoft.com/office/drawing/2014/main" id="{622B9E38-2F84-4050-A1B5-4CAC42645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674938"/>
            <a:ext cx="182245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5">
            <a:extLst>
              <a:ext uri="{FF2B5EF4-FFF2-40B4-BE49-F238E27FC236}">
                <a16:creationId xmlns:a16="http://schemas.microsoft.com/office/drawing/2014/main" id="{91C34755-61D3-47F2-8A91-66C5CF43B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4826000"/>
            <a:ext cx="1471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60B1DC2-DBB2-42E9-990D-2C9E7105D938}"/>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6803" name="Rectangle 3">
            <a:extLst>
              <a:ext uri="{FF2B5EF4-FFF2-40B4-BE49-F238E27FC236}">
                <a16:creationId xmlns:a16="http://schemas.microsoft.com/office/drawing/2014/main" id="{06AD2440-CB0C-471C-B241-A7BCDB1EC09D}"/>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6804" name="Rectangle 4">
            <a:extLst>
              <a:ext uri="{FF2B5EF4-FFF2-40B4-BE49-F238E27FC236}">
                <a16:creationId xmlns:a16="http://schemas.microsoft.com/office/drawing/2014/main" id="{0EC4D471-5B74-4160-BDF8-88411C8CF5FA}"/>
              </a:ext>
            </a:extLst>
          </p:cNvPr>
          <p:cNvSpPr>
            <a:spLocks noGrp="1"/>
          </p:cNvSpPr>
          <p:nvPr>
            <p:ph type="title" idx="4294967295"/>
          </p:nvPr>
        </p:nvSpPr>
        <p:spPr>
          <a:xfrm>
            <a:off x="457200" y="152400"/>
            <a:ext cx="8229600" cy="1143000"/>
          </a:xfrm>
        </p:spPr>
        <p:txBody>
          <a:bodyPr/>
          <a:lstStyle/>
          <a:p>
            <a:pPr eaLnBrk="1" hangingPunct="1"/>
            <a:r>
              <a:rPr lang="en-US" altLang="en-US" sz="4000"/>
              <a:t>Which Is A and Which Is B?</a:t>
            </a:r>
          </a:p>
        </p:txBody>
      </p:sp>
      <p:pic>
        <p:nvPicPr>
          <p:cNvPr id="76805" name="Picture 5">
            <a:extLst>
              <a:ext uri="{FF2B5EF4-FFF2-40B4-BE49-F238E27FC236}">
                <a16:creationId xmlns:a16="http://schemas.microsoft.com/office/drawing/2014/main" id="{14107521-E1E0-4E15-9A49-23AAA8B56FD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487997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a:extLst>
              <a:ext uri="{FF2B5EF4-FFF2-40B4-BE49-F238E27FC236}">
                <a16:creationId xmlns:a16="http://schemas.microsoft.com/office/drawing/2014/main" id="{61B7E1AC-E056-4A8E-A9D2-4F0317AB331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14400"/>
            <a:ext cx="4878388"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Slide Number Placeholder 1">
            <a:extLst>
              <a:ext uri="{FF2B5EF4-FFF2-40B4-BE49-F238E27FC236}">
                <a16:creationId xmlns:a16="http://schemas.microsoft.com/office/drawing/2014/main" id="{9463BF82-F90C-4F7A-B1AA-27566394C64A}"/>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797A4F8-F764-407C-9775-E4E593E1C884}" type="slidenum">
              <a:rPr lang="en-US" altLang="en-US" sz="1000" b="1">
                <a:solidFill>
                  <a:srgbClr val="989966"/>
                </a:solidFill>
                <a:latin typeface="Arial" panose="020B0604020202020204" pitchFamily="34" charset="0"/>
              </a:rPr>
              <a:pPr algn="r" eaLnBrk="1" hangingPunct="1">
                <a:spcBef>
                  <a:spcPct val="0"/>
                </a:spcBef>
                <a:buFontTx/>
                <a:buNone/>
              </a:pPr>
              <a:t>41</a:t>
            </a:fld>
            <a:endParaRPr lang="en-US" altLang="en-US" sz="1000" b="1">
              <a:solidFill>
                <a:srgbClr val="989966"/>
              </a:solidFill>
              <a:latin typeface="Arial" panose="020B0604020202020204" pitchFamily="34" charset="0"/>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6316446-A769-4715-A39F-F36EDBCF416F}"/>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8851" name="Rectangle 3">
            <a:extLst>
              <a:ext uri="{FF2B5EF4-FFF2-40B4-BE49-F238E27FC236}">
                <a16:creationId xmlns:a16="http://schemas.microsoft.com/office/drawing/2014/main" id="{F53EBD8D-FA85-404A-8F9D-17C1F152359A}"/>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8852" name="Rectangle 4">
            <a:extLst>
              <a:ext uri="{FF2B5EF4-FFF2-40B4-BE49-F238E27FC236}">
                <a16:creationId xmlns:a16="http://schemas.microsoft.com/office/drawing/2014/main" id="{66B22AB9-E782-4419-9E75-FC1FF08215CE}"/>
              </a:ext>
            </a:extLst>
          </p:cNvPr>
          <p:cNvSpPr>
            <a:spLocks noGrp="1"/>
          </p:cNvSpPr>
          <p:nvPr>
            <p:ph type="title" idx="4294967295"/>
          </p:nvPr>
        </p:nvSpPr>
        <p:spPr>
          <a:xfrm>
            <a:off x="457200" y="152400"/>
            <a:ext cx="8229600" cy="1143000"/>
          </a:xfrm>
        </p:spPr>
        <p:txBody>
          <a:bodyPr/>
          <a:lstStyle/>
          <a:p>
            <a:pPr eaLnBrk="1" hangingPunct="1"/>
            <a:r>
              <a:rPr lang="en-US" altLang="en-US" sz="4000"/>
              <a:t>Which Is A and Which Is B?</a:t>
            </a:r>
          </a:p>
        </p:txBody>
      </p:sp>
      <p:pic>
        <p:nvPicPr>
          <p:cNvPr id="78853" name="Picture 5">
            <a:extLst>
              <a:ext uri="{FF2B5EF4-FFF2-40B4-BE49-F238E27FC236}">
                <a16:creationId xmlns:a16="http://schemas.microsoft.com/office/drawing/2014/main" id="{7FCB49C6-6795-442E-A602-C78305E0750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487997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6">
            <a:extLst>
              <a:ext uri="{FF2B5EF4-FFF2-40B4-BE49-F238E27FC236}">
                <a16:creationId xmlns:a16="http://schemas.microsoft.com/office/drawing/2014/main" id="{00295E1A-6794-4A40-9A03-C6141EB3CB5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14400"/>
            <a:ext cx="4878388"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Slide Number Placeholder 1">
            <a:extLst>
              <a:ext uri="{FF2B5EF4-FFF2-40B4-BE49-F238E27FC236}">
                <a16:creationId xmlns:a16="http://schemas.microsoft.com/office/drawing/2014/main" id="{D75F1FA2-AB85-424B-8B07-0CC11B7FC971}"/>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6D7AD1C-74F0-4290-87EA-84AA7B025B40}" type="slidenum">
              <a:rPr lang="en-US" altLang="en-US" sz="1000" b="1">
                <a:solidFill>
                  <a:srgbClr val="989966"/>
                </a:solidFill>
                <a:latin typeface="Arial" panose="020B0604020202020204" pitchFamily="34" charset="0"/>
              </a:rPr>
              <a:pPr algn="r" eaLnBrk="1" hangingPunct="1">
                <a:spcBef>
                  <a:spcPct val="0"/>
                </a:spcBef>
                <a:buFontTx/>
                <a:buNone/>
              </a:pPr>
              <a:t>42</a:t>
            </a:fld>
            <a:endParaRPr lang="en-US" altLang="en-US" sz="1000" b="1">
              <a:solidFill>
                <a:srgbClr val="989966"/>
              </a:solidFill>
              <a:latin typeface="Arial" panose="020B0604020202020204" pitchFamily="34" charset="0"/>
            </a:endParaRPr>
          </a:p>
        </p:txBody>
      </p:sp>
      <p:pic>
        <p:nvPicPr>
          <p:cNvPr id="78856" name="Picture 7">
            <a:extLst>
              <a:ext uri="{FF2B5EF4-FFF2-40B4-BE49-F238E27FC236}">
                <a16:creationId xmlns:a16="http://schemas.microsoft.com/office/drawing/2014/main" id="{EB49576B-E9B3-48C7-8EC7-747BA5A5C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0" y="4267200"/>
            <a:ext cx="182245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8">
            <a:extLst>
              <a:ext uri="{FF2B5EF4-FFF2-40B4-BE49-F238E27FC236}">
                <a16:creationId xmlns:a16="http://schemas.microsoft.com/office/drawing/2014/main" id="{8B371EC7-826E-41BB-8C1B-91EF3EBD0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2813" y="1854200"/>
            <a:ext cx="1470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TextBox 1">
            <a:extLst>
              <a:ext uri="{FF2B5EF4-FFF2-40B4-BE49-F238E27FC236}">
                <a16:creationId xmlns:a16="http://schemas.microsoft.com/office/drawing/2014/main" id="{F6278C82-E8D1-4171-A208-E743D2907AE4}"/>
              </a:ext>
            </a:extLst>
          </p:cNvPr>
          <p:cNvSpPr txBox="1">
            <a:spLocks noChangeArrowheads="1"/>
          </p:cNvSpPr>
          <p:nvPr/>
        </p:nvSpPr>
        <p:spPr bwMode="auto">
          <a:xfrm>
            <a:off x="6743700" y="4611688"/>
            <a:ext cx="685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rPr>
              <a:t>A</a:t>
            </a:r>
          </a:p>
        </p:txBody>
      </p:sp>
      <p:sp>
        <p:nvSpPr>
          <p:cNvPr id="78859" name="TextBox 10">
            <a:extLst>
              <a:ext uri="{FF2B5EF4-FFF2-40B4-BE49-F238E27FC236}">
                <a16:creationId xmlns:a16="http://schemas.microsoft.com/office/drawing/2014/main" id="{3DC9DD40-A379-45BB-A345-7DDEC858928A}"/>
              </a:ext>
            </a:extLst>
          </p:cNvPr>
          <p:cNvSpPr txBox="1">
            <a:spLocks noChangeArrowheads="1"/>
          </p:cNvSpPr>
          <p:nvPr/>
        </p:nvSpPr>
        <p:spPr bwMode="auto">
          <a:xfrm>
            <a:off x="6743700" y="2178050"/>
            <a:ext cx="685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rPr>
              <a:t>B</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33DEE0B-E5BF-46FF-8B55-42227AB48A5F}"/>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0899" name="Rectangle 3">
            <a:extLst>
              <a:ext uri="{FF2B5EF4-FFF2-40B4-BE49-F238E27FC236}">
                <a16:creationId xmlns:a16="http://schemas.microsoft.com/office/drawing/2014/main" id="{6F9F3A67-E123-4682-857E-41AA88570461}"/>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0900" name="Rectangle 4">
            <a:extLst>
              <a:ext uri="{FF2B5EF4-FFF2-40B4-BE49-F238E27FC236}">
                <a16:creationId xmlns:a16="http://schemas.microsoft.com/office/drawing/2014/main" id="{709C7BA0-9410-4EC6-9F71-2F56C983241B}"/>
              </a:ext>
            </a:extLst>
          </p:cNvPr>
          <p:cNvSpPr>
            <a:spLocks noGrp="1"/>
          </p:cNvSpPr>
          <p:nvPr>
            <p:ph type="title" idx="4294967295"/>
          </p:nvPr>
        </p:nvSpPr>
        <p:spPr>
          <a:xfrm>
            <a:off x="1089025" y="-138733"/>
            <a:ext cx="7704667" cy="1981200"/>
          </a:xfrm>
        </p:spPr>
        <p:txBody>
          <a:bodyPr/>
          <a:lstStyle/>
          <a:p>
            <a:pPr eaLnBrk="1" hangingPunct="1"/>
            <a:r>
              <a:rPr lang="en-US" altLang="en-US" dirty="0"/>
              <a:t>Deming Funnel Experiment</a:t>
            </a:r>
          </a:p>
        </p:txBody>
      </p:sp>
      <p:sp>
        <p:nvSpPr>
          <p:cNvPr id="80901" name="Line 5">
            <a:extLst>
              <a:ext uri="{FF2B5EF4-FFF2-40B4-BE49-F238E27FC236}">
                <a16:creationId xmlns:a16="http://schemas.microsoft.com/office/drawing/2014/main" id="{5A27C4C0-88D9-48B5-8491-E699EDCBD320}"/>
              </a:ext>
            </a:extLst>
          </p:cNvPr>
          <p:cNvSpPr>
            <a:spLocks noChangeShapeType="1"/>
          </p:cNvSpPr>
          <p:nvPr/>
        </p:nvSpPr>
        <p:spPr bwMode="auto">
          <a:xfrm>
            <a:off x="4541838" y="1892920"/>
            <a:ext cx="1587" cy="421005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02" name="Line 6">
            <a:extLst>
              <a:ext uri="{FF2B5EF4-FFF2-40B4-BE49-F238E27FC236}">
                <a16:creationId xmlns:a16="http://schemas.microsoft.com/office/drawing/2014/main" id="{5E6D69C5-AFB3-4AFE-9988-B97661C03AA8}"/>
              </a:ext>
            </a:extLst>
          </p:cNvPr>
          <p:cNvSpPr>
            <a:spLocks noChangeShapeType="1"/>
          </p:cNvSpPr>
          <p:nvPr/>
        </p:nvSpPr>
        <p:spPr bwMode="auto">
          <a:xfrm>
            <a:off x="784225" y="3851895"/>
            <a:ext cx="7932738"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03" name="Oval 7">
            <a:extLst>
              <a:ext uri="{FF2B5EF4-FFF2-40B4-BE49-F238E27FC236}">
                <a16:creationId xmlns:a16="http://schemas.microsoft.com/office/drawing/2014/main" id="{40EA3DE5-3E95-42CF-A155-F6C920160DBC}"/>
              </a:ext>
            </a:extLst>
          </p:cNvPr>
          <p:cNvSpPr>
            <a:spLocks noChangeArrowheads="1"/>
          </p:cNvSpPr>
          <p:nvPr/>
        </p:nvSpPr>
        <p:spPr bwMode="auto">
          <a:xfrm>
            <a:off x="5930900" y="2131045"/>
            <a:ext cx="1628775" cy="1371600"/>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0904" name="Oval 8">
            <a:extLst>
              <a:ext uri="{FF2B5EF4-FFF2-40B4-BE49-F238E27FC236}">
                <a16:creationId xmlns:a16="http://schemas.microsoft.com/office/drawing/2014/main" id="{833D8C14-9391-46A8-9F35-D19197BE9AA1}"/>
              </a:ext>
            </a:extLst>
          </p:cNvPr>
          <p:cNvSpPr>
            <a:spLocks noChangeArrowheads="1"/>
          </p:cNvSpPr>
          <p:nvPr/>
        </p:nvSpPr>
        <p:spPr bwMode="auto">
          <a:xfrm>
            <a:off x="2044700" y="2348532"/>
            <a:ext cx="1057275" cy="946150"/>
          </a:xfrm>
          <a:prstGeom prst="ellipse">
            <a:avLst/>
          </a:prstGeom>
          <a:solidFill>
            <a:srgbClr val="FFFFFF"/>
          </a:solidFill>
          <a:ln w="254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0905" name="Rectangle 9">
            <a:extLst>
              <a:ext uri="{FF2B5EF4-FFF2-40B4-BE49-F238E27FC236}">
                <a16:creationId xmlns:a16="http://schemas.microsoft.com/office/drawing/2014/main" id="{251576D6-715B-4F07-B70E-6D07FDFC15F0}"/>
              </a:ext>
            </a:extLst>
          </p:cNvPr>
          <p:cNvSpPr>
            <a:spLocks noChangeArrowheads="1"/>
          </p:cNvSpPr>
          <p:nvPr/>
        </p:nvSpPr>
        <p:spPr bwMode="auto">
          <a:xfrm>
            <a:off x="2532063" y="2715245"/>
            <a:ext cx="1190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X</a:t>
            </a:r>
          </a:p>
        </p:txBody>
      </p:sp>
      <p:sp>
        <p:nvSpPr>
          <p:cNvPr id="80906" name="Rectangle 10">
            <a:extLst>
              <a:ext uri="{FF2B5EF4-FFF2-40B4-BE49-F238E27FC236}">
                <a16:creationId xmlns:a16="http://schemas.microsoft.com/office/drawing/2014/main" id="{EC10754D-F12A-4EB4-97B0-6F3BC334CAEF}"/>
              </a:ext>
            </a:extLst>
          </p:cNvPr>
          <p:cNvSpPr>
            <a:spLocks noChangeArrowheads="1"/>
          </p:cNvSpPr>
          <p:nvPr/>
        </p:nvSpPr>
        <p:spPr bwMode="auto">
          <a:xfrm>
            <a:off x="2247900" y="249458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07" name="Rectangle 11">
            <a:extLst>
              <a:ext uri="{FF2B5EF4-FFF2-40B4-BE49-F238E27FC236}">
                <a16:creationId xmlns:a16="http://schemas.microsoft.com/office/drawing/2014/main" id="{4CBC6334-7CD8-47DF-8A5C-54BCB0DE9787}"/>
              </a:ext>
            </a:extLst>
          </p:cNvPr>
          <p:cNvSpPr>
            <a:spLocks noChangeArrowheads="1"/>
          </p:cNvSpPr>
          <p:nvPr/>
        </p:nvSpPr>
        <p:spPr bwMode="auto">
          <a:xfrm>
            <a:off x="2489200" y="240250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08" name="Rectangle 12">
            <a:extLst>
              <a:ext uri="{FF2B5EF4-FFF2-40B4-BE49-F238E27FC236}">
                <a16:creationId xmlns:a16="http://schemas.microsoft.com/office/drawing/2014/main" id="{B4A85523-DCBC-475C-A90E-04102EA53EBA}"/>
              </a:ext>
            </a:extLst>
          </p:cNvPr>
          <p:cNvSpPr>
            <a:spLocks noChangeArrowheads="1"/>
          </p:cNvSpPr>
          <p:nvPr/>
        </p:nvSpPr>
        <p:spPr bwMode="auto">
          <a:xfrm>
            <a:off x="2100263" y="275493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09" name="Rectangle 13">
            <a:extLst>
              <a:ext uri="{FF2B5EF4-FFF2-40B4-BE49-F238E27FC236}">
                <a16:creationId xmlns:a16="http://schemas.microsoft.com/office/drawing/2014/main" id="{50A5B600-74A2-40F8-A563-52154D60E3E5}"/>
              </a:ext>
            </a:extLst>
          </p:cNvPr>
          <p:cNvSpPr>
            <a:spLocks noChangeArrowheads="1"/>
          </p:cNvSpPr>
          <p:nvPr/>
        </p:nvSpPr>
        <p:spPr bwMode="auto">
          <a:xfrm>
            <a:off x="2259013" y="286923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10" name="Rectangle 14">
            <a:extLst>
              <a:ext uri="{FF2B5EF4-FFF2-40B4-BE49-F238E27FC236}">
                <a16:creationId xmlns:a16="http://schemas.microsoft.com/office/drawing/2014/main" id="{239DF265-DFCE-418A-88EB-9EDF1C0FA7C8}"/>
              </a:ext>
            </a:extLst>
          </p:cNvPr>
          <p:cNvSpPr>
            <a:spLocks noChangeArrowheads="1"/>
          </p:cNvSpPr>
          <p:nvPr/>
        </p:nvSpPr>
        <p:spPr bwMode="auto">
          <a:xfrm>
            <a:off x="2668588" y="268190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11" name="Rectangle 15">
            <a:extLst>
              <a:ext uri="{FF2B5EF4-FFF2-40B4-BE49-F238E27FC236}">
                <a16:creationId xmlns:a16="http://schemas.microsoft.com/office/drawing/2014/main" id="{99CD21EC-ED77-448F-A6C5-DF4B6F498117}"/>
              </a:ext>
            </a:extLst>
          </p:cNvPr>
          <p:cNvSpPr>
            <a:spLocks noChangeArrowheads="1"/>
          </p:cNvSpPr>
          <p:nvPr/>
        </p:nvSpPr>
        <p:spPr bwMode="auto">
          <a:xfrm>
            <a:off x="2474913" y="281684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12" name="Rectangle 16">
            <a:extLst>
              <a:ext uri="{FF2B5EF4-FFF2-40B4-BE49-F238E27FC236}">
                <a16:creationId xmlns:a16="http://schemas.microsoft.com/office/drawing/2014/main" id="{B2671CDA-3063-4597-B5E7-1FE0CD05C684}"/>
              </a:ext>
            </a:extLst>
          </p:cNvPr>
          <p:cNvSpPr>
            <a:spLocks noChangeArrowheads="1"/>
          </p:cNvSpPr>
          <p:nvPr/>
        </p:nvSpPr>
        <p:spPr bwMode="auto">
          <a:xfrm>
            <a:off x="2747963" y="295495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13" name="Rectangle 17">
            <a:extLst>
              <a:ext uri="{FF2B5EF4-FFF2-40B4-BE49-F238E27FC236}">
                <a16:creationId xmlns:a16="http://schemas.microsoft.com/office/drawing/2014/main" id="{59AC299C-FB44-4170-ACA9-1472412D1FDF}"/>
              </a:ext>
            </a:extLst>
          </p:cNvPr>
          <p:cNvSpPr>
            <a:spLocks noChangeArrowheads="1"/>
          </p:cNvSpPr>
          <p:nvPr/>
        </p:nvSpPr>
        <p:spPr bwMode="auto">
          <a:xfrm>
            <a:off x="2773363" y="246600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14" name="Rectangle 18">
            <a:extLst>
              <a:ext uri="{FF2B5EF4-FFF2-40B4-BE49-F238E27FC236}">
                <a16:creationId xmlns:a16="http://schemas.microsoft.com/office/drawing/2014/main" id="{69B0BACF-9A32-4741-B1A4-1D30ADA78FAD}"/>
              </a:ext>
            </a:extLst>
          </p:cNvPr>
          <p:cNvSpPr>
            <a:spLocks noChangeArrowheads="1"/>
          </p:cNvSpPr>
          <p:nvPr/>
        </p:nvSpPr>
        <p:spPr bwMode="auto">
          <a:xfrm>
            <a:off x="2543175" y="304703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15" name="Rectangle 19">
            <a:extLst>
              <a:ext uri="{FF2B5EF4-FFF2-40B4-BE49-F238E27FC236}">
                <a16:creationId xmlns:a16="http://schemas.microsoft.com/office/drawing/2014/main" id="{2A92D738-EB99-45FF-A6F9-68D0CDF58F37}"/>
              </a:ext>
            </a:extLst>
          </p:cNvPr>
          <p:cNvSpPr>
            <a:spLocks noChangeArrowheads="1"/>
          </p:cNvSpPr>
          <p:nvPr/>
        </p:nvSpPr>
        <p:spPr bwMode="auto">
          <a:xfrm>
            <a:off x="2384425" y="26422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16" name="Rectangle 20">
            <a:extLst>
              <a:ext uri="{FF2B5EF4-FFF2-40B4-BE49-F238E27FC236}">
                <a16:creationId xmlns:a16="http://schemas.microsoft.com/office/drawing/2014/main" id="{90EA53C7-96CA-488B-8075-8175B3F72335}"/>
              </a:ext>
            </a:extLst>
          </p:cNvPr>
          <p:cNvSpPr>
            <a:spLocks noChangeArrowheads="1"/>
          </p:cNvSpPr>
          <p:nvPr/>
        </p:nvSpPr>
        <p:spPr bwMode="auto">
          <a:xfrm>
            <a:off x="2874963" y="26930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17" name="Rectangle 21">
            <a:extLst>
              <a:ext uri="{FF2B5EF4-FFF2-40B4-BE49-F238E27FC236}">
                <a16:creationId xmlns:a16="http://schemas.microsoft.com/office/drawing/2014/main" id="{05819DC6-AE16-4A68-BEAE-1F6E6795B2FD}"/>
              </a:ext>
            </a:extLst>
          </p:cNvPr>
          <p:cNvSpPr>
            <a:spLocks noChangeArrowheads="1"/>
          </p:cNvSpPr>
          <p:nvPr/>
        </p:nvSpPr>
        <p:spPr bwMode="auto">
          <a:xfrm>
            <a:off x="2543175" y="261047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18" name="Rectangle 22">
            <a:extLst>
              <a:ext uri="{FF2B5EF4-FFF2-40B4-BE49-F238E27FC236}">
                <a16:creationId xmlns:a16="http://schemas.microsoft.com/office/drawing/2014/main" id="{BBAF6AA8-89BC-4E67-B53F-C015C57CA48D}"/>
              </a:ext>
            </a:extLst>
          </p:cNvPr>
          <p:cNvSpPr>
            <a:spLocks noChangeArrowheads="1"/>
          </p:cNvSpPr>
          <p:nvPr/>
        </p:nvSpPr>
        <p:spPr bwMode="auto">
          <a:xfrm>
            <a:off x="2600325" y="278668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19" name="Rectangle 23">
            <a:extLst>
              <a:ext uri="{FF2B5EF4-FFF2-40B4-BE49-F238E27FC236}">
                <a16:creationId xmlns:a16="http://schemas.microsoft.com/office/drawing/2014/main" id="{4425F90C-E1D7-4C19-9EA4-D1A484DABBC1}"/>
              </a:ext>
            </a:extLst>
          </p:cNvPr>
          <p:cNvSpPr>
            <a:spLocks noChangeArrowheads="1"/>
          </p:cNvSpPr>
          <p:nvPr/>
        </p:nvSpPr>
        <p:spPr bwMode="auto">
          <a:xfrm>
            <a:off x="2443163" y="27057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20" name="Rectangle 24">
            <a:extLst>
              <a:ext uri="{FF2B5EF4-FFF2-40B4-BE49-F238E27FC236}">
                <a16:creationId xmlns:a16="http://schemas.microsoft.com/office/drawing/2014/main" id="{168511FB-D060-44B5-BE17-714771E33B44}"/>
              </a:ext>
            </a:extLst>
          </p:cNvPr>
          <p:cNvSpPr>
            <a:spLocks noChangeArrowheads="1"/>
          </p:cNvSpPr>
          <p:nvPr/>
        </p:nvSpPr>
        <p:spPr bwMode="auto">
          <a:xfrm>
            <a:off x="2874963" y="282954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21" name="Rectangle 25">
            <a:extLst>
              <a:ext uri="{FF2B5EF4-FFF2-40B4-BE49-F238E27FC236}">
                <a16:creationId xmlns:a16="http://schemas.microsoft.com/office/drawing/2014/main" id="{D179FB3C-BA72-42A7-AF5E-411B9767B896}"/>
              </a:ext>
            </a:extLst>
          </p:cNvPr>
          <p:cNvSpPr>
            <a:spLocks noChangeArrowheads="1"/>
          </p:cNvSpPr>
          <p:nvPr/>
        </p:nvSpPr>
        <p:spPr bwMode="auto">
          <a:xfrm>
            <a:off x="6648450" y="2724770"/>
            <a:ext cx="1190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X</a:t>
            </a:r>
          </a:p>
        </p:txBody>
      </p:sp>
      <p:sp>
        <p:nvSpPr>
          <p:cNvPr id="80922" name="Rectangle 26">
            <a:extLst>
              <a:ext uri="{FF2B5EF4-FFF2-40B4-BE49-F238E27FC236}">
                <a16:creationId xmlns:a16="http://schemas.microsoft.com/office/drawing/2014/main" id="{A5AE3DEC-6BF1-456A-A074-22CF6F7055F7}"/>
              </a:ext>
            </a:extLst>
          </p:cNvPr>
          <p:cNvSpPr>
            <a:spLocks noChangeArrowheads="1"/>
          </p:cNvSpPr>
          <p:nvPr/>
        </p:nvSpPr>
        <p:spPr bwMode="auto">
          <a:xfrm>
            <a:off x="6943725" y="250569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23" name="Rectangle 27">
            <a:extLst>
              <a:ext uri="{FF2B5EF4-FFF2-40B4-BE49-F238E27FC236}">
                <a16:creationId xmlns:a16="http://schemas.microsoft.com/office/drawing/2014/main" id="{0245EC35-8692-439E-BA05-B77F52E9713B}"/>
              </a:ext>
            </a:extLst>
          </p:cNvPr>
          <p:cNvSpPr>
            <a:spLocks noChangeArrowheads="1"/>
          </p:cNvSpPr>
          <p:nvPr/>
        </p:nvSpPr>
        <p:spPr bwMode="auto">
          <a:xfrm>
            <a:off x="6270625" y="243267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24" name="Rectangle 28">
            <a:extLst>
              <a:ext uri="{FF2B5EF4-FFF2-40B4-BE49-F238E27FC236}">
                <a16:creationId xmlns:a16="http://schemas.microsoft.com/office/drawing/2014/main" id="{3B0A0840-EDFD-45A2-B0EA-353C4D1A5C64}"/>
              </a:ext>
            </a:extLst>
          </p:cNvPr>
          <p:cNvSpPr>
            <a:spLocks noChangeArrowheads="1"/>
          </p:cNvSpPr>
          <p:nvPr/>
        </p:nvSpPr>
        <p:spPr bwMode="auto">
          <a:xfrm>
            <a:off x="6361113" y="29216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25" name="Rectangle 29">
            <a:extLst>
              <a:ext uri="{FF2B5EF4-FFF2-40B4-BE49-F238E27FC236}">
                <a16:creationId xmlns:a16="http://schemas.microsoft.com/office/drawing/2014/main" id="{7AB568B6-DBC3-4CAB-9F3B-9B8D3E377970}"/>
              </a:ext>
            </a:extLst>
          </p:cNvPr>
          <p:cNvSpPr>
            <a:spLocks noChangeArrowheads="1"/>
          </p:cNvSpPr>
          <p:nvPr/>
        </p:nvSpPr>
        <p:spPr bwMode="auto">
          <a:xfrm>
            <a:off x="6580188" y="325658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26" name="Rectangle 30">
            <a:extLst>
              <a:ext uri="{FF2B5EF4-FFF2-40B4-BE49-F238E27FC236}">
                <a16:creationId xmlns:a16="http://schemas.microsoft.com/office/drawing/2014/main" id="{C8FC9ED5-C7B3-4F70-AFEB-D946172BED84}"/>
              </a:ext>
            </a:extLst>
          </p:cNvPr>
          <p:cNvSpPr>
            <a:spLocks noChangeArrowheads="1"/>
          </p:cNvSpPr>
          <p:nvPr/>
        </p:nvSpPr>
        <p:spPr bwMode="auto">
          <a:xfrm>
            <a:off x="7332663" y="291209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27" name="Rectangle 31">
            <a:extLst>
              <a:ext uri="{FF2B5EF4-FFF2-40B4-BE49-F238E27FC236}">
                <a16:creationId xmlns:a16="http://schemas.microsoft.com/office/drawing/2014/main" id="{1093A2BD-7A98-4384-8B29-B702010A6674}"/>
              </a:ext>
            </a:extLst>
          </p:cNvPr>
          <p:cNvSpPr>
            <a:spLocks noChangeArrowheads="1"/>
          </p:cNvSpPr>
          <p:nvPr/>
        </p:nvSpPr>
        <p:spPr bwMode="auto">
          <a:xfrm>
            <a:off x="6908800" y="222629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28" name="Rectangle 32">
            <a:extLst>
              <a:ext uri="{FF2B5EF4-FFF2-40B4-BE49-F238E27FC236}">
                <a16:creationId xmlns:a16="http://schemas.microsoft.com/office/drawing/2014/main" id="{0DA0CAE2-F713-472C-820F-EB10C0DFC534}"/>
              </a:ext>
            </a:extLst>
          </p:cNvPr>
          <p:cNvSpPr>
            <a:spLocks noChangeArrowheads="1"/>
          </p:cNvSpPr>
          <p:nvPr/>
        </p:nvSpPr>
        <p:spPr bwMode="auto">
          <a:xfrm>
            <a:off x="7000875" y="303750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29" name="Rectangle 33">
            <a:extLst>
              <a:ext uri="{FF2B5EF4-FFF2-40B4-BE49-F238E27FC236}">
                <a16:creationId xmlns:a16="http://schemas.microsoft.com/office/drawing/2014/main" id="{7EE8C574-7379-48F3-833C-4C910F465227}"/>
              </a:ext>
            </a:extLst>
          </p:cNvPr>
          <p:cNvSpPr>
            <a:spLocks noChangeArrowheads="1"/>
          </p:cNvSpPr>
          <p:nvPr/>
        </p:nvSpPr>
        <p:spPr bwMode="auto">
          <a:xfrm>
            <a:off x="6716713" y="302639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30" name="Rectangle 34">
            <a:extLst>
              <a:ext uri="{FF2B5EF4-FFF2-40B4-BE49-F238E27FC236}">
                <a16:creationId xmlns:a16="http://schemas.microsoft.com/office/drawing/2014/main" id="{35332AB9-641D-4415-A280-99B89F9A9D18}"/>
              </a:ext>
            </a:extLst>
          </p:cNvPr>
          <p:cNvSpPr>
            <a:spLocks noChangeArrowheads="1"/>
          </p:cNvSpPr>
          <p:nvPr/>
        </p:nvSpPr>
        <p:spPr bwMode="auto">
          <a:xfrm>
            <a:off x="6065838" y="281684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31" name="Rectangle 35">
            <a:extLst>
              <a:ext uri="{FF2B5EF4-FFF2-40B4-BE49-F238E27FC236}">
                <a16:creationId xmlns:a16="http://schemas.microsoft.com/office/drawing/2014/main" id="{C69178D7-5B49-46E0-A7F4-74152217F514}"/>
              </a:ext>
            </a:extLst>
          </p:cNvPr>
          <p:cNvSpPr>
            <a:spLocks noChangeArrowheads="1"/>
          </p:cNvSpPr>
          <p:nvPr/>
        </p:nvSpPr>
        <p:spPr bwMode="auto">
          <a:xfrm>
            <a:off x="6704013" y="261047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32" name="Rectangle 36">
            <a:extLst>
              <a:ext uri="{FF2B5EF4-FFF2-40B4-BE49-F238E27FC236}">
                <a16:creationId xmlns:a16="http://schemas.microsoft.com/office/drawing/2014/main" id="{C032DC6E-3C87-4D0B-B5E3-4F52A0024FFC}"/>
              </a:ext>
            </a:extLst>
          </p:cNvPr>
          <p:cNvSpPr>
            <a:spLocks noChangeArrowheads="1"/>
          </p:cNvSpPr>
          <p:nvPr/>
        </p:nvSpPr>
        <p:spPr bwMode="auto">
          <a:xfrm>
            <a:off x="6807200" y="278668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33" name="Rectangle 37">
            <a:extLst>
              <a:ext uri="{FF2B5EF4-FFF2-40B4-BE49-F238E27FC236}">
                <a16:creationId xmlns:a16="http://schemas.microsoft.com/office/drawing/2014/main" id="{2F0B05D0-7ABB-4EC2-9367-1FF67EF86D07}"/>
              </a:ext>
            </a:extLst>
          </p:cNvPr>
          <p:cNvSpPr>
            <a:spLocks noChangeArrowheads="1"/>
          </p:cNvSpPr>
          <p:nvPr/>
        </p:nvSpPr>
        <p:spPr bwMode="auto">
          <a:xfrm>
            <a:off x="6545263" y="271524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34" name="Rectangle 38">
            <a:extLst>
              <a:ext uri="{FF2B5EF4-FFF2-40B4-BE49-F238E27FC236}">
                <a16:creationId xmlns:a16="http://schemas.microsoft.com/office/drawing/2014/main" id="{FDC2CC44-5EF3-4182-B1C7-0B56897D5B10}"/>
              </a:ext>
            </a:extLst>
          </p:cNvPr>
          <p:cNvSpPr>
            <a:spLocks noChangeArrowheads="1"/>
          </p:cNvSpPr>
          <p:nvPr/>
        </p:nvSpPr>
        <p:spPr bwMode="auto">
          <a:xfrm>
            <a:off x="7239000" y="243267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35" name="Rectangle 39">
            <a:extLst>
              <a:ext uri="{FF2B5EF4-FFF2-40B4-BE49-F238E27FC236}">
                <a16:creationId xmlns:a16="http://schemas.microsoft.com/office/drawing/2014/main" id="{C8F08805-BC92-4436-98B2-0E802423ADD5}"/>
              </a:ext>
            </a:extLst>
          </p:cNvPr>
          <p:cNvSpPr>
            <a:spLocks noChangeArrowheads="1"/>
          </p:cNvSpPr>
          <p:nvPr/>
        </p:nvSpPr>
        <p:spPr bwMode="auto">
          <a:xfrm>
            <a:off x="6613525" y="230884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36" name="Rectangle 40">
            <a:extLst>
              <a:ext uri="{FF2B5EF4-FFF2-40B4-BE49-F238E27FC236}">
                <a16:creationId xmlns:a16="http://schemas.microsoft.com/office/drawing/2014/main" id="{4F4EBC0D-F3C3-4B0F-B6C1-C096471D32A4}"/>
              </a:ext>
            </a:extLst>
          </p:cNvPr>
          <p:cNvSpPr>
            <a:spLocks noChangeArrowheads="1"/>
          </p:cNvSpPr>
          <p:nvPr/>
        </p:nvSpPr>
        <p:spPr bwMode="auto">
          <a:xfrm>
            <a:off x="6932613" y="27057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37" name="Rectangle 41">
            <a:extLst>
              <a:ext uri="{FF2B5EF4-FFF2-40B4-BE49-F238E27FC236}">
                <a16:creationId xmlns:a16="http://schemas.microsoft.com/office/drawing/2014/main" id="{6C44605F-8D9D-45DD-9157-8B25160D0185}"/>
              </a:ext>
            </a:extLst>
          </p:cNvPr>
          <p:cNvSpPr>
            <a:spLocks noChangeArrowheads="1"/>
          </p:cNvSpPr>
          <p:nvPr/>
        </p:nvSpPr>
        <p:spPr bwMode="auto">
          <a:xfrm>
            <a:off x="6565900" y="26295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38" name="Rectangle 42">
            <a:extLst>
              <a:ext uri="{FF2B5EF4-FFF2-40B4-BE49-F238E27FC236}">
                <a16:creationId xmlns:a16="http://schemas.microsoft.com/office/drawing/2014/main" id="{5CA01EDE-B097-4C6A-A0B0-A1A31DA7CA5A}"/>
              </a:ext>
            </a:extLst>
          </p:cNvPr>
          <p:cNvSpPr>
            <a:spLocks noChangeArrowheads="1"/>
          </p:cNvSpPr>
          <p:nvPr/>
        </p:nvSpPr>
        <p:spPr bwMode="auto">
          <a:xfrm>
            <a:off x="7412038" y="267238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39" name="Rectangle 43">
            <a:extLst>
              <a:ext uri="{FF2B5EF4-FFF2-40B4-BE49-F238E27FC236}">
                <a16:creationId xmlns:a16="http://schemas.microsoft.com/office/drawing/2014/main" id="{8DE1E82D-DDDF-4A42-BFC2-3C404DA60D2A}"/>
              </a:ext>
            </a:extLst>
          </p:cNvPr>
          <p:cNvSpPr>
            <a:spLocks noChangeArrowheads="1"/>
          </p:cNvSpPr>
          <p:nvPr/>
        </p:nvSpPr>
        <p:spPr bwMode="auto">
          <a:xfrm>
            <a:off x="6429375" y="230884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40" name="Rectangle 44">
            <a:extLst>
              <a:ext uri="{FF2B5EF4-FFF2-40B4-BE49-F238E27FC236}">
                <a16:creationId xmlns:a16="http://schemas.microsoft.com/office/drawing/2014/main" id="{ACA880FE-040B-41C8-A9F7-533020D02D24}"/>
              </a:ext>
            </a:extLst>
          </p:cNvPr>
          <p:cNvSpPr>
            <a:spLocks noChangeArrowheads="1"/>
          </p:cNvSpPr>
          <p:nvPr/>
        </p:nvSpPr>
        <p:spPr bwMode="auto">
          <a:xfrm>
            <a:off x="928688" y="1762745"/>
            <a:ext cx="16049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solidFill>
                  <a:srgbClr val="000000"/>
                </a:solidFill>
                <a:latin typeface="Arial" panose="020B0604020202020204" pitchFamily="34" charset="0"/>
              </a:rPr>
              <a:t>Rule 1: </a:t>
            </a:r>
            <a:r>
              <a:rPr lang="en-US" altLang="en-US" sz="2200" b="1">
                <a:solidFill>
                  <a:srgbClr val="000000"/>
                </a:solidFill>
                <a:latin typeface="Symbol" panose="05050102010706020507" pitchFamily="18" charset="2"/>
              </a:rPr>
              <a:t>s</a:t>
            </a:r>
            <a:r>
              <a:rPr lang="en-US" altLang="en-US" sz="2200" b="1" baseline="30000">
                <a:solidFill>
                  <a:srgbClr val="000000"/>
                </a:solidFill>
                <a:latin typeface="Arial" panose="020B0604020202020204" pitchFamily="34" charset="0"/>
              </a:rPr>
              <a:t>2</a:t>
            </a:r>
            <a:r>
              <a:rPr lang="en-US" altLang="en-US" sz="2200" b="1">
                <a:solidFill>
                  <a:srgbClr val="000000"/>
                </a:solidFill>
                <a:latin typeface="Arial" panose="020B0604020202020204" pitchFamily="34" charset="0"/>
              </a:rPr>
              <a:t>=1</a:t>
            </a:r>
          </a:p>
        </p:txBody>
      </p:sp>
      <p:sp>
        <p:nvSpPr>
          <p:cNvPr id="80941" name="Rectangle 45">
            <a:extLst>
              <a:ext uri="{FF2B5EF4-FFF2-40B4-BE49-F238E27FC236}">
                <a16:creationId xmlns:a16="http://schemas.microsoft.com/office/drawing/2014/main" id="{D4DDDEC3-F0A8-469D-BD24-DA7A90C78C1C}"/>
              </a:ext>
            </a:extLst>
          </p:cNvPr>
          <p:cNvSpPr>
            <a:spLocks noChangeArrowheads="1"/>
          </p:cNvSpPr>
          <p:nvPr/>
        </p:nvSpPr>
        <p:spPr bwMode="auto">
          <a:xfrm>
            <a:off x="4800600" y="1729407"/>
            <a:ext cx="15954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solidFill>
                  <a:srgbClr val="000000"/>
                </a:solidFill>
                <a:latin typeface="Times New Roman" panose="02020603050405020304" pitchFamily="18" charset="0"/>
              </a:rPr>
              <a:t>Rule 2: </a:t>
            </a:r>
            <a:r>
              <a:rPr lang="en-US" altLang="en-US" sz="2200" b="1">
                <a:solidFill>
                  <a:srgbClr val="000000"/>
                </a:solidFill>
                <a:latin typeface="Symbol" panose="05050102010706020507" pitchFamily="18" charset="2"/>
              </a:rPr>
              <a:t>s</a:t>
            </a:r>
            <a:r>
              <a:rPr lang="en-US" altLang="en-US" sz="2200" b="1" baseline="30000">
                <a:solidFill>
                  <a:srgbClr val="000000"/>
                </a:solidFill>
                <a:latin typeface="Arial" panose="020B0604020202020204" pitchFamily="34" charset="0"/>
              </a:rPr>
              <a:t>2</a:t>
            </a:r>
            <a:r>
              <a:rPr lang="en-US" altLang="en-US" sz="2200" b="1">
                <a:solidFill>
                  <a:srgbClr val="000000"/>
                </a:solidFill>
                <a:latin typeface="Arial" panose="020B0604020202020204" pitchFamily="34" charset="0"/>
              </a:rPr>
              <a:t>=2</a:t>
            </a:r>
            <a:r>
              <a:rPr lang="en-US" altLang="en-US" sz="2200" b="1">
                <a:solidFill>
                  <a:srgbClr val="000000"/>
                </a:solidFill>
                <a:latin typeface="Times New Roman" panose="02020603050405020304" pitchFamily="18" charset="0"/>
              </a:rPr>
              <a:t> </a:t>
            </a:r>
          </a:p>
        </p:txBody>
      </p:sp>
      <p:sp>
        <p:nvSpPr>
          <p:cNvPr id="80942" name="Rectangle 46">
            <a:extLst>
              <a:ext uri="{FF2B5EF4-FFF2-40B4-BE49-F238E27FC236}">
                <a16:creationId xmlns:a16="http://schemas.microsoft.com/office/drawing/2014/main" id="{9F080118-B170-4727-814A-5A36005CB4FB}"/>
              </a:ext>
            </a:extLst>
          </p:cNvPr>
          <p:cNvSpPr>
            <a:spLocks noChangeArrowheads="1"/>
          </p:cNvSpPr>
          <p:nvPr/>
        </p:nvSpPr>
        <p:spPr bwMode="auto">
          <a:xfrm>
            <a:off x="917575" y="4015407"/>
            <a:ext cx="17002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solidFill>
                  <a:srgbClr val="000000"/>
                </a:solidFill>
                <a:latin typeface="Times New Roman" panose="02020603050405020304" pitchFamily="18" charset="0"/>
              </a:rPr>
              <a:t>Rule 3: </a:t>
            </a:r>
            <a:r>
              <a:rPr lang="en-US" altLang="en-US" sz="2200" b="1">
                <a:solidFill>
                  <a:srgbClr val="000000"/>
                </a:solidFill>
                <a:latin typeface="Symbol" panose="05050102010706020507" pitchFamily="18" charset="2"/>
              </a:rPr>
              <a:t>s</a:t>
            </a:r>
            <a:r>
              <a:rPr lang="en-US" altLang="en-US" sz="2200" b="1" baseline="30000">
                <a:solidFill>
                  <a:srgbClr val="000000"/>
                </a:solidFill>
                <a:latin typeface="Arial" panose="020B0604020202020204" pitchFamily="34" charset="0"/>
              </a:rPr>
              <a:t>2 </a:t>
            </a:r>
            <a:r>
              <a:rPr lang="en-US" altLang="en-US" sz="2200" b="1">
                <a:solidFill>
                  <a:srgbClr val="000000"/>
                </a:solidFill>
                <a:latin typeface="Arial" panose="020B0604020202020204" pitchFamily="34" charset="0"/>
              </a:rPr>
              <a:t>= </a:t>
            </a:r>
            <a:r>
              <a:rPr lang="en-US" altLang="en-US" sz="2200" b="1">
                <a:solidFill>
                  <a:srgbClr val="000000"/>
                </a:solidFill>
                <a:latin typeface="Symbol" panose="05050102010706020507" pitchFamily="18" charset="2"/>
              </a:rPr>
              <a:t>¥</a:t>
            </a:r>
          </a:p>
        </p:txBody>
      </p:sp>
      <p:sp>
        <p:nvSpPr>
          <p:cNvPr id="80943" name="Rectangle 47">
            <a:extLst>
              <a:ext uri="{FF2B5EF4-FFF2-40B4-BE49-F238E27FC236}">
                <a16:creationId xmlns:a16="http://schemas.microsoft.com/office/drawing/2014/main" id="{0BCC0C1D-286E-473C-95E7-0624EB89F257}"/>
              </a:ext>
            </a:extLst>
          </p:cNvPr>
          <p:cNvSpPr>
            <a:spLocks noChangeArrowheads="1"/>
          </p:cNvSpPr>
          <p:nvPr/>
        </p:nvSpPr>
        <p:spPr bwMode="auto">
          <a:xfrm>
            <a:off x="1827213" y="4015407"/>
            <a:ext cx="69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solidFill>
                  <a:srgbClr val="000000"/>
                </a:solidFill>
                <a:latin typeface="Times New Roman" panose="02020603050405020304" pitchFamily="18" charset="0"/>
              </a:rPr>
              <a:t> </a:t>
            </a:r>
          </a:p>
        </p:txBody>
      </p:sp>
      <p:sp>
        <p:nvSpPr>
          <p:cNvPr id="80944" name="Rectangle 48">
            <a:extLst>
              <a:ext uri="{FF2B5EF4-FFF2-40B4-BE49-F238E27FC236}">
                <a16:creationId xmlns:a16="http://schemas.microsoft.com/office/drawing/2014/main" id="{3260BE75-EACD-47D2-A555-62CF8BA877EE}"/>
              </a:ext>
            </a:extLst>
          </p:cNvPr>
          <p:cNvSpPr>
            <a:spLocks noChangeArrowheads="1"/>
          </p:cNvSpPr>
          <p:nvPr/>
        </p:nvSpPr>
        <p:spPr bwMode="auto">
          <a:xfrm>
            <a:off x="4778375" y="4002707"/>
            <a:ext cx="16303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solidFill>
                  <a:srgbClr val="000000"/>
                </a:solidFill>
                <a:latin typeface="Times New Roman" panose="02020603050405020304" pitchFamily="18" charset="0"/>
              </a:rPr>
              <a:t>Rule 4:</a:t>
            </a:r>
            <a:r>
              <a:rPr lang="en-US" altLang="en-US" sz="2200" b="1">
                <a:solidFill>
                  <a:srgbClr val="000000"/>
                </a:solidFill>
                <a:latin typeface="Symbol" panose="05050102010706020507" pitchFamily="18" charset="2"/>
              </a:rPr>
              <a:t>s</a:t>
            </a:r>
            <a:r>
              <a:rPr lang="en-US" altLang="en-US" sz="2200" b="1" baseline="30000">
                <a:solidFill>
                  <a:srgbClr val="000000"/>
                </a:solidFill>
                <a:latin typeface="Arial" panose="020B0604020202020204" pitchFamily="34" charset="0"/>
              </a:rPr>
              <a:t>2 </a:t>
            </a:r>
            <a:r>
              <a:rPr lang="en-US" altLang="en-US" sz="2200" b="1">
                <a:solidFill>
                  <a:srgbClr val="000000"/>
                </a:solidFill>
                <a:latin typeface="Arial" panose="020B0604020202020204" pitchFamily="34" charset="0"/>
              </a:rPr>
              <a:t>= </a:t>
            </a:r>
            <a:r>
              <a:rPr lang="en-US" altLang="en-US" sz="2200" b="1">
                <a:solidFill>
                  <a:srgbClr val="000000"/>
                </a:solidFill>
                <a:latin typeface="Symbol" panose="05050102010706020507" pitchFamily="18" charset="2"/>
              </a:rPr>
              <a:t>¥</a:t>
            </a:r>
          </a:p>
        </p:txBody>
      </p:sp>
      <p:sp>
        <p:nvSpPr>
          <p:cNvPr id="80945" name="Rectangle 49">
            <a:extLst>
              <a:ext uri="{FF2B5EF4-FFF2-40B4-BE49-F238E27FC236}">
                <a16:creationId xmlns:a16="http://schemas.microsoft.com/office/drawing/2014/main" id="{0E139C09-62E7-41B7-AE30-9D34528D2209}"/>
              </a:ext>
            </a:extLst>
          </p:cNvPr>
          <p:cNvSpPr>
            <a:spLocks noChangeArrowheads="1"/>
          </p:cNvSpPr>
          <p:nvPr/>
        </p:nvSpPr>
        <p:spPr bwMode="auto">
          <a:xfrm>
            <a:off x="5689600" y="4002707"/>
            <a:ext cx="69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dirty="0">
                <a:solidFill>
                  <a:srgbClr val="000000"/>
                </a:solidFill>
                <a:latin typeface="Times New Roman" panose="02020603050405020304" pitchFamily="18" charset="0"/>
              </a:rPr>
              <a:t> </a:t>
            </a:r>
          </a:p>
        </p:txBody>
      </p:sp>
      <p:sp>
        <p:nvSpPr>
          <p:cNvPr id="80946" name="Rectangle 50">
            <a:extLst>
              <a:ext uri="{FF2B5EF4-FFF2-40B4-BE49-F238E27FC236}">
                <a16:creationId xmlns:a16="http://schemas.microsoft.com/office/drawing/2014/main" id="{7BF02DFB-88A7-4F43-A535-2A75DDCFC370}"/>
              </a:ext>
            </a:extLst>
          </p:cNvPr>
          <p:cNvSpPr>
            <a:spLocks noChangeArrowheads="1"/>
          </p:cNvSpPr>
          <p:nvPr/>
        </p:nvSpPr>
        <p:spPr bwMode="auto">
          <a:xfrm>
            <a:off x="2463800" y="5202857"/>
            <a:ext cx="1190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X</a:t>
            </a:r>
          </a:p>
        </p:txBody>
      </p:sp>
      <p:sp>
        <p:nvSpPr>
          <p:cNvPr id="80947" name="Rectangle 51">
            <a:extLst>
              <a:ext uri="{FF2B5EF4-FFF2-40B4-BE49-F238E27FC236}">
                <a16:creationId xmlns:a16="http://schemas.microsoft.com/office/drawing/2014/main" id="{41C69618-0C5B-4B44-BB4B-71BF8974EE5D}"/>
              </a:ext>
            </a:extLst>
          </p:cNvPr>
          <p:cNvSpPr>
            <a:spLocks noChangeArrowheads="1"/>
          </p:cNvSpPr>
          <p:nvPr/>
        </p:nvSpPr>
        <p:spPr bwMode="auto">
          <a:xfrm>
            <a:off x="2216150" y="512030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48" name="Rectangle 52">
            <a:extLst>
              <a:ext uri="{FF2B5EF4-FFF2-40B4-BE49-F238E27FC236}">
                <a16:creationId xmlns:a16="http://schemas.microsoft.com/office/drawing/2014/main" id="{9E4F850F-9FBD-4849-874F-EED88FABD6E1}"/>
              </a:ext>
            </a:extLst>
          </p:cNvPr>
          <p:cNvSpPr>
            <a:spLocks noChangeArrowheads="1"/>
          </p:cNvSpPr>
          <p:nvPr/>
        </p:nvSpPr>
        <p:spPr bwMode="auto">
          <a:xfrm>
            <a:off x="2954338" y="53600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49" name="Rectangle 53">
            <a:extLst>
              <a:ext uri="{FF2B5EF4-FFF2-40B4-BE49-F238E27FC236}">
                <a16:creationId xmlns:a16="http://schemas.microsoft.com/office/drawing/2014/main" id="{B454B0E0-78FC-4BD7-A31D-57A447009692}"/>
              </a:ext>
            </a:extLst>
          </p:cNvPr>
          <p:cNvSpPr>
            <a:spLocks noChangeArrowheads="1"/>
          </p:cNvSpPr>
          <p:nvPr/>
        </p:nvSpPr>
        <p:spPr bwMode="auto">
          <a:xfrm>
            <a:off x="1985963" y="523619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50" name="Rectangle 54">
            <a:extLst>
              <a:ext uri="{FF2B5EF4-FFF2-40B4-BE49-F238E27FC236}">
                <a16:creationId xmlns:a16="http://schemas.microsoft.com/office/drawing/2014/main" id="{12E917CD-FDA2-4B02-9BC3-BAE8B673040E}"/>
              </a:ext>
            </a:extLst>
          </p:cNvPr>
          <p:cNvSpPr>
            <a:spLocks noChangeArrowheads="1"/>
          </p:cNvSpPr>
          <p:nvPr/>
        </p:nvSpPr>
        <p:spPr bwMode="auto">
          <a:xfrm>
            <a:off x="2874963" y="512030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51" name="Rectangle 55">
            <a:extLst>
              <a:ext uri="{FF2B5EF4-FFF2-40B4-BE49-F238E27FC236}">
                <a16:creationId xmlns:a16="http://schemas.microsoft.com/office/drawing/2014/main" id="{38B57264-3D12-4936-BF7B-7C1FB368F8F6}"/>
              </a:ext>
            </a:extLst>
          </p:cNvPr>
          <p:cNvSpPr>
            <a:spLocks noChangeArrowheads="1"/>
          </p:cNvSpPr>
          <p:nvPr/>
        </p:nvSpPr>
        <p:spPr bwMode="auto">
          <a:xfrm>
            <a:off x="1668463" y="507903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52" name="Rectangle 56">
            <a:extLst>
              <a:ext uri="{FF2B5EF4-FFF2-40B4-BE49-F238E27FC236}">
                <a16:creationId xmlns:a16="http://schemas.microsoft.com/office/drawing/2014/main" id="{6DDEE944-53DB-44D8-A0DF-27EB68F1052E}"/>
              </a:ext>
            </a:extLst>
          </p:cNvPr>
          <p:cNvSpPr>
            <a:spLocks noChangeArrowheads="1"/>
          </p:cNvSpPr>
          <p:nvPr/>
        </p:nvSpPr>
        <p:spPr bwMode="auto">
          <a:xfrm>
            <a:off x="3319463" y="53600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53" name="Rectangle 57">
            <a:extLst>
              <a:ext uri="{FF2B5EF4-FFF2-40B4-BE49-F238E27FC236}">
                <a16:creationId xmlns:a16="http://schemas.microsoft.com/office/drawing/2014/main" id="{E8F732AF-7EA5-45C8-93BA-4973D24A9E00}"/>
              </a:ext>
            </a:extLst>
          </p:cNvPr>
          <p:cNvSpPr>
            <a:spLocks noChangeArrowheads="1"/>
          </p:cNvSpPr>
          <p:nvPr/>
        </p:nvSpPr>
        <p:spPr bwMode="auto">
          <a:xfrm>
            <a:off x="1576388" y="54108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54" name="Rectangle 58">
            <a:extLst>
              <a:ext uri="{FF2B5EF4-FFF2-40B4-BE49-F238E27FC236}">
                <a16:creationId xmlns:a16="http://schemas.microsoft.com/office/drawing/2014/main" id="{8ED7EBD5-4B81-4F8C-B82B-BCB9E34B4CFE}"/>
              </a:ext>
            </a:extLst>
          </p:cNvPr>
          <p:cNvSpPr>
            <a:spLocks noChangeArrowheads="1"/>
          </p:cNvSpPr>
          <p:nvPr/>
        </p:nvSpPr>
        <p:spPr bwMode="auto">
          <a:xfrm>
            <a:off x="3557588" y="465199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55" name="Rectangle 59">
            <a:extLst>
              <a:ext uri="{FF2B5EF4-FFF2-40B4-BE49-F238E27FC236}">
                <a16:creationId xmlns:a16="http://schemas.microsoft.com/office/drawing/2014/main" id="{1586ECA7-3BE7-48B2-BE26-0F8679526D73}"/>
              </a:ext>
            </a:extLst>
          </p:cNvPr>
          <p:cNvSpPr>
            <a:spLocks noChangeArrowheads="1"/>
          </p:cNvSpPr>
          <p:nvPr/>
        </p:nvSpPr>
        <p:spPr bwMode="auto">
          <a:xfrm>
            <a:off x="1006475" y="551559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56" name="Rectangle 60">
            <a:extLst>
              <a:ext uri="{FF2B5EF4-FFF2-40B4-BE49-F238E27FC236}">
                <a16:creationId xmlns:a16="http://schemas.microsoft.com/office/drawing/2014/main" id="{C32FCBF2-4F6E-46F9-B782-FD8409767BDD}"/>
              </a:ext>
            </a:extLst>
          </p:cNvPr>
          <p:cNvSpPr>
            <a:spLocks noChangeArrowheads="1"/>
          </p:cNvSpPr>
          <p:nvPr/>
        </p:nvSpPr>
        <p:spPr bwMode="auto">
          <a:xfrm>
            <a:off x="4105275" y="440117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57" name="Rectangle 61">
            <a:extLst>
              <a:ext uri="{FF2B5EF4-FFF2-40B4-BE49-F238E27FC236}">
                <a16:creationId xmlns:a16="http://schemas.microsoft.com/office/drawing/2014/main" id="{11798F0B-9292-41FD-8623-0F5489B2C109}"/>
              </a:ext>
            </a:extLst>
          </p:cNvPr>
          <p:cNvSpPr>
            <a:spLocks noChangeArrowheads="1"/>
          </p:cNvSpPr>
          <p:nvPr/>
        </p:nvSpPr>
        <p:spPr bwMode="auto">
          <a:xfrm>
            <a:off x="4208463" y="40900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58" name="Rectangle 62">
            <a:extLst>
              <a:ext uri="{FF2B5EF4-FFF2-40B4-BE49-F238E27FC236}">
                <a16:creationId xmlns:a16="http://schemas.microsoft.com/office/drawing/2014/main" id="{BC3B6DEC-F62D-4B9E-82BF-A9E7715891AB}"/>
              </a:ext>
            </a:extLst>
          </p:cNvPr>
          <p:cNvSpPr>
            <a:spLocks noChangeArrowheads="1"/>
          </p:cNvSpPr>
          <p:nvPr/>
        </p:nvSpPr>
        <p:spPr bwMode="auto">
          <a:xfrm>
            <a:off x="5951538" y="5120307"/>
            <a:ext cx="1190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X</a:t>
            </a:r>
          </a:p>
        </p:txBody>
      </p:sp>
      <p:sp>
        <p:nvSpPr>
          <p:cNvPr id="80959" name="Rectangle 63">
            <a:extLst>
              <a:ext uri="{FF2B5EF4-FFF2-40B4-BE49-F238E27FC236}">
                <a16:creationId xmlns:a16="http://schemas.microsoft.com/office/drawing/2014/main" id="{4FFAC753-5BD6-4F23-A0DF-A1ADCE5E20AC}"/>
              </a:ext>
            </a:extLst>
          </p:cNvPr>
          <p:cNvSpPr>
            <a:spLocks noChangeArrowheads="1"/>
          </p:cNvSpPr>
          <p:nvPr/>
        </p:nvSpPr>
        <p:spPr bwMode="auto">
          <a:xfrm>
            <a:off x="6270625" y="499648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60" name="Rectangle 64">
            <a:extLst>
              <a:ext uri="{FF2B5EF4-FFF2-40B4-BE49-F238E27FC236}">
                <a16:creationId xmlns:a16="http://schemas.microsoft.com/office/drawing/2014/main" id="{4DF695E1-87B8-4B97-8B12-323C417B35E2}"/>
              </a:ext>
            </a:extLst>
          </p:cNvPr>
          <p:cNvSpPr>
            <a:spLocks noChangeArrowheads="1"/>
          </p:cNvSpPr>
          <p:nvPr/>
        </p:nvSpPr>
        <p:spPr bwMode="auto">
          <a:xfrm>
            <a:off x="6238875" y="525524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61" name="Rectangle 65">
            <a:extLst>
              <a:ext uri="{FF2B5EF4-FFF2-40B4-BE49-F238E27FC236}">
                <a16:creationId xmlns:a16="http://schemas.microsoft.com/office/drawing/2014/main" id="{D621942A-D17A-458F-BC72-67DA3F0B5BE6}"/>
              </a:ext>
            </a:extLst>
          </p:cNvPr>
          <p:cNvSpPr>
            <a:spLocks noChangeArrowheads="1"/>
          </p:cNvSpPr>
          <p:nvPr/>
        </p:nvSpPr>
        <p:spPr bwMode="auto">
          <a:xfrm>
            <a:off x="6443663" y="509808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62" name="Rectangle 66">
            <a:extLst>
              <a:ext uri="{FF2B5EF4-FFF2-40B4-BE49-F238E27FC236}">
                <a16:creationId xmlns:a16="http://schemas.microsoft.com/office/drawing/2014/main" id="{5354EB4D-F706-4359-B7BF-51F8271460B4}"/>
              </a:ext>
            </a:extLst>
          </p:cNvPr>
          <p:cNvSpPr>
            <a:spLocks noChangeArrowheads="1"/>
          </p:cNvSpPr>
          <p:nvPr/>
        </p:nvSpPr>
        <p:spPr bwMode="auto">
          <a:xfrm>
            <a:off x="6511925" y="4775820"/>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63" name="Rectangle 67">
            <a:extLst>
              <a:ext uri="{FF2B5EF4-FFF2-40B4-BE49-F238E27FC236}">
                <a16:creationId xmlns:a16="http://schemas.microsoft.com/office/drawing/2014/main" id="{8B5D192C-3481-48D3-B912-F7350AF7E4A1}"/>
              </a:ext>
            </a:extLst>
          </p:cNvPr>
          <p:cNvSpPr>
            <a:spLocks noChangeArrowheads="1"/>
          </p:cNvSpPr>
          <p:nvPr/>
        </p:nvSpPr>
        <p:spPr bwMode="auto">
          <a:xfrm>
            <a:off x="6738938" y="507903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64" name="Rectangle 68">
            <a:extLst>
              <a:ext uri="{FF2B5EF4-FFF2-40B4-BE49-F238E27FC236}">
                <a16:creationId xmlns:a16="http://schemas.microsoft.com/office/drawing/2014/main" id="{E52FABDD-8B40-4DB2-8FFF-1733E119F678}"/>
              </a:ext>
            </a:extLst>
          </p:cNvPr>
          <p:cNvSpPr>
            <a:spLocks noChangeArrowheads="1"/>
          </p:cNvSpPr>
          <p:nvPr/>
        </p:nvSpPr>
        <p:spPr bwMode="auto">
          <a:xfrm>
            <a:off x="6692900" y="538065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65" name="Rectangle 69">
            <a:extLst>
              <a:ext uri="{FF2B5EF4-FFF2-40B4-BE49-F238E27FC236}">
                <a16:creationId xmlns:a16="http://schemas.microsoft.com/office/drawing/2014/main" id="{55903DA8-EEF9-4596-B55C-B3BFB643F20F}"/>
              </a:ext>
            </a:extLst>
          </p:cNvPr>
          <p:cNvSpPr>
            <a:spLocks noChangeArrowheads="1"/>
          </p:cNvSpPr>
          <p:nvPr/>
        </p:nvSpPr>
        <p:spPr bwMode="auto">
          <a:xfrm>
            <a:off x="6977063" y="539018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66" name="Rectangle 70">
            <a:extLst>
              <a:ext uri="{FF2B5EF4-FFF2-40B4-BE49-F238E27FC236}">
                <a16:creationId xmlns:a16="http://schemas.microsoft.com/office/drawing/2014/main" id="{29F95CDB-522F-4D0A-B9BC-473344B54E6C}"/>
              </a:ext>
            </a:extLst>
          </p:cNvPr>
          <p:cNvSpPr>
            <a:spLocks noChangeArrowheads="1"/>
          </p:cNvSpPr>
          <p:nvPr/>
        </p:nvSpPr>
        <p:spPr bwMode="auto">
          <a:xfrm>
            <a:off x="6932613" y="508855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67" name="Rectangle 71">
            <a:extLst>
              <a:ext uri="{FF2B5EF4-FFF2-40B4-BE49-F238E27FC236}">
                <a16:creationId xmlns:a16="http://schemas.microsoft.com/office/drawing/2014/main" id="{6733DF4F-F34C-4362-A36D-B3B21C852B57}"/>
              </a:ext>
            </a:extLst>
          </p:cNvPr>
          <p:cNvSpPr>
            <a:spLocks noChangeArrowheads="1"/>
          </p:cNvSpPr>
          <p:nvPr/>
        </p:nvSpPr>
        <p:spPr bwMode="auto">
          <a:xfrm>
            <a:off x="7194550" y="519333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68" name="Rectangle 72">
            <a:extLst>
              <a:ext uri="{FF2B5EF4-FFF2-40B4-BE49-F238E27FC236}">
                <a16:creationId xmlns:a16="http://schemas.microsoft.com/office/drawing/2014/main" id="{887279A1-7E94-4754-AEA6-25974CFF85A6}"/>
              </a:ext>
            </a:extLst>
          </p:cNvPr>
          <p:cNvSpPr>
            <a:spLocks noChangeArrowheads="1"/>
          </p:cNvSpPr>
          <p:nvPr/>
        </p:nvSpPr>
        <p:spPr bwMode="auto">
          <a:xfrm>
            <a:off x="7011988" y="562989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69" name="Line 73">
            <a:extLst>
              <a:ext uri="{FF2B5EF4-FFF2-40B4-BE49-F238E27FC236}">
                <a16:creationId xmlns:a16="http://schemas.microsoft.com/office/drawing/2014/main" id="{6DDFFA51-374C-4952-B83E-521A9ABFBFD4}"/>
              </a:ext>
            </a:extLst>
          </p:cNvPr>
          <p:cNvSpPr>
            <a:spLocks noChangeShapeType="1"/>
          </p:cNvSpPr>
          <p:nvPr/>
        </p:nvSpPr>
        <p:spPr bwMode="auto">
          <a:xfrm flipV="1">
            <a:off x="1268413" y="4436095"/>
            <a:ext cx="2744787" cy="101917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70" name="Freeform 74">
            <a:extLst>
              <a:ext uri="{FF2B5EF4-FFF2-40B4-BE49-F238E27FC236}">
                <a16:creationId xmlns:a16="http://schemas.microsoft.com/office/drawing/2014/main" id="{209749C2-6CB3-4469-A837-E9D4D5742AD7}"/>
              </a:ext>
            </a:extLst>
          </p:cNvPr>
          <p:cNvSpPr>
            <a:spLocks/>
          </p:cNvSpPr>
          <p:nvPr/>
        </p:nvSpPr>
        <p:spPr bwMode="auto">
          <a:xfrm>
            <a:off x="1023938" y="5374307"/>
            <a:ext cx="266700" cy="182563"/>
          </a:xfrm>
          <a:custGeom>
            <a:avLst/>
            <a:gdLst>
              <a:gd name="T0" fmla="*/ 2147483646 w 168"/>
              <a:gd name="T1" fmla="*/ 2147483646 h 115"/>
              <a:gd name="T2" fmla="*/ 2147483646 w 168"/>
              <a:gd name="T3" fmla="*/ 0 h 115"/>
              <a:gd name="T4" fmla="*/ 0 w 168"/>
              <a:gd name="T5" fmla="*/ 2147483646 h 115"/>
              <a:gd name="T6" fmla="*/ 2147483646 w 168"/>
              <a:gd name="T7" fmla="*/ 2147483646 h 115"/>
              <a:gd name="T8" fmla="*/ 2147483646 w 168"/>
              <a:gd name="T9" fmla="*/ 2147483646 h 115"/>
              <a:gd name="T10" fmla="*/ 0 60000 65536"/>
              <a:gd name="T11" fmla="*/ 0 60000 65536"/>
              <a:gd name="T12" fmla="*/ 0 60000 65536"/>
              <a:gd name="T13" fmla="*/ 0 60000 65536"/>
              <a:gd name="T14" fmla="*/ 0 60000 65536"/>
              <a:gd name="T15" fmla="*/ 0 w 168"/>
              <a:gd name="T16" fmla="*/ 0 h 115"/>
              <a:gd name="T17" fmla="*/ 168 w 168"/>
              <a:gd name="T18" fmla="*/ 115 h 115"/>
            </a:gdLst>
            <a:ahLst/>
            <a:cxnLst>
              <a:cxn ang="T10">
                <a:pos x="T0" y="T1"/>
              </a:cxn>
              <a:cxn ang="T11">
                <a:pos x="T2" y="T3"/>
              </a:cxn>
              <a:cxn ang="T12">
                <a:pos x="T4" y="T5"/>
              </a:cxn>
              <a:cxn ang="T13">
                <a:pos x="T6" y="T7"/>
              </a:cxn>
              <a:cxn ang="T14">
                <a:pos x="T8" y="T9"/>
              </a:cxn>
            </a:cxnLst>
            <a:rect l="T15" t="T16" r="T17" b="T18"/>
            <a:pathLst>
              <a:path w="168" h="115">
                <a:moveTo>
                  <a:pt x="141" y="56"/>
                </a:moveTo>
                <a:lnTo>
                  <a:pt x="115" y="0"/>
                </a:lnTo>
                <a:lnTo>
                  <a:pt x="0" y="110"/>
                </a:lnTo>
                <a:lnTo>
                  <a:pt x="167" y="114"/>
                </a:lnTo>
                <a:lnTo>
                  <a:pt x="141" y="5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80971" name="Freeform 75">
            <a:extLst>
              <a:ext uri="{FF2B5EF4-FFF2-40B4-BE49-F238E27FC236}">
                <a16:creationId xmlns:a16="http://schemas.microsoft.com/office/drawing/2014/main" id="{FCECACAD-7D33-4739-899D-AB1E3436EEC2}"/>
              </a:ext>
            </a:extLst>
          </p:cNvPr>
          <p:cNvSpPr>
            <a:spLocks/>
          </p:cNvSpPr>
          <p:nvPr/>
        </p:nvSpPr>
        <p:spPr bwMode="auto">
          <a:xfrm>
            <a:off x="3992563" y="4334495"/>
            <a:ext cx="266700" cy="184150"/>
          </a:xfrm>
          <a:custGeom>
            <a:avLst/>
            <a:gdLst>
              <a:gd name="T0" fmla="*/ 2147483646 w 168"/>
              <a:gd name="T1" fmla="*/ 2147483646 h 116"/>
              <a:gd name="T2" fmla="*/ 2147483646 w 168"/>
              <a:gd name="T3" fmla="*/ 2147483646 h 116"/>
              <a:gd name="T4" fmla="*/ 2147483646 w 168"/>
              <a:gd name="T5" fmla="*/ 2147483646 h 116"/>
              <a:gd name="T6" fmla="*/ 0 w 168"/>
              <a:gd name="T7" fmla="*/ 0 h 116"/>
              <a:gd name="T8" fmla="*/ 2147483646 w 168"/>
              <a:gd name="T9" fmla="*/ 2147483646 h 116"/>
              <a:gd name="T10" fmla="*/ 0 60000 65536"/>
              <a:gd name="T11" fmla="*/ 0 60000 65536"/>
              <a:gd name="T12" fmla="*/ 0 60000 65536"/>
              <a:gd name="T13" fmla="*/ 0 60000 65536"/>
              <a:gd name="T14" fmla="*/ 0 60000 65536"/>
              <a:gd name="T15" fmla="*/ 0 w 168"/>
              <a:gd name="T16" fmla="*/ 0 h 116"/>
              <a:gd name="T17" fmla="*/ 168 w 168"/>
              <a:gd name="T18" fmla="*/ 116 h 116"/>
            </a:gdLst>
            <a:ahLst/>
            <a:cxnLst>
              <a:cxn ang="T10">
                <a:pos x="T0" y="T1"/>
              </a:cxn>
              <a:cxn ang="T11">
                <a:pos x="T2" y="T3"/>
              </a:cxn>
              <a:cxn ang="T12">
                <a:pos x="T4" y="T5"/>
              </a:cxn>
              <a:cxn ang="T13">
                <a:pos x="T6" y="T7"/>
              </a:cxn>
              <a:cxn ang="T14">
                <a:pos x="T8" y="T9"/>
              </a:cxn>
            </a:cxnLst>
            <a:rect l="T15" t="T16" r="T17" b="T18"/>
            <a:pathLst>
              <a:path w="168" h="116">
                <a:moveTo>
                  <a:pt x="26" y="59"/>
                </a:moveTo>
                <a:lnTo>
                  <a:pt x="52" y="115"/>
                </a:lnTo>
                <a:lnTo>
                  <a:pt x="167" y="5"/>
                </a:lnTo>
                <a:lnTo>
                  <a:pt x="0" y="0"/>
                </a:lnTo>
                <a:lnTo>
                  <a:pt x="26" y="5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80972" name="Line 76">
            <a:extLst>
              <a:ext uri="{FF2B5EF4-FFF2-40B4-BE49-F238E27FC236}">
                <a16:creationId xmlns:a16="http://schemas.microsoft.com/office/drawing/2014/main" id="{E2BE065D-E1A8-42BA-A21B-599D0DC96CB1}"/>
              </a:ext>
            </a:extLst>
          </p:cNvPr>
          <p:cNvSpPr>
            <a:spLocks noChangeShapeType="1"/>
          </p:cNvSpPr>
          <p:nvPr/>
        </p:nvSpPr>
        <p:spPr bwMode="auto">
          <a:xfrm>
            <a:off x="6223000" y="5236195"/>
            <a:ext cx="1774825" cy="50482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73" name="Freeform 77">
            <a:extLst>
              <a:ext uri="{FF2B5EF4-FFF2-40B4-BE49-F238E27FC236}">
                <a16:creationId xmlns:a16="http://schemas.microsoft.com/office/drawing/2014/main" id="{EB8AF2D6-B412-482C-8B6D-D4D1C186F60E}"/>
              </a:ext>
            </a:extLst>
          </p:cNvPr>
          <p:cNvSpPr>
            <a:spLocks/>
          </p:cNvSpPr>
          <p:nvPr/>
        </p:nvSpPr>
        <p:spPr bwMode="auto">
          <a:xfrm>
            <a:off x="7996238" y="5658470"/>
            <a:ext cx="263525" cy="188912"/>
          </a:xfrm>
          <a:custGeom>
            <a:avLst/>
            <a:gdLst>
              <a:gd name="T0" fmla="*/ 2147483646 w 166"/>
              <a:gd name="T1" fmla="*/ 2147483646 h 119"/>
              <a:gd name="T2" fmla="*/ 0 w 166"/>
              <a:gd name="T3" fmla="*/ 2147483646 h 119"/>
              <a:gd name="T4" fmla="*/ 2147483646 w 166"/>
              <a:gd name="T5" fmla="*/ 2147483646 h 119"/>
              <a:gd name="T6" fmla="*/ 2147483646 w 166"/>
              <a:gd name="T7" fmla="*/ 0 h 119"/>
              <a:gd name="T8" fmla="*/ 2147483646 w 166"/>
              <a:gd name="T9" fmla="*/ 2147483646 h 119"/>
              <a:gd name="T10" fmla="*/ 0 60000 65536"/>
              <a:gd name="T11" fmla="*/ 0 60000 65536"/>
              <a:gd name="T12" fmla="*/ 0 60000 65536"/>
              <a:gd name="T13" fmla="*/ 0 60000 65536"/>
              <a:gd name="T14" fmla="*/ 0 60000 65536"/>
              <a:gd name="T15" fmla="*/ 0 w 166"/>
              <a:gd name="T16" fmla="*/ 0 h 119"/>
              <a:gd name="T17" fmla="*/ 166 w 166"/>
              <a:gd name="T18" fmla="*/ 119 h 119"/>
            </a:gdLst>
            <a:ahLst/>
            <a:cxnLst>
              <a:cxn ang="T10">
                <a:pos x="T0" y="T1"/>
              </a:cxn>
              <a:cxn ang="T11">
                <a:pos x="T2" y="T3"/>
              </a:cxn>
              <a:cxn ang="T12">
                <a:pos x="T4" y="T5"/>
              </a:cxn>
              <a:cxn ang="T13">
                <a:pos x="T6" y="T7"/>
              </a:cxn>
              <a:cxn ang="T14">
                <a:pos x="T8" y="T9"/>
              </a:cxn>
            </a:cxnLst>
            <a:rect l="T15" t="T16" r="T17" b="T18"/>
            <a:pathLst>
              <a:path w="166" h="119">
                <a:moveTo>
                  <a:pt x="19" y="58"/>
                </a:moveTo>
                <a:lnTo>
                  <a:pt x="0" y="118"/>
                </a:lnTo>
                <a:lnTo>
                  <a:pt x="165" y="100"/>
                </a:lnTo>
                <a:lnTo>
                  <a:pt x="40" y="0"/>
                </a:lnTo>
                <a:lnTo>
                  <a:pt x="19" y="5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80974" name="Rectangle 78">
            <a:extLst>
              <a:ext uri="{FF2B5EF4-FFF2-40B4-BE49-F238E27FC236}">
                <a16:creationId xmlns:a16="http://schemas.microsoft.com/office/drawing/2014/main" id="{746FA770-91FF-4F16-B1F4-320923F44523}"/>
              </a:ext>
            </a:extLst>
          </p:cNvPr>
          <p:cNvSpPr>
            <a:spLocks noChangeArrowheads="1"/>
          </p:cNvSpPr>
          <p:nvPr/>
        </p:nvSpPr>
        <p:spPr bwMode="auto">
          <a:xfrm>
            <a:off x="7342188" y="539018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75" name="Rectangle 79">
            <a:extLst>
              <a:ext uri="{FF2B5EF4-FFF2-40B4-BE49-F238E27FC236}">
                <a16:creationId xmlns:a16="http://schemas.microsoft.com/office/drawing/2014/main" id="{77849F2B-5202-4847-9BAA-9E7C92DECD92}"/>
              </a:ext>
            </a:extLst>
          </p:cNvPr>
          <p:cNvSpPr>
            <a:spLocks noChangeArrowheads="1"/>
          </p:cNvSpPr>
          <p:nvPr/>
        </p:nvSpPr>
        <p:spPr bwMode="auto">
          <a:xfrm>
            <a:off x="7480300" y="567275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76" name="Rectangle 80">
            <a:extLst>
              <a:ext uri="{FF2B5EF4-FFF2-40B4-BE49-F238E27FC236}">
                <a16:creationId xmlns:a16="http://schemas.microsoft.com/office/drawing/2014/main" id="{94214475-C8F2-4D2E-9089-F4BB5B4258D4}"/>
              </a:ext>
            </a:extLst>
          </p:cNvPr>
          <p:cNvSpPr>
            <a:spLocks noChangeArrowheads="1"/>
          </p:cNvSpPr>
          <p:nvPr/>
        </p:nvSpPr>
        <p:spPr bwMode="auto">
          <a:xfrm>
            <a:off x="7969250" y="5255245"/>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77" name="Rectangle 81">
            <a:extLst>
              <a:ext uri="{FF2B5EF4-FFF2-40B4-BE49-F238E27FC236}">
                <a16:creationId xmlns:a16="http://schemas.microsoft.com/office/drawing/2014/main" id="{E23FF497-8022-4F3A-BFF5-C0D903F4968D}"/>
              </a:ext>
            </a:extLst>
          </p:cNvPr>
          <p:cNvSpPr>
            <a:spLocks noChangeArrowheads="1"/>
          </p:cNvSpPr>
          <p:nvPr/>
        </p:nvSpPr>
        <p:spPr bwMode="auto">
          <a:xfrm>
            <a:off x="7569200" y="507903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94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94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94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94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94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Times New Roman" panose="02020603050405020304" pitchFamily="18" charset="0"/>
              </a:rPr>
              <a:t>0</a:t>
            </a:r>
          </a:p>
        </p:txBody>
      </p:sp>
      <p:sp>
        <p:nvSpPr>
          <p:cNvPr id="80978" name="Slide Number Placeholder 1">
            <a:extLst>
              <a:ext uri="{FF2B5EF4-FFF2-40B4-BE49-F238E27FC236}">
                <a16:creationId xmlns:a16="http://schemas.microsoft.com/office/drawing/2014/main" id="{2C3A3635-9D46-4548-A624-6B7B5D9C14F1}"/>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EBEA09E-91E6-4516-8282-0AA6377A6E8E}" type="slidenum">
              <a:rPr lang="en-US" altLang="en-US" sz="1000" b="1">
                <a:solidFill>
                  <a:srgbClr val="989966"/>
                </a:solidFill>
                <a:latin typeface="Arial" panose="020B0604020202020204" pitchFamily="34" charset="0"/>
              </a:rPr>
              <a:pPr algn="r" eaLnBrk="1" hangingPunct="1">
                <a:spcBef>
                  <a:spcPct val="0"/>
                </a:spcBef>
                <a:buFontTx/>
                <a:buNone/>
              </a:pPr>
              <a:t>43</a:t>
            </a:fld>
            <a:endParaRPr lang="en-US" altLang="en-US" sz="1000" b="1">
              <a:solidFill>
                <a:srgbClr val="989966"/>
              </a:solidFill>
              <a:latin typeface="Arial" panose="020B0604020202020204" pitchFamily="34" charset="0"/>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495776FE-A912-401D-B11B-72A856D31CDD}"/>
              </a:ext>
            </a:extLst>
          </p:cNvPr>
          <p:cNvSpPr>
            <a:spLocks noGrp="1"/>
          </p:cNvSpPr>
          <p:nvPr>
            <p:ph type="title" idx="4294967295"/>
          </p:nvPr>
        </p:nvSpPr>
        <p:spPr>
          <a:xfrm>
            <a:off x="982133" y="-79512"/>
            <a:ext cx="7704667" cy="1981200"/>
          </a:xfrm>
        </p:spPr>
        <p:txBody>
          <a:bodyPr/>
          <a:lstStyle/>
          <a:p>
            <a:pPr eaLnBrk="1" hangingPunct="1"/>
            <a:r>
              <a:rPr lang="en-US" altLang="en-US" dirty="0"/>
              <a:t>Key Learning Points</a:t>
            </a:r>
          </a:p>
        </p:txBody>
      </p:sp>
      <p:sp>
        <p:nvSpPr>
          <p:cNvPr id="82947" name="Rectangle 3">
            <a:extLst>
              <a:ext uri="{FF2B5EF4-FFF2-40B4-BE49-F238E27FC236}">
                <a16:creationId xmlns:a16="http://schemas.microsoft.com/office/drawing/2014/main" id="{CA3DFE62-EADA-43FD-B6EE-40FC152717D1}"/>
              </a:ext>
            </a:extLst>
          </p:cNvPr>
          <p:cNvSpPr>
            <a:spLocks noGrp="1"/>
          </p:cNvSpPr>
          <p:nvPr>
            <p:ph type="body" idx="4294967295"/>
          </p:nvPr>
        </p:nvSpPr>
        <p:spPr>
          <a:xfrm>
            <a:off x="914400" y="791817"/>
            <a:ext cx="7772400" cy="4800600"/>
          </a:xfrm>
        </p:spPr>
        <p:txBody>
          <a:bodyPr/>
          <a:lstStyle/>
          <a:p>
            <a:pPr eaLnBrk="1" hangingPunct="1"/>
            <a:endParaRPr lang="en-US" altLang="en-US" dirty="0"/>
          </a:p>
          <a:p>
            <a:pPr eaLnBrk="1" hangingPunct="1"/>
            <a:r>
              <a:rPr lang="en-US" altLang="en-US" dirty="0"/>
              <a:t>Distinguish between Special Cause and Common Cause Variation</a:t>
            </a:r>
          </a:p>
          <a:p>
            <a:pPr eaLnBrk="1" hangingPunct="1"/>
            <a:endParaRPr lang="en-US" altLang="en-US" dirty="0"/>
          </a:p>
          <a:p>
            <a:pPr eaLnBrk="1" hangingPunct="1"/>
            <a:r>
              <a:rPr lang="en-US" altLang="en-US" b="1" dirty="0">
                <a:solidFill>
                  <a:srgbClr val="C00000"/>
                </a:solidFill>
              </a:rPr>
              <a:t>Reacting to Common Cause Variation as if it Were Special Cause Will </a:t>
            </a:r>
            <a:r>
              <a:rPr lang="en-US" altLang="en-US" b="1" u="sng" dirty="0"/>
              <a:t>Increase</a:t>
            </a:r>
            <a:r>
              <a:rPr lang="en-US" altLang="en-US" b="1" dirty="0">
                <a:solidFill>
                  <a:srgbClr val="C00000"/>
                </a:solidFill>
              </a:rPr>
              <a:t> the Variability of Your Processes</a:t>
            </a:r>
          </a:p>
          <a:p>
            <a:pPr eaLnBrk="1" hangingPunct="1"/>
            <a:endParaRPr lang="en-US" altLang="en-US" dirty="0"/>
          </a:p>
        </p:txBody>
      </p:sp>
      <p:sp>
        <p:nvSpPr>
          <p:cNvPr id="82948" name="Slide Number Placeholder 1">
            <a:extLst>
              <a:ext uri="{FF2B5EF4-FFF2-40B4-BE49-F238E27FC236}">
                <a16:creationId xmlns:a16="http://schemas.microsoft.com/office/drawing/2014/main" id="{4B35AC58-AE57-43FF-AEB6-7C13F702351E}"/>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A83EDE3-43AE-4B18-85EF-C54D0D6545CD}" type="slidenum">
              <a:rPr lang="en-US" altLang="en-US" sz="1000" b="1">
                <a:solidFill>
                  <a:srgbClr val="989966"/>
                </a:solidFill>
                <a:latin typeface="Arial" panose="020B0604020202020204" pitchFamily="34" charset="0"/>
              </a:rPr>
              <a:pPr algn="r" eaLnBrk="1" hangingPunct="1">
                <a:spcBef>
                  <a:spcPct val="0"/>
                </a:spcBef>
                <a:buFontTx/>
                <a:buNone/>
              </a:pPr>
              <a:t>44</a:t>
            </a:fld>
            <a:endParaRPr lang="en-US" altLang="en-US" sz="1000" b="1">
              <a:solidFill>
                <a:srgbClr val="989966"/>
              </a:solidFill>
              <a:latin typeface="Arial" panose="020B0604020202020204" pitchFamily="34" charset="0"/>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905DD5E-F9F3-4006-A2B8-07E093668B97}"/>
              </a:ext>
            </a:extLst>
          </p:cNvPr>
          <p:cNvSpPr>
            <a:spLocks noGrp="1"/>
          </p:cNvSpPr>
          <p:nvPr>
            <p:ph type="title" idx="4294967295"/>
          </p:nvPr>
        </p:nvSpPr>
        <p:spPr/>
        <p:txBody>
          <a:bodyPr lIns="88900" tIns="44450" rIns="88900" bIns="44450" anchor="t">
            <a:normAutofit/>
          </a:bodyPr>
          <a:lstStyle/>
          <a:p>
            <a:pPr eaLnBrk="1" hangingPunct="1">
              <a:lnSpc>
                <a:spcPct val="130000"/>
              </a:lnSpc>
            </a:pPr>
            <a:r>
              <a:rPr lang="en-US" altLang="en-US" dirty="0"/>
              <a:t>Avoid the Milky Way</a:t>
            </a:r>
          </a:p>
        </p:txBody>
      </p:sp>
      <p:sp>
        <p:nvSpPr>
          <p:cNvPr id="84995" name="Rectangle 3">
            <a:extLst>
              <a:ext uri="{FF2B5EF4-FFF2-40B4-BE49-F238E27FC236}">
                <a16:creationId xmlns:a16="http://schemas.microsoft.com/office/drawing/2014/main" id="{E8E485B6-093A-4F87-A9CB-44CF7CA552AF}"/>
              </a:ext>
            </a:extLst>
          </p:cNvPr>
          <p:cNvSpPr>
            <a:spLocks noGrp="1"/>
          </p:cNvSpPr>
          <p:nvPr>
            <p:ph type="body" idx="4294967295"/>
          </p:nvPr>
        </p:nvSpPr>
        <p:spPr>
          <a:xfrm>
            <a:off x="982133" y="1219200"/>
            <a:ext cx="7772400" cy="3200400"/>
          </a:xfrm>
        </p:spPr>
        <p:txBody>
          <a:bodyPr lIns="88900" tIns="44450" rIns="88900" bIns="44450"/>
          <a:lstStyle/>
          <a:p>
            <a:pPr eaLnBrk="1" hangingPunct="1">
              <a:buFont typeface="Arial" panose="020B0604020202020204" pitchFamily="34" charset="0"/>
              <a:buNone/>
            </a:pPr>
            <a:r>
              <a:rPr lang="en-US" altLang="en-US" dirty="0"/>
              <a:t>“Tamper, tamper is the game,</a:t>
            </a:r>
          </a:p>
          <a:p>
            <a:pPr eaLnBrk="1" hangingPunct="1">
              <a:buFont typeface="Arial" panose="020B0604020202020204" pitchFamily="34" charset="0"/>
              <a:buNone/>
            </a:pPr>
            <a:r>
              <a:rPr lang="en-US" altLang="en-US" dirty="0"/>
              <a:t>  Try to make it all the same,</a:t>
            </a:r>
          </a:p>
          <a:p>
            <a:pPr eaLnBrk="1" hangingPunct="1">
              <a:buFont typeface="Arial" panose="020B0604020202020204" pitchFamily="34" charset="0"/>
              <a:buNone/>
            </a:pPr>
            <a:r>
              <a:rPr lang="en-US" altLang="en-US" dirty="0"/>
              <a:t>  Squeak and tweak it every day,</a:t>
            </a:r>
          </a:p>
          <a:p>
            <a:pPr eaLnBrk="1" hangingPunct="1">
              <a:buFont typeface="Arial" panose="020B0604020202020204" pitchFamily="34" charset="0"/>
              <a:buNone/>
            </a:pPr>
            <a:r>
              <a:rPr lang="en-US" altLang="en-US" dirty="0"/>
              <a:t>  Off we go to the Milky Way”  - Deming</a:t>
            </a:r>
          </a:p>
        </p:txBody>
      </p:sp>
      <p:sp>
        <p:nvSpPr>
          <p:cNvPr id="84996" name="Slide Number Placeholder 1">
            <a:extLst>
              <a:ext uri="{FF2B5EF4-FFF2-40B4-BE49-F238E27FC236}">
                <a16:creationId xmlns:a16="http://schemas.microsoft.com/office/drawing/2014/main" id="{B753EEB4-0EBF-4A1D-9526-FDD917700BC4}"/>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2399BB0-1839-4999-A518-809167FC1456}" type="slidenum">
              <a:rPr lang="en-US" altLang="en-US" sz="1000" b="1">
                <a:solidFill>
                  <a:srgbClr val="989966"/>
                </a:solidFill>
                <a:latin typeface="Arial" panose="020B0604020202020204" pitchFamily="34" charset="0"/>
              </a:rPr>
              <a:pPr algn="r" eaLnBrk="1" hangingPunct="1">
                <a:spcBef>
                  <a:spcPct val="0"/>
                </a:spcBef>
                <a:buFontTx/>
                <a:buNone/>
              </a:pPr>
              <a:t>45</a:t>
            </a:fld>
            <a:endParaRPr lang="en-US" altLang="en-US" sz="1000" b="1">
              <a:solidFill>
                <a:srgbClr val="989966"/>
              </a:solidFill>
              <a:latin typeface="Arial" panose="020B0604020202020204" pitchFamily="34" charset="0"/>
            </a:endParaRPr>
          </a:p>
        </p:txBody>
      </p:sp>
      <p:pic>
        <p:nvPicPr>
          <p:cNvPr id="84997" name="Picture 9" descr="Our Milky Way galaxy is on collision course with nearby Andromeda ...">
            <a:extLst>
              <a:ext uri="{FF2B5EF4-FFF2-40B4-BE49-F238E27FC236}">
                <a16:creationId xmlns:a16="http://schemas.microsoft.com/office/drawing/2014/main" id="{BA83296D-4E46-441B-A2A1-3B3EAB72D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88" y="4276725"/>
            <a:ext cx="4572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Box 1">
            <a:extLst>
              <a:ext uri="{FF2B5EF4-FFF2-40B4-BE49-F238E27FC236}">
                <a16:creationId xmlns:a16="http://schemas.microsoft.com/office/drawing/2014/main" id="{1273F0FB-115F-4314-A332-2CEC784219BD}"/>
              </a:ext>
            </a:extLst>
          </p:cNvPr>
          <p:cNvSpPr txBox="1">
            <a:spLocks noChangeArrowheads="1"/>
          </p:cNvSpPr>
          <p:nvPr/>
        </p:nvSpPr>
        <p:spPr bwMode="auto">
          <a:xfrm>
            <a:off x="7315200" y="6553200"/>
            <a:ext cx="1843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a:solidFill>
                  <a:schemeClr val="bg1"/>
                </a:solidFill>
                <a:latin typeface="Arial" panose="020B0604020202020204" pitchFamily="34" charset="0"/>
              </a:rPr>
              <a:t>Source:  techexplorist.com</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a:extLst>
              <a:ext uri="{FF2B5EF4-FFF2-40B4-BE49-F238E27FC236}">
                <a16:creationId xmlns:a16="http://schemas.microsoft.com/office/drawing/2014/main" id="{FC299E4B-2CEE-4E6B-BF36-F7DFCCC5FF86}"/>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9C96A75-CDAD-4449-B91E-900746DB038B}" type="slidenum">
              <a:rPr lang="en-US" altLang="en-US" sz="1000" b="1">
                <a:solidFill>
                  <a:srgbClr val="989966"/>
                </a:solidFill>
                <a:latin typeface="Arial" panose="020B0604020202020204" pitchFamily="34" charset="0"/>
              </a:rPr>
              <a:pPr algn="r" eaLnBrk="1" hangingPunct="1">
                <a:spcBef>
                  <a:spcPct val="0"/>
                </a:spcBef>
                <a:buFontTx/>
                <a:buNone/>
              </a:pPr>
              <a:t>46</a:t>
            </a:fld>
            <a:endParaRPr lang="en-US" altLang="en-US" sz="1000" b="1">
              <a:solidFill>
                <a:srgbClr val="989966"/>
              </a:solidFill>
              <a:latin typeface="Arial" panose="020B0604020202020204" pitchFamily="34" charset="0"/>
            </a:endParaRPr>
          </a:p>
        </p:txBody>
      </p:sp>
      <p:sp>
        <p:nvSpPr>
          <p:cNvPr id="87043" name="Rectangle 2">
            <a:extLst>
              <a:ext uri="{FF2B5EF4-FFF2-40B4-BE49-F238E27FC236}">
                <a16:creationId xmlns:a16="http://schemas.microsoft.com/office/drawing/2014/main" id="{1F79CCF4-E228-4E0E-9D18-A4FC93124267}"/>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7044" name="Rectangle 3">
            <a:extLst>
              <a:ext uri="{FF2B5EF4-FFF2-40B4-BE49-F238E27FC236}">
                <a16:creationId xmlns:a16="http://schemas.microsoft.com/office/drawing/2014/main" id="{224FBB72-8BE9-47C9-BA46-86B4813245C2}"/>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7045" name="Rectangle 4">
            <a:extLst>
              <a:ext uri="{FF2B5EF4-FFF2-40B4-BE49-F238E27FC236}">
                <a16:creationId xmlns:a16="http://schemas.microsoft.com/office/drawing/2014/main" id="{36242621-605E-4A61-B929-39F5F4FBCC70}"/>
              </a:ext>
            </a:extLst>
          </p:cNvPr>
          <p:cNvSpPr>
            <a:spLocks noGrp="1"/>
          </p:cNvSpPr>
          <p:nvPr>
            <p:ph type="title" idx="4294967295"/>
          </p:nvPr>
        </p:nvSpPr>
        <p:spPr>
          <a:xfrm>
            <a:off x="990600" y="338138"/>
            <a:ext cx="7835900" cy="652462"/>
          </a:xfrm>
        </p:spPr>
        <p:txBody>
          <a:bodyPr lIns="88900" tIns="44450" rIns="88900" bIns="44450" anchor="t">
            <a:noAutofit/>
          </a:bodyPr>
          <a:lstStyle/>
          <a:p>
            <a:pPr>
              <a:lnSpc>
                <a:spcPct val="130000"/>
              </a:lnSpc>
            </a:pPr>
            <a:r>
              <a:rPr lang="en-US" altLang="en-US" dirty="0"/>
              <a:t>As We Go…</a:t>
            </a:r>
          </a:p>
        </p:txBody>
      </p:sp>
      <p:sp>
        <p:nvSpPr>
          <p:cNvPr id="87046" name="Rectangle 5">
            <a:extLst>
              <a:ext uri="{FF2B5EF4-FFF2-40B4-BE49-F238E27FC236}">
                <a16:creationId xmlns:a16="http://schemas.microsoft.com/office/drawing/2014/main" id="{2770C807-961A-4D92-94C0-EA72F4CDD1A0}"/>
              </a:ext>
            </a:extLst>
          </p:cNvPr>
          <p:cNvSpPr>
            <a:spLocks noGrp="1"/>
          </p:cNvSpPr>
          <p:nvPr>
            <p:ph type="body" idx="4294967295"/>
          </p:nvPr>
        </p:nvSpPr>
        <p:spPr>
          <a:xfrm>
            <a:off x="905934" y="1750502"/>
            <a:ext cx="7704666" cy="3356995"/>
          </a:xfrm>
        </p:spPr>
        <p:txBody>
          <a:bodyPr lIns="88900" tIns="44450" rIns="88900" bIns="44450">
            <a:normAutofit fontScale="77500" lnSpcReduction="20000"/>
          </a:bodyPr>
          <a:lstStyle/>
          <a:p>
            <a:pPr eaLnBrk="1" hangingPunct="1">
              <a:lnSpc>
                <a:spcPct val="75000"/>
              </a:lnSpc>
              <a:buFont typeface="Arial" panose="020B0604020202020204" pitchFamily="34" charset="0"/>
              <a:buNone/>
            </a:pPr>
            <a:r>
              <a:rPr lang="en-US" altLang="en-US" sz="2800" b="1" dirty="0"/>
              <a:t>What Is Statistical Thinking?</a:t>
            </a:r>
          </a:p>
          <a:p>
            <a:pPr eaLnBrk="1" hangingPunct="1">
              <a:lnSpc>
                <a:spcPct val="75000"/>
              </a:lnSpc>
              <a:buFont typeface="Arial" panose="020B0604020202020204" pitchFamily="34" charset="0"/>
              <a:buNone/>
            </a:pPr>
            <a:endParaRPr lang="en-US" altLang="en-US" sz="2800" b="1" dirty="0"/>
          </a:p>
          <a:p>
            <a:pPr eaLnBrk="1" hangingPunct="1">
              <a:lnSpc>
                <a:spcPct val="75000"/>
              </a:lnSpc>
              <a:buFont typeface="Arial" panose="020B0604020202020204" pitchFamily="34" charset="0"/>
              <a:buNone/>
            </a:pPr>
            <a:r>
              <a:rPr lang="en-US" altLang="en-US" sz="2800" dirty="0"/>
              <a:t>An habitual way of looking at work that:</a:t>
            </a:r>
          </a:p>
          <a:p>
            <a:pPr eaLnBrk="1" hangingPunct="1">
              <a:lnSpc>
                <a:spcPct val="75000"/>
              </a:lnSpc>
              <a:buSzPct val="60000"/>
            </a:pPr>
            <a:endParaRPr lang="en-US" altLang="en-US" sz="2800" dirty="0"/>
          </a:p>
          <a:p>
            <a:pPr eaLnBrk="1" hangingPunct="1">
              <a:lnSpc>
                <a:spcPct val="75000"/>
              </a:lnSpc>
              <a:buSzPct val="60000"/>
            </a:pPr>
            <a:r>
              <a:rPr lang="en-US" altLang="en-US" sz="2800" dirty="0"/>
              <a:t>Recognizes all activities are _</a:t>
            </a:r>
            <a:r>
              <a:rPr lang="en-US" altLang="en-US" sz="2800" b="1" i="1" dirty="0">
                <a:solidFill>
                  <a:srgbClr val="C00000"/>
                </a:solidFill>
              </a:rPr>
              <a:t>processes</a:t>
            </a:r>
            <a:r>
              <a:rPr lang="en-US" altLang="en-US" sz="2800" dirty="0"/>
              <a:t>_.</a:t>
            </a:r>
          </a:p>
          <a:p>
            <a:pPr eaLnBrk="1" hangingPunct="1">
              <a:lnSpc>
                <a:spcPct val="75000"/>
              </a:lnSpc>
              <a:buSzPct val="60000"/>
            </a:pPr>
            <a:endParaRPr lang="en-US" altLang="en-US" sz="2800" dirty="0"/>
          </a:p>
          <a:p>
            <a:pPr eaLnBrk="1" hangingPunct="1">
              <a:lnSpc>
                <a:spcPct val="75000"/>
              </a:lnSpc>
              <a:buSzPct val="60000"/>
            </a:pPr>
            <a:r>
              <a:rPr lang="en-US" altLang="en-US" sz="2800" dirty="0"/>
              <a:t>Recognizes that processes have inherent _</a:t>
            </a:r>
            <a:r>
              <a:rPr lang="en-US" altLang="en-US" sz="2800" b="1" i="1" dirty="0">
                <a:solidFill>
                  <a:srgbClr val="C00000"/>
                </a:solidFill>
              </a:rPr>
              <a:t>variation</a:t>
            </a:r>
            <a:r>
              <a:rPr lang="en-US" altLang="en-US" sz="2800" dirty="0"/>
              <a:t>_.</a:t>
            </a:r>
          </a:p>
          <a:p>
            <a:pPr eaLnBrk="1" hangingPunct="1">
              <a:lnSpc>
                <a:spcPct val="75000"/>
              </a:lnSpc>
              <a:buSzPct val="60000"/>
            </a:pPr>
            <a:endParaRPr lang="en-US" altLang="en-US" sz="2800" dirty="0"/>
          </a:p>
          <a:p>
            <a:pPr eaLnBrk="1" hangingPunct="1">
              <a:buSzPct val="60000"/>
            </a:pPr>
            <a:r>
              <a:rPr lang="en-US" altLang="en-US" sz="2800" dirty="0"/>
              <a:t>Uses _</a:t>
            </a:r>
            <a:r>
              <a:rPr lang="en-US" altLang="en-US" sz="2800" b="1" i="1" dirty="0">
                <a:solidFill>
                  <a:srgbClr val="C00000"/>
                </a:solidFill>
              </a:rPr>
              <a:t>data</a:t>
            </a:r>
            <a:r>
              <a:rPr lang="en-US" altLang="en-US" sz="2800" dirty="0"/>
              <a:t>_ to understand variation and drive _</a:t>
            </a:r>
            <a:r>
              <a:rPr lang="en-US" altLang="en-US" sz="2800" b="1" i="1" dirty="0">
                <a:solidFill>
                  <a:srgbClr val="C00000"/>
                </a:solidFill>
              </a:rPr>
              <a:t>appropriate actions</a:t>
            </a:r>
            <a:r>
              <a:rPr lang="en-US" altLang="en-US" sz="2800" dirty="0"/>
              <a:t>_ to improve these processes.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a:extLst>
              <a:ext uri="{FF2B5EF4-FFF2-40B4-BE49-F238E27FC236}">
                <a16:creationId xmlns:a16="http://schemas.microsoft.com/office/drawing/2014/main" id="{530B7999-70F9-4B06-8E2F-2B1D083BCA36}"/>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868C071-0E8D-4CCE-B8CA-5F8005FA5EF8}" type="slidenum">
              <a:rPr lang="en-US" altLang="en-US" sz="1000" b="1">
                <a:solidFill>
                  <a:srgbClr val="989966"/>
                </a:solidFill>
                <a:latin typeface="Arial" panose="020B0604020202020204" pitchFamily="34" charset="0"/>
              </a:rPr>
              <a:pPr algn="r" eaLnBrk="1" hangingPunct="1">
                <a:spcBef>
                  <a:spcPct val="0"/>
                </a:spcBef>
                <a:buFontTx/>
                <a:buNone/>
              </a:pPr>
              <a:t>47</a:t>
            </a:fld>
            <a:endParaRPr lang="en-US" altLang="en-US" sz="1000" b="1">
              <a:solidFill>
                <a:srgbClr val="989966"/>
              </a:solidFill>
              <a:latin typeface="Arial" panose="020B0604020202020204" pitchFamily="34" charset="0"/>
            </a:endParaRPr>
          </a:p>
        </p:txBody>
      </p:sp>
      <p:sp>
        <p:nvSpPr>
          <p:cNvPr id="89091" name="Rectangle 2">
            <a:extLst>
              <a:ext uri="{FF2B5EF4-FFF2-40B4-BE49-F238E27FC236}">
                <a16:creationId xmlns:a16="http://schemas.microsoft.com/office/drawing/2014/main" id="{6F6B1EE6-AF2E-442E-ADED-DDCB364E3561}"/>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9092" name="Rectangle 3">
            <a:extLst>
              <a:ext uri="{FF2B5EF4-FFF2-40B4-BE49-F238E27FC236}">
                <a16:creationId xmlns:a16="http://schemas.microsoft.com/office/drawing/2014/main" id="{7E7CD524-5DF8-4280-8090-6D128770F594}"/>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9093" name="Rectangle 4">
            <a:extLst>
              <a:ext uri="{FF2B5EF4-FFF2-40B4-BE49-F238E27FC236}">
                <a16:creationId xmlns:a16="http://schemas.microsoft.com/office/drawing/2014/main" id="{619CAEA1-B106-4686-8609-09A2F98FD1EA}"/>
              </a:ext>
            </a:extLst>
          </p:cNvPr>
          <p:cNvSpPr>
            <a:spLocks noChangeArrowheads="1"/>
          </p:cNvSpPr>
          <p:nvPr/>
        </p:nvSpPr>
        <p:spPr bwMode="auto">
          <a:xfrm>
            <a:off x="704850" y="525463"/>
            <a:ext cx="4395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9094" name="Rectangle 5">
            <a:extLst>
              <a:ext uri="{FF2B5EF4-FFF2-40B4-BE49-F238E27FC236}">
                <a16:creationId xmlns:a16="http://schemas.microsoft.com/office/drawing/2014/main" id="{39EFE7D7-0567-4FE4-9743-35D95BBACDD7}"/>
              </a:ext>
            </a:extLst>
          </p:cNvPr>
          <p:cNvSpPr>
            <a:spLocks noChangeArrowheads="1"/>
          </p:cNvSpPr>
          <p:nvPr/>
        </p:nvSpPr>
        <p:spPr bwMode="auto">
          <a:xfrm>
            <a:off x="1071352" y="1452563"/>
            <a:ext cx="8320088"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638" tIns="28575" rIns="20638" bIns="28575"/>
          <a:lstStyle>
            <a:lvl1pPr defTabSz="987425">
              <a:spcBef>
                <a:spcPct val="20000"/>
              </a:spcBef>
              <a:buFont typeface="Arial" panose="020B0604020202020204" pitchFamily="34" charset="0"/>
              <a:buChar char="•"/>
              <a:tabLst>
                <a:tab pos="493713" algn="l"/>
                <a:tab pos="987425" algn="l"/>
                <a:tab pos="1481138" algn="l"/>
                <a:tab pos="1974850" algn="l"/>
                <a:tab pos="2468563" algn="l"/>
                <a:tab pos="2963863" algn="l"/>
                <a:tab pos="3457575" algn="l"/>
                <a:tab pos="3951288" algn="l"/>
                <a:tab pos="4938713" algn="l"/>
                <a:tab pos="5926138" algn="l"/>
                <a:tab pos="6913563" algn="l"/>
              </a:tabLst>
              <a:defRPr sz="3200">
                <a:solidFill>
                  <a:schemeClr val="tx1"/>
                </a:solidFill>
                <a:latin typeface="Calibri" panose="020F0502020204030204" pitchFamily="34" charset="0"/>
              </a:defRPr>
            </a:lvl1pPr>
            <a:lvl2pPr marL="493713" defTabSz="987425">
              <a:spcBef>
                <a:spcPct val="20000"/>
              </a:spcBef>
              <a:buFont typeface="Arial" panose="020B0604020202020204" pitchFamily="34" charset="0"/>
              <a:buChar char="–"/>
              <a:tabLst>
                <a:tab pos="493713" algn="l"/>
                <a:tab pos="987425" algn="l"/>
                <a:tab pos="1481138" algn="l"/>
                <a:tab pos="1974850" algn="l"/>
                <a:tab pos="2468563" algn="l"/>
                <a:tab pos="2963863" algn="l"/>
                <a:tab pos="3457575" algn="l"/>
                <a:tab pos="3951288" algn="l"/>
                <a:tab pos="4938713" algn="l"/>
                <a:tab pos="5926138" algn="l"/>
                <a:tab pos="6913563" algn="l"/>
              </a:tabLst>
              <a:defRPr sz="2800">
                <a:solidFill>
                  <a:schemeClr val="tx1"/>
                </a:solidFill>
                <a:latin typeface="Calibri" panose="020F0502020204030204" pitchFamily="34" charset="0"/>
              </a:defRPr>
            </a:lvl2pPr>
            <a:lvl3pPr marL="1143000" indent="-228600" defTabSz="987425">
              <a:spcBef>
                <a:spcPct val="20000"/>
              </a:spcBef>
              <a:buFont typeface="Arial" panose="020B0604020202020204" pitchFamily="34" charset="0"/>
              <a:buChar char="•"/>
              <a:tabLst>
                <a:tab pos="493713" algn="l"/>
                <a:tab pos="987425" algn="l"/>
                <a:tab pos="1481138" algn="l"/>
                <a:tab pos="1974850" algn="l"/>
                <a:tab pos="2468563" algn="l"/>
                <a:tab pos="2963863" algn="l"/>
                <a:tab pos="3457575" algn="l"/>
                <a:tab pos="3951288" algn="l"/>
                <a:tab pos="4938713" algn="l"/>
                <a:tab pos="5926138" algn="l"/>
                <a:tab pos="6913563" algn="l"/>
              </a:tabLst>
              <a:defRPr sz="2400">
                <a:solidFill>
                  <a:schemeClr val="tx1"/>
                </a:solidFill>
                <a:latin typeface="Calibri" panose="020F0502020204030204" pitchFamily="34" charset="0"/>
              </a:defRPr>
            </a:lvl3pPr>
            <a:lvl4pPr marL="1600200" indent="-228600" defTabSz="987425">
              <a:spcBef>
                <a:spcPct val="20000"/>
              </a:spcBef>
              <a:buFont typeface="Arial" panose="020B0604020202020204" pitchFamily="34" charset="0"/>
              <a:buChar char="–"/>
              <a:tabLst>
                <a:tab pos="493713" algn="l"/>
                <a:tab pos="987425" algn="l"/>
                <a:tab pos="1481138" algn="l"/>
                <a:tab pos="1974850" algn="l"/>
                <a:tab pos="2468563" algn="l"/>
                <a:tab pos="2963863" algn="l"/>
                <a:tab pos="3457575" algn="l"/>
                <a:tab pos="3951288" algn="l"/>
                <a:tab pos="4938713" algn="l"/>
                <a:tab pos="5926138" algn="l"/>
                <a:tab pos="6913563" algn="l"/>
              </a:tabLst>
              <a:defRPr sz="2000">
                <a:solidFill>
                  <a:schemeClr val="tx1"/>
                </a:solidFill>
                <a:latin typeface="Calibri" panose="020F0502020204030204" pitchFamily="34" charset="0"/>
              </a:defRPr>
            </a:lvl4pPr>
            <a:lvl5pPr marL="2057400" indent="-228600" defTabSz="987425">
              <a:spcBef>
                <a:spcPct val="20000"/>
              </a:spcBef>
              <a:buFont typeface="Arial" panose="020B0604020202020204" pitchFamily="34" charset="0"/>
              <a:buChar char="»"/>
              <a:tabLst>
                <a:tab pos="493713" algn="l"/>
                <a:tab pos="987425" algn="l"/>
                <a:tab pos="1481138" algn="l"/>
                <a:tab pos="1974850" algn="l"/>
                <a:tab pos="2468563" algn="l"/>
                <a:tab pos="2963863" algn="l"/>
                <a:tab pos="3457575" algn="l"/>
                <a:tab pos="3951288" algn="l"/>
                <a:tab pos="4938713" algn="l"/>
                <a:tab pos="5926138" algn="l"/>
                <a:tab pos="6913563" algn="l"/>
              </a:tabLst>
              <a:defRPr sz="2000">
                <a:solidFill>
                  <a:schemeClr val="tx1"/>
                </a:solidFill>
                <a:latin typeface="Calibri" panose="020F0502020204030204" pitchFamily="34" charset="0"/>
              </a:defRPr>
            </a:lvl5pPr>
            <a:lvl6pPr marL="2514600" indent="-228600" defTabSz="987425" eaLnBrk="0" fontAlgn="base" hangingPunct="0">
              <a:spcBef>
                <a:spcPct val="20000"/>
              </a:spcBef>
              <a:spcAft>
                <a:spcPct val="0"/>
              </a:spcAft>
              <a:buFont typeface="Arial" panose="020B0604020202020204" pitchFamily="34" charset="0"/>
              <a:buChar char="»"/>
              <a:tabLst>
                <a:tab pos="493713" algn="l"/>
                <a:tab pos="987425" algn="l"/>
                <a:tab pos="1481138" algn="l"/>
                <a:tab pos="1974850" algn="l"/>
                <a:tab pos="2468563" algn="l"/>
                <a:tab pos="2963863" algn="l"/>
                <a:tab pos="3457575" algn="l"/>
                <a:tab pos="3951288" algn="l"/>
                <a:tab pos="4938713" algn="l"/>
                <a:tab pos="5926138" algn="l"/>
                <a:tab pos="6913563" algn="l"/>
              </a:tabLst>
              <a:defRPr sz="2000">
                <a:solidFill>
                  <a:schemeClr val="tx1"/>
                </a:solidFill>
                <a:latin typeface="Calibri" panose="020F0502020204030204" pitchFamily="34" charset="0"/>
              </a:defRPr>
            </a:lvl6pPr>
            <a:lvl7pPr marL="2971800" indent="-228600" defTabSz="987425" eaLnBrk="0" fontAlgn="base" hangingPunct="0">
              <a:spcBef>
                <a:spcPct val="20000"/>
              </a:spcBef>
              <a:spcAft>
                <a:spcPct val="0"/>
              </a:spcAft>
              <a:buFont typeface="Arial" panose="020B0604020202020204" pitchFamily="34" charset="0"/>
              <a:buChar char="»"/>
              <a:tabLst>
                <a:tab pos="493713" algn="l"/>
                <a:tab pos="987425" algn="l"/>
                <a:tab pos="1481138" algn="l"/>
                <a:tab pos="1974850" algn="l"/>
                <a:tab pos="2468563" algn="l"/>
                <a:tab pos="2963863" algn="l"/>
                <a:tab pos="3457575" algn="l"/>
                <a:tab pos="3951288" algn="l"/>
                <a:tab pos="4938713" algn="l"/>
                <a:tab pos="5926138" algn="l"/>
                <a:tab pos="6913563" algn="l"/>
              </a:tabLst>
              <a:defRPr sz="2000">
                <a:solidFill>
                  <a:schemeClr val="tx1"/>
                </a:solidFill>
                <a:latin typeface="Calibri" panose="020F0502020204030204" pitchFamily="34" charset="0"/>
              </a:defRPr>
            </a:lvl7pPr>
            <a:lvl8pPr marL="3429000" indent="-228600" defTabSz="987425" eaLnBrk="0" fontAlgn="base" hangingPunct="0">
              <a:spcBef>
                <a:spcPct val="20000"/>
              </a:spcBef>
              <a:spcAft>
                <a:spcPct val="0"/>
              </a:spcAft>
              <a:buFont typeface="Arial" panose="020B0604020202020204" pitchFamily="34" charset="0"/>
              <a:buChar char="»"/>
              <a:tabLst>
                <a:tab pos="493713" algn="l"/>
                <a:tab pos="987425" algn="l"/>
                <a:tab pos="1481138" algn="l"/>
                <a:tab pos="1974850" algn="l"/>
                <a:tab pos="2468563" algn="l"/>
                <a:tab pos="2963863" algn="l"/>
                <a:tab pos="3457575" algn="l"/>
                <a:tab pos="3951288" algn="l"/>
                <a:tab pos="4938713" algn="l"/>
                <a:tab pos="5926138" algn="l"/>
                <a:tab pos="6913563" algn="l"/>
              </a:tabLst>
              <a:defRPr sz="2000">
                <a:solidFill>
                  <a:schemeClr val="tx1"/>
                </a:solidFill>
                <a:latin typeface="Calibri" panose="020F0502020204030204" pitchFamily="34" charset="0"/>
              </a:defRPr>
            </a:lvl8pPr>
            <a:lvl9pPr marL="3886200" indent="-228600" defTabSz="987425" eaLnBrk="0" fontAlgn="base" hangingPunct="0">
              <a:spcBef>
                <a:spcPct val="20000"/>
              </a:spcBef>
              <a:spcAft>
                <a:spcPct val="0"/>
              </a:spcAft>
              <a:buFont typeface="Arial" panose="020B0604020202020204" pitchFamily="34" charset="0"/>
              <a:buChar char="»"/>
              <a:tabLst>
                <a:tab pos="493713" algn="l"/>
                <a:tab pos="987425" algn="l"/>
                <a:tab pos="1481138" algn="l"/>
                <a:tab pos="1974850" algn="l"/>
                <a:tab pos="2468563" algn="l"/>
                <a:tab pos="2963863" algn="l"/>
                <a:tab pos="3457575" algn="l"/>
                <a:tab pos="3951288" algn="l"/>
                <a:tab pos="4938713" algn="l"/>
                <a:tab pos="5926138" algn="l"/>
                <a:tab pos="6913563" algn="l"/>
              </a:tabLst>
              <a:defRPr sz="2000">
                <a:solidFill>
                  <a:schemeClr val="tx1"/>
                </a:solidFill>
                <a:latin typeface="Calibri" panose="020F0502020204030204" pitchFamily="34" charset="0"/>
              </a:defRPr>
            </a:lvl9pPr>
          </a:lstStyle>
          <a:p>
            <a:pPr>
              <a:lnSpc>
                <a:spcPts val="3000"/>
              </a:lnSpc>
              <a:spcBef>
                <a:spcPct val="0"/>
              </a:spcBef>
              <a:buClr>
                <a:srgbClr val="000000"/>
              </a:buClr>
              <a:buFont typeface="Times New Roman" panose="02020603050405020304" pitchFamily="18" charset="0"/>
              <a:buChar char=" "/>
            </a:pPr>
            <a:r>
              <a:rPr lang="en-US" altLang="en-US" sz="2200" b="1" dirty="0">
                <a:solidFill>
                  <a:srgbClr val="000000"/>
                </a:solidFill>
                <a:latin typeface="Arial" panose="020B0604020202020204" pitchFamily="34" charset="0"/>
              </a:rPr>
              <a:t>What it can do for your team:</a:t>
            </a:r>
          </a:p>
          <a:p>
            <a:pPr>
              <a:lnSpc>
                <a:spcPts val="3000"/>
              </a:lnSpc>
              <a:spcBef>
                <a:spcPct val="0"/>
              </a:spcBef>
              <a:buClr>
                <a:srgbClr val="000000"/>
              </a:buClr>
              <a:buFont typeface="Times New Roman" panose="02020603050405020304" pitchFamily="18" charset="0"/>
              <a:buChar char=" "/>
            </a:pPr>
            <a:r>
              <a:rPr lang="en-US" altLang="en-US" sz="2200" b="1" dirty="0">
                <a:solidFill>
                  <a:srgbClr val="000000"/>
                </a:solidFill>
                <a:latin typeface="Arial" panose="020B0604020202020204" pitchFamily="34" charset="0"/>
              </a:rPr>
              <a:t>	</a:t>
            </a:r>
          </a:p>
          <a:p>
            <a:pPr lvl="1">
              <a:lnSpc>
                <a:spcPts val="3000"/>
              </a:lnSpc>
              <a:spcBef>
                <a:spcPct val="0"/>
              </a:spcBef>
              <a:buClr>
                <a:srgbClr val="D20008"/>
              </a:buClr>
              <a:buFont typeface="Arial" panose="020B0604020202020204" pitchFamily="34" charset="0"/>
              <a:buChar char="•"/>
            </a:pPr>
            <a:r>
              <a:rPr lang="en-US" altLang="en-US" sz="2200" b="1" dirty="0">
                <a:solidFill>
                  <a:srgbClr val="000000"/>
                </a:solidFill>
                <a:latin typeface="Arial" panose="020B0604020202020204" pitchFamily="34" charset="0"/>
              </a:rPr>
              <a:t> </a:t>
            </a:r>
            <a:r>
              <a:rPr lang="en-US" altLang="en-US" sz="2200" dirty="0">
                <a:solidFill>
                  <a:srgbClr val="000000"/>
                </a:solidFill>
                <a:latin typeface="Arial" panose="020B0604020202020204" pitchFamily="34" charset="0"/>
              </a:rPr>
              <a:t>Separate fact from fiction</a:t>
            </a:r>
          </a:p>
          <a:p>
            <a:pPr>
              <a:lnSpc>
                <a:spcPts val="3000"/>
              </a:lnSpc>
              <a:spcBef>
                <a:spcPct val="0"/>
              </a:spcBef>
              <a:buClr>
                <a:srgbClr val="000000"/>
              </a:buClr>
              <a:buFont typeface="Times New Roman" panose="02020603050405020304" pitchFamily="18" charset="0"/>
              <a:buChar char=" "/>
            </a:pPr>
            <a:r>
              <a:rPr lang="en-US" altLang="en-US" sz="2200" dirty="0">
                <a:solidFill>
                  <a:srgbClr val="000000"/>
                </a:solidFill>
                <a:latin typeface="Arial" panose="020B0604020202020204" pitchFamily="34" charset="0"/>
              </a:rPr>
              <a:t>	</a:t>
            </a:r>
          </a:p>
          <a:p>
            <a:pPr lvl="1">
              <a:lnSpc>
                <a:spcPts val="3000"/>
              </a:lnSpc>
              <a:spcBef>
                <a:spcPct val="0"/>
              </a:spcBef>
              <a:buClr>
                <a:srgbClr val="D20008"/>
              </a:buClr>
              <a:buFont typeface="Arial" panose="020B0604020202020204" pitchFamily="34" charset="0"/>
              <a:buChar char="•"/>
            </a:pPr>
            <a:r>
              <a:rPr lang="en-US" altLang="en-US" sz="2200" dirty="0">
                <a:solidFill>
                  <a:srgbClr val="000000"/>
                </a:solidFill>
                <a:latin typeface="Arial" panose="020B0604020202020204" pitchFamily="34" charset="0"/>
              </a:rPr>
              <a:t> Discourage tinkering</a:t>
            </a:r>
          </a:p>
          <a:p>
            <a:pPr>
              <a:lnSpc>
                <a:spcPts val="3000"/>
              </a:lnSpc>
              <a:spcBef>
                <a:spcPct val="0"/>
              </a:spcBef>
              <a:buClr>
                <a:srgbClr val="000000"/>
              </a:buClr>
              <a:buFont typeface="Times New Roman" panose="02020603050405020304" pitchFamily="18" charset="0"/>
              <a:buChar char=" "/>
            </a:pPr>
            <a:r>
              <a:rPr lang="en-US" altLang="en-US" sz="2200" dirty="0">
                <a:solidFill>
                  <a:srgbClr val="000000"/>
                </a:solidFill>
                <a:latin typeface="Arial" panose="020B0604020202020204" pitchFamily="34" charset="0"/>
              </a:rPr>
              <a:t>	</a:t>
            </a:r>
          </a:p>
          <a:p>
            <a:pPr lvl="1">
              <a:lnSpc>
                <a:spcPts val="3000"/>
              </a:lnSpc>
              <a:spcBef>
                <a:spcPct val="0"/>
              </a:spcBef>
              <a:buClr>
                <a:srgbClr val="D20008"/>
              </a:buClr>
              <a:buFont typeface="Arial" panose="020B0604020202020204" pitchFamily="34" charset="0"/>
              <a:buChar char="•"/>
            </a:pPr>
            <a:r>
              <a:rPr lang="en-US" altLang="en-US" sz="2200" dirty="0">
                <a:solidFill>
                  <a:srgbClr val="000000"/>
                </a:solidFill>
                <a:latin typeface="Arial" panose="020B0604020202020204" pitchFamily="34" charset="0"/>
              </a:rPr>
              <a:t> Stimulate thinking</a:t>
            </a:r>
          </a:p>
          <a:p>
            <a:pPr>
              <a:lnSpc>
                <a:spcPts val="3000"/>
              </a:lnSpc>
              <a:spcBef>
                <a:spcPct val="0"/>
              </a:spcBef>
              <a:buClr>
                <a:srgbClr val="000000"/>
              </a:buClr>
              <a:buFont typeface="Times New Roman" panose="02020603050405020304" pitchFamily="18" charset="0"/>
              <a:buChar char=" "/>
            </a:pPr>
            <a:r>
              <a:rPr lang="en-US" altLang="en-US" sz="2200" dirty="0">
                <a:solidFill>
                  <a:srgbClr val="000000"/>
                </a:solidFill>
                <a:latin typeface="Arial" panose="020B0604020202020204" pitchFamily="34" charset="0"/>
              </a:rPr>
              <a:t>	</a:t>
            </a:r>
          </a:p>
          <a:p>
            <a:pPr lvl="1">
              <a:lnSpc>
                <a:spcPts val="3000"/>
              </a:lnSpc>
              <a:spcBef>
                <a:spcPct val="0"/>
              </a:spcBef>
              <a:buClr>
                <a:srgbClr val="D20008"/>
              </a:buClr>
              <a:buFont typeface="Arial" panose="020B0604020202020204" pitchFamily="34" charset="0"/>
              <a:buChar char="•"/>
            </a:pPr>
            <a:r>
              <a:rPr lang="en-US" altLang="en-US" sz="2200" dirty="0">
                <a:solidFill>
                  <a:srgbClr val="000000"/>
                </a:solidFill>
                <a:latin typeface="Arial" panose="020B0604020202020204" pitchFamily="34" charset="0"/>
              </a:rPr>
              <a:t> Focus attention properly</a:t>
            </a:r>
          </a:p>
          <a:p>
            <a:pPr lvl="1">
              <a:lnSpc>
                <a:spcPts val="3000"/>
              </a:lnSpc>
              <a:spcBef>
                <a:spcPct val="0"/>
              </a:spcBef>
              <a:buFontTx/>
              <a:buNone/>
            </a:pPr>
            <a:endParaRPr lang="en-US" altLang="en-US" sz="2200" dirty="0">
              <a:solidFill>
                <a:srgbClr val="000000"/>
              </a:solidFill>
              <a:latin typeface="Arial" panose="020B0604020202020204" pitchFamily="34" charset="0"/>
            </a:endParaRPr>
          </a:p>
          <a:p>
            <a:pPr lvl="1">
              <a:lnSpc>
                <a:spcPts val="3000"/>
              </a:lnSpc>
              <a:spcBef>
                <a:spcPct val="0"/>
              </a:spcBef>
              <a:buClr>
                <a:srgbClr val="D20008"/>
              </a:buClr>
              <a:buFont typeface="Arial" panose="020B0604020202020204" pitchFamily="34" charset="0"/>
              <a:buChar char="•"/>
            </a:pPr>
            <a:r>
              <a:rPr lang="en-US" altLang="en-US" sz="2200" dirty="0">
                <a:solidFill>
                  <a:srgbClr val="000000"/>
                </a:solidFill>
                <a:latin typeface="Arial" panose="020B0604020202020204" pitchFamily="34" charset="0"/>
              </a:rPr>
              <a:t> Improve constancy of purpose</a:t>
            </a:r>
          </a:p>
          <a:p>
            <a:pPr lvl="1">
              <a:lnSpc>
                <a:spcPts val="3000"/>
              </a:lnSpc>
              <a:spcBef>
                <a:spcPct val="0"/>
              </a:spcBef>
              <a:buFontTx/>
              <a:buNone/>
            </a:pPr>
            <a:r>
              <a:rPr lang="en-US" altLang="en-US" sz="2200" dirty="0">
                <a:solidFill>
                  <a:srgbClr val="000000"/>
                </a:solidFill>
                <a:latin typeface="Arial" panose="020B0604020202020204" pitchFamily="34" charset="0"/>
              </a:rPr>
              <a:t>		</a:t>
            </a:r>
          </a:p>
          <a:p>
            <a:pPr lvl="1">
              <a:lnSpc>
                <a:spcPts val="3000"/>
              </a:lnSpc>
              <a:spcBef>
                <a:spcPct val="0"/>
              </a:spcBef>
              <a:buClr>
                <a:srgbClr val="D20008"/>
              </a:buClr>
              <a:buFont typeface="Arial" panose="020B0604020202020204" pitchFamily="34" charset="0"/>
              <a:buChar char="•"/>
            </a:pPr>
            <a:r>
              <a:rPr lang="en-US" altLang="en-US" sz="2200" dirty="0">
                <a:solidFill>
                  <a:srgbClr val="000000"/>
                </a:solidFill>
                <a:latin typeface="Arial" panose="020B0604020202020204" pitchFamily="34" charset="0"/>
              </a:rPr>
              <a:t> Contribute to improvement</a:t>
            </a:r>
          </a:p>
        </p:txBody>
      </p:sp>
      <p:sp>
        <p:nvSpPr>
          <p:cNvPr id="89095" name="Rectangle 6">
            <a:extLst>
              <a:ext uri="{FF2B5EF4-FFF2-40B4-BE49-F238E27FC236}">
                <a16:creationId xmlns:a16="http://schemas.microsoft.com/office/drawing/2014/main" id="{18F6BEE4-E281-40FF-8A58-D2F8A1A31B11}"/>
              </a:ext>
            </a:extLst>
          </p:cNvPr>
          <p:cNvSpPr>
            <a:spLocks noGrp="1"/>
          </p:cNvSpPr>
          <p:nvPr>
            <p:ph type="title" idx="4294967295"/>
          </p:nvPr>
        </p:nvSpPr>
        <p:spPr/>
        <p:txBody>
          <a:bodyPr lIns="88900" tIns="44450" rIns="88900" bIns="44450" anchor="t"/>
          <a:lstStyle/>
          <a:p>
            <a:pPr>
              <a:lnSpc>
                <a:spcPct val="130000"/>
              </a:lnSpc>
            </a:pPr>
            <a:r>
              <a:rPr lang="en-US" altLang="en-US"/>
              <a:t>Statistical Thinking</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1EBFDB5-0216-4F31-9CCE-3EB1D4BFA832}"/>
              </a:ext>
            </a:extLst>
          </p:cNvPr>
          <p:cNvSpPr>
            <a:spLocks noGrp="1"/>
          </p:cNvSpPr>
          <p:nvPr>
            <p:ph type="title"/>
          </p:nvPr>
        </p:nvSpPr>
        <p:spPr>
          <a:xfrm>
            <a:off x="755374" y="295599"/>
            <a:ext cx="8229600" cy="1143000"/>
          </a:xfrm>
        </p:spPr>
        <p:txBody>
          <a:bodyPr>
            <a:normAutofit/>
          </a:bodyPr>
          <a:lstStyle/>
          <a:p>
            <a:pPr eaLnBrk="1" hangingPunct="1"/>
            <a:r>
              <a:rPr lang="en-US" altLang="en-US" sz="4400" dirty="0">
                <a:latin typeface="Calibri" panose="020F0502020204030204" pitchFamily="34" charset="0"/>
                <a:ea typeface="+mn-ea"/>
                <a:cs typeface="+mn-cs"/>
              </a:rPr>
              <a:t>Part 1 Summary</a:t>
            </a:r>
          </a:p>
        </p:txBody>
      </p:sp>
      <p:sp>
        <p:nvSpPr>
          <p:cNvPr id="25603" name="Rectangle 3">
            <a:extLst>
              <a:ext uri="{FF2B5EF4-FFF2-40B4-BE49-F238E27FC236}">
                <a16:creationId xmlns:a16="http://schemas.microsoft.com/office/drawing/2014/main" id="{93BF87D2-2CDB-44DF-8F09-BE953E9A81D3}"/>
              </a:ext>
            </a:extLst>
          </p:cNvPr>
          <p:cNvSpPr>
            <a:spLocks noGrp="1" noChangeArrowheads="1"/>
          </p:cNvSpPr>
          <p:nvPr>
            <p:ph idx="1"/>
          </p:nvPr>
        </p:nvSpPr>
        <p:spPr>
          <a:xfrm>
            <a:off x="1421296" y="1648072"/>
            <a:ext cx="7563678" cy="846653"/>
          </a:xfrm>
        </p:spPr>
        <p:txBody>
          <a:bodyPr>
            <a:noAutofit/>
          </a:bodyPr>
          <a:lstStyle/>
          <a:p>
            <a:pPr marL="457200" indent="-457200">
              <a:lnSpc>
                <a:spcPct val="150000"/>
              </a:lnSpc>
              <a:buFont typeface="+mj-lt"/>
              <a:buAutoNum type="arabicPeriod"/>
              <a:defRPr/>
            </a:pPr>
            <a:r>
              <a:rPr lang="en-US" sz="2200" dirty="0"/>
              <a:t>What are the 3 principles of Statistical Thinking?</a:t>
            </a:r>
          </a:p>
          <a:p>
            <a:pPr marL="0" indent="0">
              <a:lnSpc>
                <a:spcPct val="90000"/>
              </a:lnSpc>
              <a:buNone/>
              <a:defRPr/>
            </a:pPr>
            <a:endParaRPr lang="en-US" sz="2200" dirty="0"/>
          </a:p>
        </p:txBody>
      </p:sp>
      <p:sp>
        <p:nvSpPr>
          <p:cNvPr id="21508" name="Slide Number Placeholder 3">
            <a:extLst>
              <a:ext uri="{FF2B5EF4-FFF2-40B4-BE49-F238E27FC236}">
                <a16:creationId xmlns:a16="http://schemas.microsoft.com/office/drawing/2014/main" id="{67A4B404-B693-4EEC-A303-F560D793AC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C0DEC9-92E5-455A-8558-77CC9614608E}" type="slidenum">
              <a:rPr lang="en-US" altLang="en-US" sz="1000" smtClean="0">
                <a:solidFill>
                  <a:srgbClr val="989966"/>
                </a:solidFill>
                <a:latin typeface="Arial" panose="020B0604020202020204" pitchFamily="34" charset="0"/>
              </a:rPr>
              <a:pPr>
                <a:spcBef>
                  <a:spcPct val="0"/>
                </a:spcBef>
                <a:buFontTx/>
                <a:buNone/>
              </a:pPr>
              <a:t>48</a:t>
            </a:fld>
            <a:endParaRPr lang="en-US" altLang="en-US" sz="1000">
              <a:solidFill>
                <a:srgbClr val="989966"/>
              </a:solidFill>
              <a:latin typeface="Arial" panose="020B0604020202020204" pitchFamily="34" charset="0"/>
            </a:endParaRPr>
          </a:p>
        </p:txBody>
      </p:sp>
      <p:sp>
        <p:nvSpPr>
          <p:cNvPr id="5" name="Rectangle 5">
            <a:extLst>
              <a:ext uri="{FF2B5EF4-FFF2-40B4-BE49-F238E27FC236}">
                <a16:creationId xmlns:a16="http://schemas.microsoft.com/office/drawing/2014/main" id="{96737BB6-4FFD-47AF-A208-C32605B9F856}"/>
              </a:ext>
            </a:extLst>
          </p:cNvPr>
          <p:cNvSpPr txBox="1">
            <a:spLocks/>
          </p:cNvSpPr>
          <p:nvPr/>
        </p:nvSpPr>
        <p:spPr>
          <a:xfrm>
            <a:off x="1899846" y="2098376"/>
            <a:ext cx="6955919" cy="3987300"/>
          </a:xfrm>
          <a:prstGeom prst="rect">
            <a:avLst/>
          </a:prstGeom>
        </p:spPr>
        <p:txBody>
          <a:bodyPr vert="horz" lIns="88900" tIns="44450" rIns="88900" bIns="4445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nSpc>
                <a:spcPct val="75000"/>
              </a:lnSpc>
              <a:buFont typeface="Arial" panose="020B0604020202020204" pitchFamily="34" charset="0"/>
              <a:buNone/>
            </a:pPr>
            <a:r>
              <a:rPr lang="en-US" altLang="en-US" sz="2200" dirty="0"/>
              <a:t>It is an habitual way of looking at work that:</a:t>
            </a:r>
          </a:p>
          <a:p>
            <a:pPr>
              <a:lnSpc>
                <a:spcPct val="75000"/>
              </a:lnSpc>
              <a:buSzPct val="60000"/>
            </a:pPr>
            <a:endParaRPr lang="en-US" altLang="en-US" sz="2200" dirty="0"/>
          </a:p>
          <a:p>
            <a:pPr>
              <a:lnSpc>
                <a:spcPct val="75000"/>
              </a:lnSpc>
              <a:buSzPct val="60000"/>
            </a:pPr>
            <a:r>
              <a:rPr lang="en-US" altLang="en-US" sz="2200" dirty="0"/>
              <a:t>Recognizes all activities are _</a:t>
            </a:r>
            <a:r>
              <a:rPr lang="en-US" altLang="en-US" sz="2200" b="1" i="1" dirty="0"/>
              <a:t>________</a:t>
            </a:r>
            <a:r>
              <a:rPr lang="en-US" altLang="en-US" sz="2200" dirty="0"/>
              <a:t>_.</a:t>
            </a:r>
          </a:p>
          <a:p>
            <a:pPr>
              <a:lnSpc>
                <a:spcPct val="75000"/>
              </a:lnSpc>
              <a:buSzPct val="60000"/>
            </a:pPr>
            <a:endParaRPr lang="en-US" altLang="en-US" sz="2200" dirty="0"/>
          </a:p>
          <a:p>
            <a:pPr>
              <a:lnSpc>
                <a:spcPct val="75000"/>
              </a:lnSpc>
              <a:buSzPct val="60000"/>
            </a:pPr>
            <a:r>
              <a:rPr lang="en-US" altLang="en-US" sz="2200" dirty="0"/>
              <a:t>Recognizes that processes have inherent __________.</a:t>
            </a:r>
          </a:p>
          <a:p>
            <a:pPr>
              <a:lnSpc>
                <a:spcPct val="75000"/>
              </a:lnSpc>
              <a:buSzPct val="60000"/>
            </a:pPr>
            <a:endParaRPr lang="en-US" altLang="en-US" sz="2200" dirty="0"/>
          </a:p>
          <a:p>
            <a:pPr>
              <a:buSzPct val="60000"/>
            </a:pPr>
            <a:r>
              <a:rPr lang="en-US" altLang="en-US" sz="2200" dirty="0"/>
              <a:t>Uses _</a:t>
            </a:r>
            <a:r>
              <a:rPr lang="en-US" altLang="en-US" sz="2200" b="1" i="1" dirty="0"/>
              <a:t>___</a:t>
            </a:r>
            <a:r>
              <a:rPr lang="en-US" altLang="en-US" sz="2200" dirty="0"/>
              <a:t>_ to understand variation and drive _</a:t>
            </a:r>
            <a:r>
              <a:rPr lang="en-US" altLang="en-US" sz="2200" b="1" i="1" dirty="0"/>
              <a:t>______</a:t>
            </a:r>
            <a:r>
              <a:rPr lang="en-US" altLang="en-US" sz="2200" dirty="0"/>
              <a:t>_ to improve these processes.</a:t>
            </a:r>
          </a:p>
        </p:txBody>
      </p:sp>
    </p:spTree>
    <p:extLst>
      <p:ext uri="{BB962C8B-B14F-4D97-AF65-F5344CB8AC3E}">
        <p14:creationId xmlns:p14="http://schemas.microsoft.com/office/powerpoint/2010/main" val="1950464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1EBFDB5-0216-4F31-9CCE-3EB1D4BFA832}"/>
              </a:ext>
            </a:extLst>
          </p:cNvPr>
          <p:cNvSpPr>
            <a:spLocks noGrp="1"/>
          </p:cNvSpPr>
          <p:nvPr>
            <p:ph type="title"/>
          </p:nvPr>
        </p:nvSpPr>
        <p:spPr>
          <a:xfrm>
            <a:off x="755374" y="295599"/>
            <a:ext cx="8229600" cy="1143000"/>
          </a:xfrm>
        </p:spPr>
        <p:txBody>
          <a:bodyPr>
            <a:normAutofit/>
          </a:bodyPr>
          <a:lstStyle/>
          <a:p>
            <a:pPr eaLnBrk="1" hangingPunct="1"/>
            <a:r>
              <a:rPr lang="en-US" altLang="en-US" sz="4400" dirty="0">
                <a:latin typeface="Calibri" panose="020F0502020204030204" pitchFamily="34" charset="0"/>
                <a:ea typeface="+mn-ea"/>
                <a:cs typeface="+mn-cs"/>
              </a:rPr>
              <a:t>Part 1 Summary</a:t>
            </a:r>
          </a:p>
        </p:txBody>
      </p:sp>
      <p:sp>
        <p:nvSpPr>
          <p:cNvPr id="25603" name="Rectangle 3">
            <a:extLst>
              <a:ext uri="{FF2B5EF4-FFF2-40B4-BE49-F238E27FC236}">
                <a16:creationId xmlns:a16="http://schemas.microsoft.com/office/drawing/2014/main" id="{93BF87D2-2CDB-44DF-8F09-BE953E9A81D3}"/>
              </a:ext>
            </a:extLst>
          </p:cNvPr>
          <p:cNvSpPr>
            <a:spLocks noGrp="1" noChangeArrowheads="1"/>
          </p:cNvSpPr>
          <p:nvPr>
            <p:ph idx="1"/>
          </p:nvPr>
        </p:nvSpPr>
        <p:spPr>
          <a:xfrm>
            <a:off x="1421296" y="1966121"/>
            <a:ext cx="7563678" cy="2417036"/>
          </a:xfrm>
        </p:spPr>
        <p:txBody>
          <a:bodyPr>
            <a:noAutofit/>
          </a:bodyPr>
          <a:lstStyle/>
          <a:p>
            <a:pPr marL="457200" indent="-457200">
              <a:lnSpc>
                <a:spcPct val="150000"/>
              </a:lnSpc>
              <a:buFont typeface="+mj-lt"/>
              <a:buAutoNum type="arabicPeriod" startAt="2"/>
              <a:defRPr/>
            </a:pPr>
            <a:endParaRPr lang="en-US" sz="2200" dirty="0"/>
          </a:p>
          <a:p>
            <a:pPr marL="457200" indent="-457200">
              <a:lnSpc>
                <a:spcPct val="150000"/>
              </a:lnSpc>
              <a:buFont typeface="+mj-lt"/>
              <a:buAutoNum type="arabicPeriod" startAt="2"/>
              <a:defRPr/>
            </a:pPr>
            <a:r>
              <a:rPr lang="en-US" sz="2200" dirty="0"/>
              <a:t>Customer complaints are up this month.  How should you respond?</a:t>
            </a:r>
          </a:p>
          <a:p>
            <a:pPr marL="457200" indent="-457200">
              <a:lnSpc>
                <a:spcPct val="150000"/>
              </a:lnSpc>
              <a:buFont typeface="+mj-lt"/>
              <a:buAutoNum type="arabicPeriod" startAt="2"/>
              <a:defRPr/>
            </a:pPr>
            <a:r>
              <a:rPr lang="en-US" sz="2200" dirty="0"/>
              <a:t>Costs are up 250% this quarter….does this represent common or special cause variation (or can’t you tell)?</a:t>
            </a:r>
          </a:p>
          <a:p>
            <a:pPr marL="457200" indent="-457200">
              <a:lnSpc>
                <a:spcPct val="150000"/>
              </a:lnSpc>
              <a:buFont typeface="+mj-lt"/>
              <a:buAutoNum type="arabicPeriod" startAt="2"/>
              <a:defRPr/>
            </a:pPr>
            <a:r>
              <a:rPr lang="en-US" sz="2200" dirty="0"/>
              <a:t>Reducing common cause variation will require changing what?</a:t>
            </a:r>
          </a:p>
          <a:p>
            <a:pPr marL="457200" indent="-457200">
              <a:lnSpc>
                <a:spcPct val="90000"/>
              </a:lnSpc>
              <a:buFont typeface="+mj-lt"/>
              <a:buAutoNum type="arabicPeriod" startAt="2"/>
              <a:defRPr/>
            </a:pPr>
            <a:endParaRPr lang="en-US" sz="2200" dirty="0"/>
          </a:p>
        </p:txBody>
      </p:sp>
      <p:sp>
        <p:nvSpPr>
          <p:cNvPr id="21508" name="Slide Number Placeholder 3">
            <a:extLst>
              <a:ext uri="{FF2B5EF4-FFF2-40B4-BE49-F238E27FC236}">
                <a16:creationId xmlns:a16="http://schemas.microsoft.com/office/drawing/2014/main" id="{67A4B404-B693-4EEC-A303-F560D793AC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C0DEC9-92E5-455A-8558-77CC9614608E}" type="slidenum">
              <a:rPr lang="en-US" altLang="en-US" sz="1000" smtClean="0">
                <a:solidFill>
                  <a:srgbClr val="989966"/>
                </a:solidFill>
                <a:latin typeface="Arial" panose="020B0604020202020204" pitchFamily="34" charset="0"/>
              </a:rPr>
              <a:pPr>
                <a:spcBef>
                  <a:spcPct val="0"/>
                </a:spcBef>
                <a:buFontTx/>
                <a:buNone/>
              </a:pPr>
              <a:t>49</a:t>
            </a:fld>
            <a:endParaRPr lang="en-US" altLang="en-US" sz="1000">
              <a:solidFill>
                <a:srgbClr val="989966"/>
              </a:solidFill>
              <a:latin typeface="Arial" panose="020B0604020202020204" pitchFamily="34" charset="0"/>
            </a:endParaRPr>
          </a:p>
        </p:txBody>
      </p:sp>
    </p:spTree>
    <p:extLst>
      <p:ext uri="{BB962C8B-B14F-4D97-AF65-F5344CB8AC3E}">
        <p14:creationId xmlns:p14="http://schemas.microsoft.com/office/powerpoint/2010/main" val="28540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1EBFDB5-0216-4F31-9CCE-3EB1D4BFA832}"/>
              </a:ext>
            </a:extLst>
          </p:cNvPr>
          <p:cNvSpPr>
            <a:spLocks noGrp="1"/>
          </p:cNvSpPr>
          <p:nvPr>
            <p:ph type="title"/>
          </p:nvPr>
        </p:nvSpPr>
        <p:spPr>
          <a:xfrm>
            <a:off x="914400" y="211689"/>
            <a:ext cx="8229600" cy="1143000"/>
          </a:xfrm>
        </p:spPr>
        <p:txBody>
          <a:bodyPr>
            <a:normAutofit/>
          </a:bodyPr>
          <a:lstStyle/>
          <a:p>
            <a:pPr eaLnBrk="1" hangingPunct="1"/>
            <a:r>
              <a:rPr lang="en-US" altLang="en-US" sz="4400" dirty="0">
                <a:latin typeface="Calibri" panose="020F0502020204030204" pitchFamily="34" charset="0"/>
                <a:ea typeface="+mn-ea"/>
                <a:cs typeface="+mn-cs"/>
              </a:rPr>
              <a:t>Agenda:  Part 1</a:t>
            </a:r>
          </a:p>
        </p:txBody>
      </p:sp>
      <p:sp>
        <p:nvSpPr>
          <p:cNvPr id="25603" name="Rectangle 3">
            <a:extLst>
              <a:ext uri="{FF2B5EF4-FFF2-40B4-BE49-F238E27FC236}">
                <a16:creationId xmlns:a16="http://schemas.microsoft.com/office/drawing/2014/main" id="{93BF87D2-2CDB-44DF-8F09-BE953E9A81D3}"/>
              </a:ext>
            </a:extLst>
          </p:cNvPr>
          <p:cNvSpPr>
            <a:spLocks noGrp="1" noChangeArrowheads="1"/>
          </p:cNvSpPr>
          <p:nvPr>
            <p:ph idx="1"/>
          </p:nvPr>
        </p:nvSpPr>
        <p:spPr>
          <a:xfrm>
            <a:off x="1143000" y="1842054"/>
            <a:ext cx="8229600" cy="4525963"/>
          </a:xfrm>
        </p:spPr>
        <p:txBody>
          <a:bodyPr>
            <a:normAutofit lnSpcReduction="10000"/>
          </a:bodyPr>
          <a:lstStyle/>
          <a:p>
            <a:pPr marL="0" indent="0">
              <a:lnSpc>
                <a:spcPct val="150000"/>
              </a:lnSpc>
              <a:buNone/>
              <a:defRPr/>
            </a:pPr>
            <a:r>
              <a:rPr lang="en-US" b="1" dirty="0">
                <a:solidFill>
                  <a:srgbClr val="C00000"/>
                </a:solidFill>
              </a:rPr>
              <a:t>Principles and practical implications of…</a:t>
            </a:r>
          </a:p>
          <a:p>
            <a:pPr marL="1311275" lvl="1" indent="-396875">
              <a:lnSpc>
                <a:spcPct val="150000"/>
              </a:lnSpc>
              <a:buSzPct val="100000"/>
              <a:buFont typeface="+mj-lt"/>
              <a:buAutoNum type="arabicPeriod"/>
              <a:defRPr/>
            </a:pPr>
            <a:r>
              <a:rPr lang="en-US" sz="2200" dirty="0"/>
              <a:t>Statistical Thinking</a:t>
            </a:r>
          </a:p>
          <a:p>
            <a:pPr marL="1311275" lvl="1" indent="-396875">
              <a:lnSpc>
                <a:spcPct val="150000"/>
              </a:lnSpc>
              <a:buSzPct val="100000"/>
              <a:buFont typeface="+mj-lt"/>
              <a:buAutoNum type="arabicPeriod"/>
              <a:defRPr/>
            </a:pPr>
            <a:r>
              <a:rPr lang="en-US" sz="2200" dirty="0"/>
              <a:t>Rules of Data Analysis</a:t>
            </a:r>
          </a:p>
          <a:p>
            <a:pPr marL="1311275" lvl="1" indent="-396875">
              <a:lnSpc>
                <a:spcPct val="150000"/>
              </a:lnSpc>
              <a:buSzPct val="100000"/>
              <a:buFont typeface="+mj-lt"/>
              <a:buAutoNum type="arabicPeriod"/>
              <a:defRPr/>
            </a:pPr>
            <a:r>
              <a:rPr lang="en-US" sz="2200" dirty="0"/>
              <a:t>Types of Variation </a:t>
            </a:r>
          </a:p>
          <a:p>
            <a:pPr marL="1311275" lvl="1" indent="-396875">
              <a:lnSpc>
                <a:spcPct val="150000"/>
              </a:lnSpc>
              <a:buSzPct val="100000"/>
              <a:buFont typeface="+mj-lt"/>
              <a:buAutoNum type="arabicPeriod"/>
              <a:defRPr/>
            </a:pPr>
            <a:r>
              <a:rPr lang="en-US" sz="2200" dirty="0"/>
              <a:t>Deming Funnel Experiment</a:t>
            </a:r>
          </a:p>
          <a:p>
            <a:pPr marL="0" indent="0">
              <a:lnSpc>
                <a:spcPct val="150000"/>
              </a:lnSpc>
              <a:buNone/>
              <a:defRPr/>
            </a:pPr>
            <a:r>
              <a:rPr lang="en-US" sz="2400" dirty="0"/>
              <a:t>Plus,</a:t>
            </a:r>
          </a:p>
          <a:p>
            <a:pPr marL="0" indent="0">
              <a:lnSpc>
                <a:spcPct val="150000"/>
              </a:lnSpc>
              <a:buNone/>
              <a:defRPr/>
            </a:pPr>
            <a:r>
              <a:rPr lang="en-US" sz="2400" dirty="0"/>
              <a:t>Preparation </a:t>
            </a:r>
            <a:r>
              <a:rPr lang="en-US" dirty="0"/>
              <a:t>for </a:t>
            </a:r>
            <a:r>
              <a:rPr lang="en-US" b="1" dirty="0"/>
              <a:t>Part 2 (Feb 24)</a:t>
            </a:r>
            <a:endParaRPr lang="en-US" sz="2400" b="1" dirty="0"/>
          </a:p>
          <a:p>
            <a:pPr>
              <a:lnSpc>
                <a:spcPct val="90000"/>
              </a:lnSpc>
              <a:buFont typeface="Wingdings" panose="05000000000000000000" pitchFamily="2" charset="2"/>
              <a:buChar char="§"/>
              <a:defRPr/>
            </a:pPr>
            <a:endParaRPr lang="en-US" sz="2400" dirty="0"/>
          </a:p>
          <a:p>
            <a:pPr>
              <a:lnSpc>
                <a:spcPct val="90000"/>
              </a:lnSpc>
              <a:buFont typeface="Wingdings" panose="05000000000000000000" pitchFamily="2" charset="2"/>
              <a:buChar char="§"/>
              <a:defRPr/>
            </a:pPr>
            <a:endParaRPr lang="en-US" sz="2400" dirty="0"/>
          </a:p>
        </p:txBody>
      </p:sp>
      <p:sp>
        <p:nvSpPr>
          <p:cNvPr id="21508" name="Slide Number Placeholder 3">
            <a:extLst>
              <a:ext uri="{FF2B5EF4-FFF2-40B4-BE49-F238E27FC236}">
                <a16:creationId xmlns:a16="http://schemas.microsoft.com/office/drawing/2014/main" id="{67A4B404-B693-4EEC-A303-F560D793AC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C0DEC9-92E5-455A-8558-77CC9614608E}" type="slidenum">
              <a:rPr lang="en-US" altLang="en-US" sz="1000" smtClean="0">
                <a:solidFill>
                  <a:srgbClr val="989966"/>
                </a:solidFill>
                <a:latin typeface="Arial" panose="020B0604020202020204" pitchFamily="34" charset="0"/>
              </a:rPr>
              <a:pPr>
                <a:spcBef>
                  <a:spcPct val="0"/>
                </a:spcBef>
                <a:buFontTx/>
                <a:buNone/>
              </a:pPr>
              <a:t>5</a:t>
            </a:fld>
            <a:endParaRPr lang="en-US" altLang="en-US" sz="1000">
              <a:solidFill>
                <a:srgbClr val="989966"/>
              </a:solidFill>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1EBFDB5-0216-4F31-9CCE-3EB1D4BFA832}"/>
              </a:ext>
            </a:extLst>
          </p:cNvPr>
          <p:cNvSpPr>
            <a:spLocks noGrp="1"/>
          </p:cNvSpPr>
          <p:nvPr>
            <p:ph type="title"/>
          </p:nvPr>
        </p:nvSpPr>
        <p:spPr>
          <a:xfrm>
            <a:off x="755374" y="295599"/>
            <a:ext cx="8229600" cy="1143000"/>
          </a:xfrm>
        </p:spPr>
        <p:txBody>
          <a:bodyPr>
            <a:normAutofit/>
          </a:bodyPr>
          <a:lstStyle/>
          <a:p>
            <a:pPr eaLnBrk="1" hangingPunct="1"/>
            <a:r>
              <a:rPr lang="en-US" altLang="en-US" sz="4400" dirty="0">
                <a:latin typeface="Calibri" panose="020F0502020204030204" pitchFamily="34" charset="0"/>
                <a:ea typeface="+mn-ea"/>
                <a:cs typeface="+mn-cs"/>
              </a:rPr>
              <a:t>Part 1 Summary</a:t>
            </a:r>
          </a:p>
        </p:txBody>
      </p:sp>
      <p:sp>
        <p:nvSpPr>
          <p:cNvPr id="25603" name="Rectangle 3">
            <a:extLst>
              <a:ext uri="{FF2B5EF4-FFF2-40B4-BE49-F238E27FC236}">
                <a16:creationId xmlns:a16="http://schemas.microsoft.com/office/drawing/2014/main" id="{93BF87D2-2CDB-44DF-8F09-BE953E9A81D3}"/>
              </a:ext>
            </a:extLst>
          </p:cNvPr>
          <p:cNvSpPr>
            <a:spLocks noGrp="1" noChangeArrowheads="1"/>
          </p:cNvSpPr>
          <p:nvPr>
            <p:ph idx="1"/>
          </p:nvPr>
        </p:nvSpPr>
        <p:spPr>
          <a:xfrm>
            <a:off x="1421296" y="702057"/>
            <a:ext cx="7444408" cy="4031974"/>
          </a:xfrm>
        </p:spPr>
        <p:txBody>
          <a:bodyPr>
            <a:normAutofit/>
          </a:bodyPr>
          <a:lstStyle/>
          <a:p>
            <a:pPr marL="0" indent="0">
              <a:lnSpc>
                <a:spcPct val="150000"/>
              </a:lnSpc>
              <a:buNone/>
              <a:defRPr/>
            </a:pPr>
            <a:endParaRPr lang="en-US" sz="2200" dirty="0"/>
          </a:p>
          <a:p>
            <a:pPr marL="457200" indent="-457200">
              <a:lnSpc>
                <a:spcPct val="170000"/>
              </a:lnSpc>
              <a:buFont typeface="+mj-lt"/>
              <a:buAutoNum type="arabicPeriod" startAt="5"/>
              <a:defRPr/>
            </a:pPr>
            <a:r>
              <a:rPr lang="en-US" sz="2200" dirty="0"/>
              <a:t>Is it a good use of resources to investigate what happened in a special cause event? </a:t>
            </a:r>
          </a:p>
          <a:p>
            <a:pPr marL="457200" indent="-457200">
              <a:lnSpc>
                <a:spcPct val="170000"/>
              </a:lnSpc>
              <a:buFont typeface="+mj-lt"/>
              <a:buAutoNum type="arabicPeriod" startAt="5"/>
              <a:defRPr/>
            </a:pPr>
            <a:r>
              <a:rPr lang="en-US" sz="2200" dirty="0"/>
              <a:t>What will happen to your (golf) performance if you make swing adjustments after every (shot)?</a:t>
            </a:r>
          </a:p>
          <a:p>
            <a:pPr>
              <a:lnSpc>
                <a:spcPct val="90000"/>
              </a:lnSpc>
              <a:buFont typeface="Wingdings" panose="05000000000000000000" pitchFamily="2" charset="2"/>
              <a:buChar char="§"/>
              <a:defRPr/>
            </a:pPr>
            <a:endParaRPr lang="en-US" sz="2200" dirty="0"/>
          </a:p>
        </p:txBody>
      </p:sp>
      <p:sp>
        <p:nvSpPr>
          <p:cNvPr id="21508" name="Slide Number Placeholder 3">
            <a:extLst>
              <a:ext uri="{FF2B5EF4-FFF2-40B4-BE49-F238E27FC236}">
                <a16:creationId xmlns:a16="http://schemas.microsoft.com/office/drawing/2014/main" id="{67A4B404-B693-4EEC-A303-F560D793AC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C0DEC9-92E5-455A-8558-77CC9614608E}" type="slidenum">
              <a:rPr lang="en-US" altLang="en-US" sz="1000" smtClean="0">
                <a:solidFill>
                  <a:srgbClr val="989966"/>
                </a:solidFill>
                <a:latin typeface="Arial" panose="020B0604020202020204" pitchFamily="34" charset="0"/>
              </a:rPr>
              <a:pPr>
                <a:spcBef>
                  <a:spcPct val="0"/>
                </a:spcBef>
                <a:buFontTx/>
                <a:buNone/>
              </a:pPr>
              <a:t>50</a:t>
            </a:fld>
            <a:endParaRPr lang="en-US" altLang="en-US" sz="1000">
              <a:solidFill>
                <a:srgbClr val="989966"/>
              </a:solidFill>
              <a:latin typeface="Arial" panose="020B0604020202020204" pitchFamily="34" charset="0"/>
            </a:endParaRPr>
          </a:p>
        </p:txBody>
      </p:sp>
      <p:pic>
        <p:nvPicPr>
          <p:cNvPr id="3" name="Picture 2">
            <a:extLst>
              <a:ext uri="{FF2B5EF4-FFF2-40B4-BE49-F238E27FC236}">
                <a16:creationId xmlns:a16="http://schemas.microsoft.com/office/drawing/2014/main" id="{6BA5986C-A9E4-4443-9548-C4C07BA5CF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80763" y="4351425"/>
            <a:ext cx="2877424" cy="1975831"/>
          </a:xfrm>
          <a:prstGeom prst="rect">
            <a:avLst/>
          </a:prstGeom>
        </p:spPr>
      </p:pic>
      <p:sp>
        <p:nvSpPr>
          <p:cNvPr id="4" name="TextBox 3">
            <a:extLst>
              <a:ext uri="{FF2B5EF4-FFF2-40B4-BE49-F238E27FC236}">
                <a16:creationId xmlns:a16="http://schemas.microsoft.com/office/drawing/2014/main" id="{468F642A-A355-41BA-9077-08A7EC7688DC}"/>
              </a:ext>
            </a:extLst>
          </p:cNvPr>
          <p:cNvSpPr txBox="1"/>
          <p:nvPr/>
        </p:nvSpPr>
        <p:spPr>
          <a:xfrm>
            <a:off x="3380763" y="6512369"/>
            <a:ext cx="2877424" cy="369332"/>
          </a:xfrm>
          <a:prstGeom prst="rect">
            <a:avLst/>
          </a:prstGeom>
          <a:noFill/>
        </p:spPr>
        <p:txBody>
          <a:bodyPr wrap="square" rtlCol="0">
            <a:spAutoFit/>
          </a:bodyPr>
          <a:lstStyle/>
          <a:p>
            <a:pPr algn="ctr"/>
            <a:r>
              <a:rPr lang="en-US" sz="900" dirty="0">
                <a:hlinkClick r:id="rId3" tooltip="http://golfgalvez.blogspot.com/"/>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628626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1EBFDB5-0216-4F31-9CCE-3EB1D4BFA832}"/>
              </a:ext>
            </a:extLst>
          </p:cNvPr>
          <p:cNvSpPr>
            <a:spLocks noGrp="1"/>
          </p:cNvSpPr>
          <p:nvPr>
            <p:ph type="title"/>
          </p:nvPr>
        </p:nvSpPr>
        <p:spPr>
          <a:xfrm>
            <a:off x="755374" y="295599"/>
            <a:ext cx="8229600" cy="1143000"/>
          </a:xfrm>
        </p:spPr>
        <p:txBody>
          <a:bodyPr>
            <a:normAutofit/>
          </a:bodyPr>
          <a:lstStyle/>
          <a:p>
            <a:pPr eaLnBrk="1" hangingPunct="1"/>
            <a:r>
              <a:rPr lang="en-US" altLang="en-US" sz="4400" dirty="0">
                <a:latin typeface="Calibri" panose="020F0502020204030204" pitchFamily="34" charset="0"/>
                <a:ea typeface="+mn-ea"/>
                <a:cs typeface="+mn-cs"/>
              </a:rPr>
              <a:t>End of Part 1</a:t>
            </a:r>
          </a:p>
        </p:txBody>
      </p:sp>
      <p:sp>
        <p:nvSpPr>
          <p:cNvPr id="25603" name="Rectangle 3">
            <a:extLst>
              <a:ext uri="{FF2B5EF4-FFF2-40B4-BE49-F238E27FC236}">
                <a16:creationId xmlns:a16="http://schemas.microsoft.com/office/drawing/2014/main" id="{93BF87D2-2CDB-44DF-8F09-BE953E9A81D3}"/>
              </a:ext>
            </a:extLst>
          </p:cNvPr>
          <p:cNvSpPr>
            <a:spLocks noGrp="1" noChangeArrowheads="1"/>
          </p:cNvSpPr>
          <p:nvPr>
            <p:ph idx="1"/>
          </p:nvPr>
        </p:nvSpPr>
        <p:spPr>
          <a:xfrm>
            <a:off x="1421296" y="1285462"/>
            <a:ext cx="8229600" cy="4525963"/>
          </a:xfrm>
        </p:spPr>
        <p:txBody>
          <a:bodyPr>
            <a:normAutofit/>
          </a:bodyPr>
          <a:lstStyle/>
          <a:p>
            <a:pPr>
              <a:lnSpc>
                <a:spcPct val="150000"/>
              </a:lnSpc>
              <a:buFont typeface="Wingdings" panose="05000000000000000000" pitchFamily="2" charset="2"/>
              <a:buChar char="ü"/>
              <a:defRPr/>
            </a:pPr>
            <a:r>
              <a:rPr lang="en-US" dirty="0"/>
              <a:t>Statistical Thinking</a:t>
            </a:r>
          </a:p>
          <a:p>
            <a:pPr>
              <a:lnSpc>
                <a:spcPct val="150000"/>
              </a:lnSpc>
              <a:buFont typeface="Wingdings" panose="05000000000000000000" pitchFamily="2" charset="2"/>
              <a:buChar char="ü"/>
              <a:defRPr/>
            </a:pPr>
            <a:r>
              <a:rPr lang="en-US" dirty="0"/>
              <a:t>Rules of Data Analysis</a:t>
            </a:r>
          </a:p>
          <a:p>
            <a:pPr>
              <a:lnSpc>
                <a:spcPct val="150000"/>
              </a:lnSpc>
              <a:buFont typeface="Wingdings" panose="05000000000000000000" pitchFamily="2" charset="2"/>
              <a:buChar char="ü"/>
              <a:defRPr/>
            </a:pPr>
            <a:r>
              <a:rPr lang="en-US" dirty="0"/>
              <a:t>Types of Variation </a:t>
            </a:r>
          </a:p>
          <a:p>
            <a:pPr>
              <a:lnSpc>
                <a:spcPct val="150000"/>
              </a:lnSpc>
              <a:buFont typeface="Wingdings" panose="05000000000000000000" pitchFamily="2" charset="2"/>
              <a:buChar char="ü"/>
              <a:defRPr/>
            </a:pPr>
            <a:r>
              <a:rPr lang="en-US" dirty="0"/>
              <a:t>Deming Funnel Experiment</a:t>
            </a:r>
          </a:p>
          <a:p>
            <a:pPr>
              <a:lnSpc>
                <a:spcPct val="90000"/>
              </a:lnSpc>
              <a:buFont typeface="Wingdings" panose="05000000000000000000" pitchFamily="2" charset="2"/>
              <a:buChar char="§"/>
              <a:defRPr/>
            </a:pPr>
            <a:endParaRPr lang="en-US" sz="2400" dirty="0"/>
          </a:p>
          <a:p>
            <a:pPr>
              <a:lnSpc>
                <a:spcPct val="90000"/>
              </a:lnSpc>
              <a:buFont typeface="Wingdings" panose="05000000000000000000" pitchFamily="2" charset="2"/>
              <a:buChar char="§"/>
              <a:defRPr/>
            </a:pPr>
            <a:endParaRPr lang="en-US" sz="2400" dirty="0"/>
          </a:p>
        </p:txBody>
      </p:sp>
      <p:sp>
        <p:nvSpPr>
          <p:cNvPr id="21508" name="Slide Number Placeholder 3">
            <a:extLst>
              <a:ext uri="{FF2B5EF4-FFF2-40B4-BE49-F238E27FC236}">
                <a16:creationId xmlns:a16="http://schemas.microsoft.com/office/drawing/2014/main" id="{67A4B404-B693-4EEC-A303-F560D793AC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C0DEC9-92E5-455A-8558-77CC9614608E}" type="slidenum">
              <a:rPr lang="en-US" altLang="en-US" sz="1000" smtClean="0">
                <a:solidFill>
                  <a:srgbClr val="989966"/>
                </a:solidFill>
                <a:latin typeface="Arial" panose="020B0604020202020204" pitchFamily="34" charset="0"/>
              </a:rPr>
              <a:pPr>
                <a:spcBef>
                  <a:spcPct val="0"/>
                </a:spcBef>
                <a:buFontTx/>
                <a:buNone/>
              </a:pPr>
              <a:t>51</a:t>
            </a:fld>
            <a:endParaRPr lang="en-US" altLang="en-US" sz="1000">
              <a:solidFill>
                <a:srgbClr val="989966"/>
              </a:solidFill>
              <a:latin typeface="Arial" panose="020B0604020202020204" pitchFamily="34" charset="0"/>
            </a:endParaRPr>
          </a:p>
        </p:txBody>
      </p:sp>
    </p:spTree>
    <p:extLst>
      <p:ext uri="{BB962C8B-B14F-4D97-AF65-F5344CB8AC3E}">
        <p14:creationId xmlns:p14="http://schemas.microsoft.com/office/powerpoint/2010/main" val="1937368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7CDE8BFB-6159-442A-A799-80F9376042FD}"/>
              </a:ext>
            </a:extLst>
          </p:cNvPr>
          <p:cNvSpPr>
            <a:spLocks noGrp="1"/>
          </p:cNvSpPr>
          <p:nvPr>
            <p:ph type="title"/>
          </p:nvPr>
        </p:nvSpPr>
        <p:spPr>
          <a:xfrm>
            <a:off x="990600" y="228600"/>
            <a:ext cx="8229600" cy="1143000"/>
          </a:xfrm>
        </p:spPr>
        <p:txBody>
          <a:bodyPr/>
          <a:lstStyle/>
          <a:p>
            <a:r>
              <a:rPr lang="en-US" altLang="en-US" dirty="0"/>
              <a:t>Questions and Thoughts</a:t>
            </a:r>
          </a:p>
        </p:txBody>
      </p:sp>
      <p:sp>
        <p:nvSpPr>
          <p:cNvPr id="91139" name="Slide Number Placeholder 2">
            <a:extLst>
              <a:ext uri="{FF2B5EF4-FFF2-40B4-BE49-F238E27FC236}">
                <a16:creationId xmlns:a16="http://schemas.microsoft.com/office/drawing/2014/main" id="{71D5E2EA-B7DE-47A6-8DA1-3E88292CB9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23404B-55D0-4DC3-8093-B38AE87E17C5}" type="slidenum">
              <a:rPr lang="en-US" altLang="en-US" sz="1200" smtClean="0">
                <a:solidFill>
                  <a:srgbClr val="898989"/>
                </a:solidFill>
                <a:latin typeface="Arial" panose="020B0604020202020204" pitchFamily="34" charset="0"/>
              </a:rPr>
              <a:pPr>
                <a:spcBef>
                  <a:spcPct val="0"/>
                </a:spcBef>
                <a:buFontTx/>
                <a:buNone/>
              </a:pPr>
              <a:t>52</a:t>
            </a:fld>
            <a:endParaRPr lang="en-US" altLang="en-US" sz="1200">
              <a:solidFill>
                <a:srgbClr val="898989"/>
              </a:solidFill>
              <a:latin typeface="Arial" panose="020B0604020202020204" pitchFamily="34" charset="0"/>
            </a:endParaRPr>
          </a:p>
        </p:txBody>
      </p:sp>
      <p:sp>
        <p:nvSpPr>
          <p:cNvPr id="74756" name="Rectangle 3">
            <a:extLst>
              <a:ext uri="{FF2B5EF4-FFF2-40B4-BE49-F238E27FC236}">
                <a16:creationId xmlns:a16="http://schemas.microsoft.com/office/drawing/2014/main" id="{59DBB12E-1C42-4A96-AFF6-4F1396EB7B06}"/>
              </a:ext>
            </a:extLst>
          </p:cNvPr>
          <p:cNvSpPr>
            <a:spLocks noChangeArrowheads="1"/>
          </p:cNvSpPr>
          <p:nvPr/>
        </p:nvSpPr>
        <p:spPr bwMode="auto">
          <a:xfrm>
            <a:off x="990600" y="1595644"/>
            <a:ext cx="8382000" cy="2251065"/>
          </a:xfrm>
          <a:prstGeom prst="rect">
            <a:avLst/>
          </a:prstGeom>
          <a:no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50000"/>
              </a:lnSpc>
              <a:spcBef>
                <a:spcPct val="0"/>
              </a:spcBef>
              <a:buNone/>
              <a:defRPr/>
            </a:pPr>
            <a:r>
              <a:rPr lang="en-US" altLang="en-US" sz="2400" dirty="0">
                <a:solidFill>
                  <a:srgbClr val="000000"/>
                </a:solidFill>
              </a:rPr>
              <a:t>What questions or thoughts do you have?  </a:t>
            </a:r>
          </a:p>
          <a:p>
            <a:pPr marL="0" indent="0">
              <a:lnSpc>
                <a:spcPct val="150000"/>
              </a:lnSpc>
              <a:spcBef>
                <a:spcPct val="0"/>
              </a:spcBef>
              <a:buNone/>
              <a:defRPr/>
            </a:pPr>
            <a:endParaRPr lang="en-US" altLang="en-US" sz="2400" dirty="0">
              <a:solidFill>
                <a:srgbClr val="000000"/>
              </a:solidFill>
            </a:endParaRPr>
          </a:p>
          <a:p>
            <a:pPr marL="0" indent="0">
              <a:lnSpc>
                <a:spcPct val="150000"/>
              </a:lnSpc>
              <a:spcBef>
                <a:spcPct val="0"/>
              </a:spcBef>
              <a:buNone/>
              <a:defRPr/>
            </a:pPr>
            <a:r>
              <a:rPr lang="en-US" altLang="en-US" sz="2400" dirty="0">
                <a:solidFill>
                  <a:srgbClr val="000000"/>
                </a:solidFill>
              </a:rPr>
              <a:t>Please raise hand and unmute yourself…interaction is great for learning!</a:t>
            </a:r>
          </a:p>
        </p:txBody>
      </p:sp>
      <p:pic>
        <p:nvPicPr>
          <p:cNvPr id="2" name="Picture 2">
            <a:extLst>
              <a:ext uri="{FF2B5EF4-FFF2-40B4-BE49-F238E27FC236}">
                <a16:creationId xmlns:a16="http://schemas.microsoft.com/office/drawing/2014/main" id="{9ABB6B59-B5E7-4996-B975-4F7BEC77F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463" y="4544827"/>
            <a:ext cx="17653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43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0">
            <a:extLst>
              <a:ext uri="{FF2B5EF4-FFF2-40B4-BE49-F238E27FC236}">
                <a16:creationId xmlns:a16="http://schemas.microsoft.com/office/drawing/2014/main" id="{172FDF66-A27E-415A-B1AC-02D153082373}"/>
              </a:ext>
            </a:extLst>
          </p:cNvPr>
          <p:cNvSpPr>
            <a:spLocks noGrp="1"/>
          </p:cNvSpPr>
          <p:nvPr>
            <p:ph type="title"/>
          </p:nvPr>
        </p:nvSpPr>
        <p:spPr>
          <a:xfrm>
            <a:off x="914400" y="84138"/>
            <a:ext cx="8229600" cy="1143000"/>
          </a:xfrm>
        </p:spPr>
        <p:txBody>
          <a:bodyPr/>
          <a:lstStyle/>
          <a:p>
            <a:r>
              <a:rPr lang="en-US" altLang="en-US" dirty="0"/>
              <a:t>Introducing </a:t>
            </a:r>
            <a:r>
              <a:rPr lang="en-US" altLang="en-US" b="1" dirty="0"/>
              <a:t>Part 2 (Feb 24)</a:t>
            </a:r>
          </a:p>
        </p:txBody>
      </p:sp>
      <p:sp>
        <p:nvSpPr>
          <p:cNvPr id="28675" name="Rectangle 111">
            <a:extLst>
              <a:ext uri="{FF2B5EF4-FFF2-40B4-BE49-F238E27FC236}">
                <a16:creationId xmlns:a16="http://schemas.microsoft.com/office/drawing/2014/main" id="{E7E25A37-36A9-4930-AEA3-19F47D4F73B5}"/>
              </a:ext>
            </a:extLst>
          </p:cNvPr>
          <p:cNvSpPr>
            <a:spLocks noGrp="1"/>
          </p:cNvSpPr>
          <p:nvPr>
            <p:ph type="body" idx="4294967295"/>
          </p:nvPr>
        </p:nvSpPr>
        <p:spPr>
          <a:xfrm>
            <a:off x="1058604" y="1447948"/>
            <a:ext cx="7745154" cy="838052"/>
          </a:xfrm>
        </p:spPr>
        <p:txBody>
          <a:bodyPr lIns="0" tIns="0" rIns="0" bIns="0">
            <a:normAutofit/>
          </a:bodyPr>
          <a:lstStyle/>
          <a:p>
            <a:pPr marL="0" indent="0">
              <a:buNone/>
            </a:pPr>
            <a:r>
              <a:rPr lang="en-US" altLang="en-US" dirty="0"/>
              <a:t>Where would you draw lines indicating “typical performance” for snowfall in Rochester?</a:t>
            </a:r>
          </a:p>
        </p:txBody>
      </p:sp>
      <p:pic>
        <p:nvPicPr>
          <p:cNvPr id="28676" name="Picture 1">
            <a:extLst>
              <a:ext uri="{FF2B5EF4-FFF2-40B4-BE49-F238E27FC236}">
                <a16:creationId xmlns:a16="http://schemas.microsoft.com/office/drawing/2014/main" id="{73537873-84AF-4748-9DC1-C7FB793DD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35358"/>
            <a:ext cx="915511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0">
            <a:extLst>
              <a:ext uri="{FF2B5EF4-FFF2-40B4-BE49-F238E27FC236}">
                <a16:creationId xmlns:a16="http://schemas.microsoft.com/office/drawing/2014/main" id="{172FDF66-A27E-415A-B1AC-02D153082373}"/>
              </a:ext>
            </a:extLst>
          </p:cNvPr>
          <p:cNvSpPr>
            <a:spLocks noGrp="1"/>
          </p:cNvSpPr>
          <p:nvPr>
            <p:ph type="title"/>
          </p:nvPr>
        </p:nvSpPr>
        <p:spPr>
          <a:xfrm>
            <a:off x="914400" y="84138"/>
            <a:ext cx="8229600" cy="1143000"/>
          </a:xfrm>
        </p:spPr>
        <p:txBody>
          <a:bodyPr/>
          <a:lstStyle/>
          <a:p>
            <a:r>
              <a:rPr lang="en-US" altLang="en-US" dirty="0"/>
              <a:t>Introducing </a:t>
            </a:r>
            <a:r>
              <a:rPr lang="en-US" altLang="en-US" b="1" dirty="0"/>
              <a:t>Part 2 (Feb 24)</a:t>
            </a:r>
          </a:p>
        </p:txBody>
      </p:sp>
      <p:sp>
        <p:nvSpPr>
          <p:cNvPr id="28675" name="Rectangle 111">
            <a:extLst>
              <a:ext uri="{FF2B5EF4-FFF2-40B4-BE49-F238E27FC236}">
                <a16:creationId xmlns:a16="http://schemas.microsoft.com/office/drawing/2014/main" id="{E7E25A37-36A9-4930-AEA3-19F47D4F73B5}"/>
              </a:ext>
            </a:extLst>
          </p:cNvPr>
          <p:cNvSpPr>
            <a:spLocks noGrp="1"/>
          </p:cNvSpPr>
          <p:nvPr>
            <p:ph type="body" idx="4294967295"/>
          </p:nvPr>
        </p:nvSpPr>
        <p:spPr>
          <a:xfrm>
            <a:off x="1058604" y="1447948"/>
            <a:ext cx="7745154" cy="838052"/>
          </a:xfrm>
        </p:spPr>
        <p:txBody>
          <a:bodyPr lIns="0" tIns="0" rIns="0" bIns="0">
            <a:normAutofit/>
          </a:bodyPr>
          <a:lstStyle/>
          <a:p>
            <a:pPr marL="0" indent="0">
              <a:buNone/>
            </a:pPr>
            <a:r>
              <a:rPr lang="en-US" altLang="en-US" dirty="0"/>
              <a:t>Where would you draw lines indicating “typical performance” for snowfall in Rochester?</a:t>
            </a:r>
          </a:p>
        </p:txBody>
      </p:sp>
      <p:pic>
        <p:nvPicPr>
          <p:cNvPr id="28676" name="Picture 1">
            <a:extLst>
              <a:ext uri="{FF2B5EF4-FFF2-40B4-BE49-F238E27FC236}">
                <a16:creationId xmlns:a16="http://schemas.microsoft.com/office/drawing/2014/main" id="{73537873-84AF-4748-9DC1-C7FB793DD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35358"/>
            <a:ext cx="915511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CC93A377-691E-4619-B545-5FED2DFBE3A7}"/>
              </a:ext>
            </a:extLst>
          </p:cNvPr>
          <p:cNvCxnSpPr/>
          <p:nvPr/>
        </p:nvCxnSpPr>
        <p:spPr>
          <a:xfrm>
            <a:off x="685800" y="3673553"/>
            <a:ext cx="8315325" cy="0"/>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F1189CF-17E6-4960-9831-6CEDDC752F11}"/>
              </a:ext>
            </a:extLst>
          </p:cNvPr>
          <p:cNvCxnSpPr/>
          <p:nvPr/>
        </p:nvCxnSpPr>
        <p:spPr>
          <a:xfrm>
            <a:off x="676275" y="5730953"/>
            <a:ext cx="8315325" cy="0"/>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p:sp>
        <p:nvSpPr>
          <p:cNvPr id="7" name="TextBox 8">
            <a:extLst>
              <a:ext uri="{FF2B5EF4-FFF2-40B4-BE49-F238E27FC236}">
                <a16:creationId xmlns:a16="http://schemas.microsoft.com/office/drawing/2014/main" id="{E4D73771-6063-4196-BA22-3D586B07357F}"/>
              </a:ext>
            </a:extLst>
          </p:cNvPr>
          <p:cNvSpPr txBox="1">
            <a:spLocks noChangeArrowheads="1"/>
          </p:cNvSpPr>
          <p:nvPr/>
        </p:nvSpPr>
        <p:spPr bwMode="auto">
          <a:xfrm>
            <a:off x="8382000" y="5715078"/>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a:solidFill>
                  <a:srgbClr val="00CC00"/>
                </a:solidFill>
              </a:rPr>
              <a:t>24.6</a:t>
            </a:r>
          </a:p>
        </p:txBody>
      </p:sp>
      <p:sp>
        <p:nvSpPr>
          <p:cNvPr id="8" name="TextBox 8">
            <a:extLst>
              <a:ext uri="{FF2B5EF4-FFF2-40B4-BE49-F238E27FC236}">
                <a16:creationId xmlns:a16="http://schemas.microsoft.com/office/drawing/2014/main" id="{1390A1B3-A6DC-4FD1-833D-DEA95D5B0322}"/>
              </a:ext>
            </a:extLst>
          </p:cNvPr>
          <p:cNvSpPr txBox="1">
            <a:spLocks noChangeArrowheads="1"/>
          </p:cNvSpPr>
          <p:nvPr/>
        </p:nvSpPr>
        <p:spPr bwMode="auto">
          <a:xfrm>
            <a:off x="8253666" y="3268662"/>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a:solidFill>
                  <a:srgbClr val="00CC00"/>
                </a:solidFill>
              </a:rPr>
              <a:t>173.9</a:t>
            </a:r>
          </a:p>
        </p:txBody>
      </p:sp>
    </p:spTree>
    <p:extLst>
      <p:ext uri="{BB962C8B-B14F-4D97-AF65-F5344CB8AC3E}">
        <p14:creationId xmlns:p14="http://schemas.microsoft.com/office/powerpoint/2010/main" val="3549015625"/>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7AB42EC-EFE5-4FBF-8B67-E4EA37B92017}"/>
              </a:ext>
            </a:extLst>
          </p:cNvPr>
          <p:cNvSpPr>
            <a:spLocks noGrp="1"/>
          </p:cNvSpPr>
          <p:nvPr>
            <p:ph type="title"/>
          </p:nvPr>
        </p:nvSpPr>
        <p:spPr>
          <a:xfrm>
            <a:off x="762000" y="93663"/>
            <a:ext cx="8229600" cy="1143000"/>
          </a:xfrm>
        </p:spPr>
        <p:txBody>
          <a:bodyPr>
            <a:normAutofit/>
          </a:bodyPr>
          <a:lstStyle/>
          <a:p>
            <a:r>
              <a:rPr lang="en-US" altLang="en-US" dirty="0"/>
              <a:t>Preparation for </a:t>
            </a:r>
            <a:r>
              <a:rPr lang="en-US" altLang="en-US" b="1" dirty="0"/>
              <a:t>Part 2 (Feb 24)</a:t>
            </a:r>
          </a:p>
        </p:txBody>
      </p:sp>
      <p:sp>
        <p:nvSpPr>
          <p:cNvPr id="34819" name="Slide Number Placeholder 2">
            <a:extLst>
              <a:ext uri="{FF2B5EF4-FFF2-40B4-BE49-F238E27FC236}">
                <a16:creationId xmlns:a16="http://schemas.microsoft.com/office/drawing/2014/main" id="{05BC6978-3A67-4527-9E86-CFD41F5E848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04F651-989A-4EC8-BAB7-C8862382210D}" type="slidenum">
              <a:rPr lang="en-US" altLang="en-US" sz="1200" smtClean="0">
                <a:solidFill>
                  <a:srgbClr val="898989"/>
                </a:solidFill>
                <a:latin typeface="Arial" panose="020B0604020202020204" pitchFamily="34" charset="0"/>
              </a:rPr>
              <a:pPr>
                <a:spcBef>
                  <a:spcPct val="0"/>
                </a:spcBef>
                <a:buFontTx/>
                <a:buNone/>
              </a:pPr>
              <a:t>55</a:t>
            </a:fld>
            <a:endParaRPr lang="en-US" altLang="en-US" sz="1200">
              <a:solidFill>
                <a:srgbClr val="898989"/>
              </a:solidFill>
              <a:latin typeface="Arial" panose="020B0604020202020204" pitchFamily="34" charset="0"/>
            </a:endParaRPr>
          </a:p>
        </p:txBody>
      </p:sp>
      <p:sp>
        <p:nvSpPr>
          <p:cNvPr id="5" name="TextBox 4">
            <a:extLst>
              <a:ext uri="{FF2B5EF4-FFF2-40B4-BE49-F238E27FC236}">
                <a16:creationId xmlns:a16="http://schemas.microsoft.com/office/drawing/2014/main" id="{1C3453DA-AAC5-4DC7-A783-8BD0CFD2C68B}"/>
              </a:ext>
            </a:extLst>
          </p:cNvPr>
          <p:cNvSpPr txBox="1"/>
          <p:nvPr/>
        </p:nvSpPr>
        <p:spPr>
          <a:xfrm>
            <a:off x="876300" y="1463541"/>
            <a:ext cx="8001000" cy="3816429"/>
          </a:xfrm>
          <a:prstGeom prst="rect">
            <a:avLst/>
          </a:prstGeom>
          <a:noFill/>
        </p:spPr>
        <p:txBody>
          <a:bodyPr>
            <a:spAutoFit/>
          </a:bodyPr>
          <a:lstStyle/>
          <a:p>
            <a:pPr>
              <a:defRPr/>
            </a:pPr>
            <a:r>
              <a:rPr lang="en-US" sz="2200" dirty="0"/>
              <a:t>We’ll provide a template (and practice using it) to draw lines on a run/trend chart in order to distinguish common cause from special cause variation.</a:t>
            </a:r>
          </a:p>
          <a:p>
            <a:pPr>
              <a:defRPr/>
            </a:pPr>
            <a:endParaRPr lang="en-US" sz="2200" dirty="0"/>
          </a:p>
          <a:p>
            <a:pPr>
              <a:defRPr/>
            </a:pPr>
            <a:r>
              <a:rPr lang="en-US" sz="2200" b="1" dirty="0">
                <a:solidFill>
                  <a:srgbClr val="C00000"/>
                </a:solidFill>
              </a:rPr>
              <a:t>Preparation</a:t>
            </a:r>
            <a:endParaRPr lang="en-US" sz="2200" dirty="0">
              <a:solidFill>
                <a:srgbClr val="C00000"/>
              </a:solidFill>
            </a:endParaRPr>
          </a:p>
          <a:p>
            <a:pPr marL="804863" indent="-228600">
              <a:buFont typeface="Arial" panose="020B0604020202020204" pitchFamily="34" charset="0"/>
              <a:buChar char="•"/>
              <a:defRPr/>
            </a:pPr>
            <a:endParaRPr lang="en-US" sz="2200" dirty="0"/>
          </a:p>
          <a:p>
            <a:pPr marL="804863" indent="-228600">
              <a:buFont typeface="Arial" panose="020B0604020202020204" pitchFamily="34" charset="0"/>
              <a:buChar char="•"/>
              <a:defRPr/>
            </a:pPr>
            <a:r>
              <a:rPr lang="en-US" sz="2200" dirty="0"/>
              <a:t>Gather between 4 and 100 performance measurements from a process that you touch (personal or work, historical or current)</a:t>
            </a:r>
          </a:p>
          <a:p>
            <a:pPr marL="804863" indent="-228600">
              <a:buFont typeface="Arial" panose="020B0604020202020204" pitchFamily="34" charset="0"/>
              <a:buChar char="•"/>
              <a:defRPr/>
            </a:pPr>
            <a:endParaRPr lang="en-US" sz="2200" dirty="0"/>
          </a:p>
          <a:p>
            <a:pPr marL="804863" indent="-228600">
              <a:buFont typeface="Arial" panose="020B0604020202020204" pitchFamily="34" charset="0"/>
              <a:buChar char="•"/>
              <a:defRPr/>
            </a:pPr>
            <a:r>
              <a:rPr lang="en-US" sz="2200" dirty="0"/>
              <a:t>Enter into an Excel file using 2-column format, for example:</a:t>
            </a:r>
          </a:p>
        </p:txBody>
      </p:sp>
      <p:graphicFrame>
        <p:nvGraphicFramePr>
          <p:cNvPr id="2" name="Table 1">
            <a:extLst>
              <a:ext uri="{FF2B5EF4-FFF2-40B4-BE49-F238E27FC236}">
                <a16:creationId xmlns:a16="http://schemas.microsoft.com/office/drawing/2014/main" id="{A929061D-4C86-40D6-B269-39B2FD71D2FD}"/>
              </a:ext>
            </a:extLst>
          </p:cNvPr>
          <p:cNvGraphicFramePr>
            <a:graphicFrameLocks noGrp="1"/>
          </p:cNvGraphicFramePr>
          <p:nvPr>
            <p:extLst>
              <p:ext uri="{D42A27DB-BD31-4B8C-83A1-F6EECF244321}">
                <p14:modId xmlns:p14="http://schemas.microsoft.com/office/powerpoint/2010/main" val="3540345151"/>
              </p:ext>
            </p:extLst>
          </p:nvPr>
        </p:nvGraphicFramePr>
        <p:xfrm>
          <a:off x="3152775" y="5483920"/>
          <a:ext cx="3048000" cy="933450"/>
        </p:xfrm>
        <a:graphic>
          <a:graphicData uri="http://schemas.openxmlformats.org/drawingml/2006/table">
            <a:tbl>
              <a:tblPr/>
              <a:tblGrid>
                <a:gridCol w="584338">
                  <a:extLst>
                    <a:ext uri="{9D8B030D-6E8A-4147-A177-3AD203B41FA5}">
                      <a16:colId xmlns:a16="http://schemas.microsoft.com/office/drawing/2014/main" val="20000"/>
                    </a:ext>
                  </a:extLst>
                </a:gridCol>
                <a:gridCol w="634862">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190500">
                <a:tc>
                  <a:txBody>
                    <a:bodyPr/>
                    <a:lstStyle/>
                    <a:p>
                      <a:pPr algn="ctr" fontAlgn="b"/>
                      <a:r>
                        <a:rPr lang="en-US" sz="1100" b="1" i="0" u="none" strike="noStrike">
                          <a:solidFill>
                            <a:srgbClr val="000000"/>
                          </a:solidFill>
                          <a:effectLst/>
                          <a:latin typeface="Calibri" panose="020F0502020204030204" pitchFamily="34" charset="0"/>
                        </a:rPr>
                        <a:t>Time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Time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100" b="0" i="0" u="none" strike="noStrike">
                          <a:solidFill>
                            <a:srgbClr val="000000"/>
                          </a:solidFill>
                          <a:effectLst/>
                          <a:latin typeface="Calibri" panose="020F0502020204030204" pitchFamily="34" charset="0"/>
                        </a:rPr>
                        <a:t>Jan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algn="ctr" fontAlgn="b"/>
                      <a:r>
                        <a:rPr lang="en-US" sz="1100" b="0" i="0" u="none" strike="noStrike">
                          <a:solidFill>
                            <a:srgbClr val="000000"/>
                          </a:solidFill>
                          <a:effectLst/>
                          <a:latin typeface="Calibri" panose="020F0502020204030204" pitchFamily="34" charset="0"/>
                        </a:rPr>
                        <a:t>Feb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4150">
                <a:tc>
                  <a:txBody>
                    <a:bodyPr/>
                    <a:lstStyle/>
                    <a:p>
                      <a:pPr algn="ctr" fontAlgn="b"/>
                      <a:r>
                        <a:rPr lang="en-US" sz="1100" b="0" i="0" u="none" strike="noStrike">
                          <a:solidFill>
                            <a:srgbClr val="000000"/>
                          </a:solidFill>
                          <a:effectLst/>
                          <a:latin typeface="Calibri" panose="020F0502020204030204" pitchFamily="34" charset="0"/>
                        </a:rPr>
                        <a:t>Mar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4150">
                <a:tc>
                  <a:txBody>
                    <a:bodyPr/>
                    <a:lstStyle/>
                    <a:p>
                      <a:pPr algn="ctr" fontAlgn="b"/>
                      <a:r>
                        <a:rPr lang="en-US" sz="1100" b="0" i="0" u="none" strike="noStrike">
                          <a:solidFill>
                            <a:srgbClr val="000000"/>
                          </a:solidFill>
                          <a:effectLst/>
                          <a:latin typeface="Calibri" panose="020F0502020204030204" pitchFamily="34" charset="0"/>
                        </a:rPr>
                        <a:t>Apr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7CDE8BFB-6159-442A-A799-80F9376042FD}"/>
              </a:ext>
            </a:extLst>
          </p:cNvPr>
          <p:cNvSpPr>
            <a:spLocks noGrp="1"/>
          </p:cNvSpPr>
          <p:nvPr>
            <p:ph type="title"/>
          </p:nvPr>
        </p:nvSpPr>
        <p:spPr>
          <a:xfrm>
            <a:off x="990600" y="228600"/>
            <a:ext cx="8229600" cy="1143000"/>
          </a:xfrm>
        </p:spPr>
        <p:txBody>
          <a:bodyPr/>
          <a:lstStyle/>
          <a:p>
            <a:r>
              <a:rPr lang="en-US" altLang="en-US" dirty="0"/>
              <a:t>Before Quick Evaluation</a:t>
            </a:r>
          </a:p>
        </p:txBody>
      </p:sp>
      <p:sp>
        <p:nvSpPr>
          <p:cNvPr id="91139" name="Slide Number Placeholder 2">
            <a:extLst>
              <a:ext uri="{FF2B5EF4-FFF2-40B4-BE49-F238E27FC236}">
                <a16:creationId xmlns:a16="http://schemas.microsoft.com/office/drawing/2014/main" id="{71D5E2EA-B7DE-47A6-8DA1-3E88292CB9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23404B-55D0-4DC3-8093-B38AE87E17C5}" type="slidenum">
              <a:rPr lang="en-US" altLang="en-US" sz="1200" smtClean="0">
                <a:solidFill>
                  <a:srgbClr val="898989"/>
                </a:solidFill>
                <a:latin typeface="Arial" panose="020B0604020202020204" pitchFamily="34" charset="0"/>
              </a:rPr>
              <a:pPr>
                <a:spcBef>
                  <a:spcPct val="0"/>
                </a:spcBef>
                <a:buFontTx/>
                <a:buNone/>
              </a:pPr>
              <a:t>56</a:t>
            </a:fld>
            <a:endParaRPr lang="en-US" altLang="en-US" sz="1200">
              <a:solidFill>
                <a:srgbClr val="898989"/>
              </a:solidFill>
              <a:latin typeface="Arial" panose="020B0604020202020204" pitchFamily="34" charset="0"/>
            </a:endParaRPr>
          </a:p>
        </p:txBody>
      </p:sp>
      <p:sp>
        <p:nvSpPr>
          <p:cNvPr id="74756" name="Rectangle 3">
            <a:extLst>
              <a:ext uri="{FF2B5EF4-FFF2-40B4-BE49-F238E27FC236}">
                <a16:creationId xmlns:a16="http://schemas.microsoft.com/office/drawing/2014/main" id="{59DBB12E-1C42-4A96-AFF6-4F1396EB7B06}"/>
              </a:ext>
            </a:extLst>
          </p:cNvPr>
          <p:cNvSpPr>
            <a:spLocks noChangeArrowheads="1"/>
          </p:cNvSpPr>
          <p:nvPr/>
        </p:nvSpPr>
        <p:spPr bwMode="auto">
          <a:xfrm>
            <a:off x="990600" y="1595644"/>
            <a:ext cx="8382000" cy="2251065"/>
          </a:xfrm>
          <a:prstGeom prst="rect">
            <a:avLst/>
          </a:prstGeom>
          <a:no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50000"/>
              </a:lnSpc>
              <a:spcBef>
                <a:spcPct val="0"/>
              </a:spcBef>
              <a:buNone/>
              <a:defRPr/>
            </a:pPr>
            <a:r>
              <a:rPr lang="en-US" altLang="en-US" sz="2400" dirty="0">
                <a:solidFill>
                  <a:srgbClr val="000000"/>
                </a:solidFill>
              </a:rPr>
              <a:t>Any final questions or thoughts?  </a:t>
            </a:r>
          </a:p>
          <a:p>
            <a:pPr marL="0" indent="0">
              <a:lnSpc>
                <a:spcPct val="150000"/>
              </a:lnSpc>
              <a:spcBef>
                <a:spcPct val="0"/>
              </a:spcBef>
              <a:buNone/>
              <a:defRPr/>
            </a:pPr>
            <a:endParaRPr lang="en-US" altLang="en-US" sz="2400" dirty="0">
              <a:solidFill>
                <a:srgbClr val="000000"/>
              </a:solidFill>
            </a:endParaRPr>
          </a:p>
          <a:p>
            <a:pPr marL="0" indent="0">
              <a:lnSpc>
                <a:spcPct val="150000"/>
              </a:lnSpc>
              <a:spcBef>
                <a:spcPct val="0"/>
              </a:spcBef>
              <a:buNone/>
              <a:defRPr/>
            </a:pPr>
            <a:r>
              <a:rPr lang="en-US" altLang="en-US" sz="2400" dirty="0">
                <a:solidFill>
                  <a:srgbClr val="000000"/>
                </a:solidFill>
              </a:rPr>
              <a:t>Please raise hand and unmute yourself…interaction is great for learning!</a:t>
            </a:r>
          </a:p>
        </p:txBody>
      </p:sp>
      <p:pic>
        <p:nvPicPr>
          <p:cNvPr id="2" name="Picture 2">
            <a:extLst>
              <a:ext uri="{FF2B5EF4-FFF2-40B4-BE49-F238E27FC236}">
                <a16:creationId xmlns:a16="http://schemas.microsoft.com/office/drawing/2014/main" id="{9ABB6B59-B5E7-4996-B975-4F7BEC77F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463" y="4544827"/>
            <a:ext cx="17653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622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7CDE8BFB-6159-442A-A799-80F9376042FD}"/>
              </a:ext>
            </a:extLst>
          </p:cNvPr>
          <p:cNvSpPr>
            <a:spLocks noGrp="1"/>
          </p:cNvSpPr>
          <p:nvPr>
            <p:ph type="title"/>
          </p:nvPr>
        </p:nvSpPr>
        <p:spPr>
          <a:xfrm>
            <a:off x="990600" y="228600"/>
            <a:ext cx="8229600" cy="1143000"/>
          </a:xfrm>
        </p:spPr>
        <p:txBody>
          <a:bodyPr/>
          <a:lstStyle/>
          <a:p>
            <a:r>
              <a:rPr lang="en-US" altLang="en-US" dirty="0"/>
              <a:t>Quick Evaluation</a:t>
            </a:r>
          </a:p>
        </p:txBody>
      </p:sp>
      <p:sp>
        <p:nvSpPr>
          <p:cNvPr id="91139" name="Slide Number Placeholder 2">
            <a:extLst>
              <a:ext uri="{FF2B5EF4-FFF2-40B4-BE49-F238E27FC236}">
                <a16:creationId xmlns:a16="http://schemas.microsoft.com/office/drawing/2014/main" id="{71D5E2EA-B7DE-47A6-8DA1-3E88292CB9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23404B-55D0-4DC3-8093-B38AE87E17C5}" type="slidenum">
              <a:rPr lang="en-US" altLang="en-US" sz="1200" smtClean="0">
                <a:solidFill>
                  <a:srgbClr val="898989"/>
                </a:solidFill>
                <a:latin typeface="Arial" panose="020B0604020202020204" pitchFamily="34" charset="0"/>
              </a:rPr>
              <a:pPr>
                <a:spcBef>
                  <a:spcPct val="0"/>
                </a:spcBef>
                <a:buFontTx/>
                <a:buNone/>
              </a:pPr>
              <a:t>57</a:t>
            </a:fld>
            <a:endParaRPr lang="en-US" altLang="en-US" sz="1200">
              <a:solidFill>
                <a:srgbClr val="898989"/>
              </a:solidFill>
              <a:latin typeface="Arial" panose="020B0604020202020204" pitchFamily="34" charset="0"/>
            </a:endParaRPr>
          </a:p>
        </p:txBody>
      </p:sp>
      <p:sp>
        <p:nvSpPr>
          <p:cNvPr id="74756" name="Rectangle 3">
            <a:extLst>
              <a:ext uri="{FF2B5EF4-FFF2-40B4-BE49-F238E27FC236}">
                <a16:creationId xmlns:a16="http://schemas.microsoft.com/office/drawing/2014/main" id="{59DBB12E-1C42-4A96-AFF6-4F1396EB7B06}"/>
              </a:ext>
            </a:extLst>
          </p:cNvPr>
          <p:cNvSpPr>
            <a:spLocks noChangeArrowheads="1"/>
          </p:cNvSpPr>
          <p:nvPr/>
        </p:nvSpPr>
        <p:spPr bwMode="auto">
          <a:xfrm>
            <a:off x="990600" y="1595644"/>
            <a:ext cx="7596809" cy="3913059"/>
          </a:xfrm>
          <a:prstGeom prst="rect">
            <a:avLst/>
          </a:prstGeom>
          <a:noFill/>
          <a:ln>
            <a:noFill/>
          </a:ln>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50000"/>
              </a:lnSpc>
              <a:spcBef>
                <a:spcPct val="0"/>
              </a:spcBef>
              <a:buNone/>
              <a:defRPr/>
            </a:pPr>
            <a:r>
              <a:rPr lang="en-US" altLang="en-US" sz="2400" dirty="0">
                <a:solidFill>
                  <a:srgbClr val="000000"/>
                </a:solidFill>
              </a:rPr>
              <a:t>Please </a:t>
            </a:r>
            <a:r>
              <a:rPr lang="en-US" altLang="en-US" sz="2400" b="1" dirty="0">
                <a:solidFill>
                  <a:srgbClr val="C00000"/>
                </a:solidFill>
              </a:rPr>
              <a:t>click the link </a:t>
            </a:r>
            <a:r>
              <a:rPr lang="en-US" altLang="en-US" sz="2400" dirty="0">
                <a:solidFill>
                  <a:srgbClr val="000000"/>
                </a:solidFill>
              </a:rPr>
              <a:t>sent through Chat</a:t>
            </a:r>
          </a:p>
          <a:p>
            <a:pPr marL="0" indent="0">
              <a:lnSpc>
                <a:spcPct val="150000"/>
              </a:lnSpc>
              <a:spcBef>
                <a:spcPct val="0"/>
              </a:spcBef>
              <a:buNone/>
              <a:defRPr/>
            </a:pPr>
            <a:endParaRPr lang="en-US" altLang="en-US" sz="2400" dirty="0">
              <a:solidFill>
                <a:srgbClr val="000000"/>
              </a:solidFill>
            </a:endParaRPr>
          </a:p>
          <a:p>
            <a:pPr marL="0" indent="0">
              <a:lnSpc>
                <a:spcPct val="150000"/>
              </a:lnSpc>
              <a:spcBef>
                <a:spcPct val="0"/>
              </a:spcBef>
              <a:buNone/>
              <a:defRPr/>
            </a:pPr>
            <a:r>
              <a:rPr lang="en-US" altLang="en-US" sz="2400" dirty="0">
                <a:solidFill>
                  <a:srgbClr val="000000"/>
                </a:solidFill>
              </a:rPr>
              <a:t>Please take about 3 minutes to provide your thoughts about today’s session and future topics of interest….it will help us plan events most useful to you.</a:t>
            </a:r>
          </a:p>
          <a:p>
            <a:pPr marL="0" indent="0">
              <a:lnSpc>
                <a:spcPct val="150000"/>
              </a:lnSpc>
              <a:spcBef>
                <a:spcPct val="0"/>
              </a:spcBef>
              <a:buNone/>
              <a:defRPr/>
            </a:pPr>
            <a:endParaRPr lang="en-US" altLang="en-US" sz="2400" dirty="0">
              <a:solidFill>
                <a:srgbClr val="000000"/>
              </a:solidFill>
            </a:endParaRPr>
          </a:p>
          <a:p>
            <a:pPr marL="0" indent="0">
              <a:lnSpc>
                <a:spcPct val="150000"/>
              </a:lnSpc>
              <a:spcBef>
                <a:spcPct val="0"/>
              </a:spcBef>
              <a:buNone/>
              <a:defRPr/>
            </a:pPr>
            <a:r>
              <a:rPr lang="en-US" altLang="en-US" sz="2400" dirty="0">
                <a:solidFill>
                  <a:srgbClr val="000000"/>
                </a:solidFill>
              </a:rPr>
              <a:t>Thank you!!</a:t>
            </a:r>
          </a:p>
        </p:txBody>
      </p:sp>
      <p:pic>
        <p:nvPicPr>
          <p:cNvPr id="4" name="Picture 3">
            <a:extLst>
              <a:ext uri="{FF2B5EF4-FFF2-40B4-BE49-F238E27FC236}">
                <a16:creationId xmlns:a16="http://schemas.microsoft.com/office/drawing/2014/main" id="{DFFDD582-9498-4FC7-B6A8-35ED821074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32227" y="4624751"/>
            <a:ext cx="1950720" cy="1463040"/>
          </a:xfrm>
          <a:prstGeom prst="rect">
            <a:avLst/>
          </a:prstGeom>
        </p:spPr>
      </p:pic>
      <p:sp>
        <p:nvSpPr>
          <p:cNvPr id="5" name="TextBox 4">
            <a:extLst>
              <a:ext uri="{FF2B5EF4-FFF2-40B4-BE49-F238E27FC236}">
                <a16:creationId xmlns:a16="http://schemas.microsoft.com/office/drawing/2014/main" id="{AD56E78A-C73E-4698-BB0C-F11CA5EB444A}"/>
              </a:ext>
            </a:extLst>
          </p:cNvPr>
          <p:cNvSpPr txBox="1"/>
          <p:nvPr/>
        </p:nvSpPr>
        <p:spPr>
          <a:xfrm>
            <a:off x="5732227" y="5903125"/>
            <a:ext cx="1950720" cy="369332"/>
          </a:xfrm>
          <a:prstGeom prst="rect">
            <a:avLst/>
          </a:prstGeom>
          <a:noFill/>
        </p:spPr>
        <p:txBody>
          <a:bodyPr wrap="square" rtlCol="0">
            <a:spAutoFit/>
          </a:bodyPr>
          <a:lstStyle/>
          <a:p>
            <a:pPr algn="ctr"/>
            <a:r>
              <a:rPr lang="en-US" sz="900" dirty="0">
                <a:hlinkClick r:id="rId3" tooltip="https://commons.wikimedia.org/wiki/File:Performance-Evaluation-Process-z.jpg"/>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204835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2DA7D-016B-42C8-9C64-F12B409885F1}"/>
              </a:ext>
            </a:extLst>
          </p:cNvPr>
          <p:cNvSpPr txBox="1"/>
          <p:nvPr/>
        </p:nvSpPr>
        <p:spPr>
          <a:xfrm>
            <a:off x="3442641" y="3013501"/>
            <a:ext cx="2962349" cy="830997"/>
          </a:xfrm>
          <a:prstGeom prst="rect">
            <a:avLst/>
          </a:prstGeom>
          <a:noFill/>
        </p:spPr>
        <p:txBody>
          <a:bodyPr wrap="none" rtlCol="0" anchor="ctr">
            <a:spAutoFit/>
          </a:bodyPr>
          <a:lstStyle/>
          <a:p>
            <a:pPr algn="ctr"/>
            <a:r>
              <a:rPr lang="en-US" sz="4800" dirty="0">
                <a:solidFill>
                  <a:srgbClr val="C00000"/>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2430964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CDC5-43AB-4DC3-8C50-3DFD2DE0D98D}"/>
              </a:ext>
            </a:extLst>
          </p:cNvPr>
          <p:cNvSpPr>
            <a:spLocks noGrp="1"/>
          </p:cNvSpPr>
          <p:nvPr>
            <p:ph type="title"/>
          </p:nvPr>
        </p:nvSpPr>
        <p:spPr/>
        <p:txBody>
          <a:bodyPr/>
          <a:lstStyle/>
          <a:p>
            <a:r>
              <a:rPr lang="en-US" dirty="0"/>
              <a:t>Flyer</a:t>
            </a:r>
          </a:p>
        </p:txBody>
      </p:sp>
      <p:sp>
        <p:nvSpPr>
          <p:cNvPr id="3" name="Content Placeholder 2">
            <a:extLst>
              <a:ext uri="{FF2B5EF4-FFF2-40B4-BE49-F238E27FC236}">
                <a16:creationId xmlns:a16="http://schemas.microsoft.com/office/drawing/2014/main" id="{1C626FC1-F864-4EF4-8328-987E940F7787}"/>
              </a:ext>
            </a:extLst>
          </p:cNvPr>
          <p:cNvSpPr>
            <a:spLocks noGrp="1"/>
          </p:cNvSpPr>
          <p:nvPr>
            <p:ph idx="1"/>
          </p:nvPr>
        </p:nvSpPr>
        <p:spPr/>
        <p:txBody>
          <a:bodyPr/>
          <a:lstStyle/>
          <a:p>
            <a:pPr marL="0" indent="0">
              <a:buNone/>
            </a:pPr>
            <a:r>
              <a:rPr lang="en-US" sz="2000" i="1" dirty="0"/>
              <a:t>Title</a:t>
            </a:r>
            <a:r>
              <a:rPr lang="en-US" sz="2000" dirty="0"/>
              <a:t>:  </a:t>
            </a:r>
            <a:r>
              <a:rPr lang="en-US" sz="2000" b="1" dirty="0"/>
              <a:t>Making Effective Decisions in the Face of Uncertainty (or, “It just doesn’t snow around here like it used to!”):  Part 1</a:t>
            </a:r>
          </a:p>
          <a:p>
            <a:pPr marL="0" indent="0">
              <a:buNone/>
            </a:pPr>
            <a:endParaRPr lang="en-US" sz="2000" dirty="0"/>
          </a:p>
          <a:p>
            <a:pPr marL="0" indent="0">
              <a:buNone/>
            </a:pPr>
            <a:r>
              <a:rPr lang="en-US" sz="2000" i="1" dirty="0"/>
              <a:t>Abstract</a:t>
            </a:r>
            <a:r>
              <a:rPr lang="en-US" sz="2000" dirty="0"/>
              <a:t>:  We make decisions all the time.  Some as casual as deciding whether to agree or disagree that it doesn’t snow in Rochester like it used to! Others of more significance.  We strive to make decisions and draw conclusions that will benefit our customers and employees.  But, in the absence of what is called “statistical thinking,” </a:t>
            </a:r>
            <a:r>
              <a:rPr lang="en-US" sz="2000"/>
              <a:t>we can </a:t>
            </a:r>
            <a:r>
              <a:rPr lang="en-US" sz="2000" dirty="0"/>
              <a:t>end up making decisions that hurt rather than help.  Whether you are a senior leader, mid-manager or individual contributor, this webinar is for you.  Come learn how to make smart decisions that will reward you with improved performance!</a:t>
            </a:r>
          </a:p>
        </p:txBody>
      </p:sp>
      <p:sp>
        <p:nvSpPr>
          <p:cNvPr id="4" name="Slide Number Placeholder 3">
            <a:extLst>
              <a:ext uri="{FF2B5EF4-FFF2-40B4-BE49-F238E27FC236}">
                <a16:creationId xmlns:a16="http://schemas.microsoft.com/office/drawing/2014/main" id="{EB97CBAF-680B-4E2E-BAC1-02A0B3852AA9}"/>
              </a:ext>
            </a:extLst>
          </p:cNvPr>
          <p:cNvSpPr>
            <a:spLocks noGrp="1"/>
          </p:cNvSpPr>
          <p:nvPr>
            <p:ph type="sldNum" sz="quarter" idx="12"/>
          </p:nvPr>
        </p:nvSpPr>
        <p:spPr/>
        <p:txBody>
          <a:bodyPr/>
          <a:lstStyle/>
          <a:p>
            <a:pPr>
              <a:defRPr/>
            </a:pPr>
            <a:fld id="{FC6C8DB7-EF3F-4377-B85C-B17E43593D9A}" type="slidenum">
              <a:rPr lang="en-US" altLang="en-US" smtClean="0"/>
              <a:pPr>
                <a:defRPr/>
              </a:pPr>
              <a:t>59</a:t>
            </a:fld>
            <a:endParaRPr lang="en-US" altLang="en-US"/>
          </a:p>
        </p:txBody>
      </p:sp>
    </p:spTree>
    <p:extLst>
      <p:ext uri="{BB962C8B-B14F-4D97-AF65-F5344CB8AC3E}">
        <p14:creationId xmlns:p14="http://schemas.microsoft.com/office/powerpoint/2010/main" val="420320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5C30B674-1F5F-4CDD-AE14-2384A13D32EB}"/>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B41669E-B50D-41CF-93B4-32ACC0D5455E}" type="slidenum">
              <a:rPr lang="en-US" altLang="en-US" sz="1000" b="1">
                <a:solidFill>
                  <a:srgbClr val="989966"/>
                </a:solidFill>
                <a:latin typeface="Arial" panose="020B0604020202020204" pitchFamily="34" charset="0"/>
              </a:rPr>
              <a:pPr algn="r" eaLnBrk="1" hangingPunct="1">
                <a:spcBef>
                  <a:spcPct val="0"/>
                </a:spcBef>
                <a:buFontTx/>
                <a:buNone/>
              </a:pPr>
              <a:t>6</a:t>
            </a:fld>
            <a:endParaRPr lang="en-US" altLang="en-US" sz="1000" b="1">
              <a:solidFill>
                <a:srgbClr val="989966"/>
              </a:solidFill>
              <a:latin typeface="Arial" panose="020B0604020202020204" pitchFamily="34" charset="0"/>
            </a:endParaRPr>
          </a:p>
        </p:txBody>
      </p:sp>
      <p:sp>
        <p:nvSpPr>
          <p:cNvPr id="13315" name="Rectangle 2">
            <a:extLst>
              <a:ext uri="{FF2B5EF4-FFF2-40B4-BE49-F238E27FC236}">
                <a16:creationId xmlns:a16="http://schemas.microsoft.com/office/drawing/2014/main" id="{03D667C4-ABD0-4CEB-9607-88D05CDB9252}"/>
              </a:ext>
            </a:extLst>
          </p:cNvPr>
          <p:cNvSpPr>
            <a:spLocks noChangeArrowheads="1"/>
          </p:cNvSpPr>
          <p:nvPr/>
        </p:nvSpPr>
        <p:spPr bwMode="auto">
          <a:xfrm>
            <a:off x="719138" y="6246813"/>
            <a:ext cx="18827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16" name="Rectangle 3">
            <a:extLst>
              <a:ext uri="{FF2B5EF4-FFF2-40B4-BE49-F238E27FC236}">
                <a16:creationId xmlns:a16="http://schemas.microsoft.com/office/drawing/2014/main" id="{A416B3AA-D37E-422A-A7D4-58C484299D95}"/>
              </a:ext>
            </a:extLst>
          </p:cNvPr>
          <p:cNvSpPr>
            <a:spLocks noChangeArrowheads="1"/>
          </p:cNvSpPr>
          <p:nvPr/>
        </p:nvSpPr>
        <p:spPr bwMode="auto">
          <a:xfrm>
            <a:off x="3116263" y="624681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17" name="Rectangle 4">
            <a:extLst>
              <a:ext uri="{FF2B5EF4-FFF2-40B4-BE49-F238E27FC236}">
                <a16:creationId xmlns:a16="http://schemas.microsoft.com/office/drawing/2014/main" id="{C29371FC-EB2D-4184-BDAD-7845D47435BC}"/>
              </a:ext>
            </a:extLst>
          </p:cNvPr>
          <p:cNvSpPr>
            <a:spLocks noGrp="1"/>
          </p:cNvSpPr>
          <p:nvPr>
            <p:ph type="title" idx="4294967295"/>
          </p:nvPr>
        </p:nvSpPr>
        <p:spPr>
          <a:xfrm>
            <a:off x="990600" y="338138"/>
            <a:ext cx="7835900" cy="652462"/>
          </a:xfrm>
        </p:spPr>
        <p:txBody>
          <a:bodyPr lIns="88900" tIns="44450" rIns="88900" bIns="44450" anchor="t">
            <a:noAutofit/>
          </a:bodyPr>
          <a:lstStyle/>
          <a:p>
            <a:pPr eaLnBrk="1" hangingPunct="1">
              <a:lnSpc>
                <a:spcPct val="130000"/>
              </a:lnSpc>
            </a:pPr>
            <a:r>
              <a:rPr lang="en-US" altLang="en-US" sz="4400" dirty="0">
                <a:latin typeface="Calibri" panose="020F0502020204030204" pitchFamily="34" charset="0"/>
                <a:ea typeface="+mn-ea"/>
                <a:cs typeface="+mn-cs"/>
              </a:rPr>
              <a:t>As We Go...</a:t>
            </a:r>
          </a:p>
        </p:txBody>
      </p:sp>
      <p:sp>
        <p:nvSpPr>
          <p:cNvPr id="13318" name="Rectangle 5">
            <a:extLst>
              <a:ext uri="{FF2B5EF4-FFF2-40B4-BE49-F238E27FC236}">
                <a16:creationId xmlns:a16="http://schemas.microsoft.com/office/drawing/2014/main" id="{8ED37747-8F65-474A-A582-6E96A9FCDC51}"/>
              </a:ext>
            </a:extLst>
          </p:cNvPr>
          <p:cNvSpPr>
            <a:spLocks noGrp="1"/>
          </p:cNvSpPr>
          <p:nvPr>
            <p:ph type="body" idx="4294967295"/>
          </p:nvPr>
        </p:nvSpPr>
        <p:spPr>
          <a:xfrm>
            <a:off x="905934" y="1750502"/>
            <a:ext cx="7704666" cy="3356995"/>
          </a:xfrm>
        </p:spPr>
        <p:txBody>
          <a:bodyPr lIns="88900" tIns="44450" rIns="88900" bIns="44450">
            <a:normAutofit fontScale="77500" lnSpcReduction="20000"/>
          </a:bodyPr>
          <a:lstStyle/>
          <a:p>
            <a:pPr eaLnBrk="1" hangingPunct="1">
              <a:lnSpc>
                <a:spcPct val="75000"/>
              </a:lnSpc>
              <a:buFont typeface="Arial" panose="020B0604020202020204" pitchFamily="34" charset="0"/>
              <a:buNone/>
            </a:pPr>
            <a:r>
              <a:rPr lang="en-US" altLang="en-US" sz="2800" b="1" dirty="0"/>
              <a:t>What Is Statistical Thinking?</a:t>
            </a:r>
          </a:p>
          <a:p>
            <a:pPr eaLnBrk="1" hangingPunct="1">
              <a:lnSpc>
                <a:spcPct val="75000"/>
              </a:lnSpc>
              <a:buFont typeface="Arial" panose="020B0604020202020204" pitchFamily="34" charset="0"/>
              <a:buNone/>
            </a:pPr>
            <a:endParaRPr lang="en-US" altLang="en-US" sz="2800" b="1" dirty="0"/>
          </a:p>
          <a:p>
            <a:pPr eaLnBrk="1" hangingPunct="1">
              <a:lnSpc>
                <a:spcPct val="75000"/>
              </a:lnSpc>
              <a:buFont typeface="Arial" panose="020B0604020202020204" pitchFamily="34" charset="0"/>
              <a:buNone/>
            </a:pPr>
            <a:r>
              <a:rPr lang="en-US" altLang="en-US" sz="2800" dirty="0"/>
              <a:t>An habitual way of looking at work that:</a:t>
            </a:r>
          </a:p>
          <a:p>
            <a:pPr eaLnBrk="1" hangingPunct="1">
              <a:lnSpc>
                <a:spcPct val="75000"/>
              </a:lnSpc>
              <a:buSzPct val="60000"/>
            </a:pPr>
            <a:endParaRPr lang="en-US" altLang="en-US" sz="2800" dirty="0"/>
          </a:p>
          <a:p>
            <a:pPr eaLnBrk="1" hangingPunct="1">
              <a:lnSpc>
                <a:spcPct val="75000"/>
              </a:lnSpc>
              <a:buSzPct val="60000"/>
            </a:pPr>
            <a:r>
              <a:rPr lang="en-US" altLang="en-US" sz="2800" dirty="0"/>
              <a:t>Recognizes all activities are __________.</a:t>
            </a:r>
          </a:p>
          <a:p>
            <a:pPr eaLnBrk="1" hangingPunct="1">
              <a:lnSpc>
                <a:spcPct val="75000"/>
              </a:lnSpc>
              <a:buSzPct val="60000"/>
            </a:pPr>
            <a:endParaRPr lang="en-US" altLang="en-US" sz="2800" dirty="0"/>
          </a:p>
          <a:p>
            <a:pPr eaLnBrk="1" hangingPunct="1">
              <a:lnSpc>
                <a:spcPct val="75000"/>
              </a:lnSpc>
              <a:buSzPct val="60000"/>
            </a:pPr>
            <a:r>
              <a:rPr lang="en-US" altLang="en-US" sz="2800" dirty="0"/>
              <a:t>Recognizes that processes have inherent _________.</a:t>
            </a:r>
          </a:p>
          <a:p>
            <a:pPr eaLnBrk="1" hangingPunct="1">
              <a:lnSpc>
                <a:spcPct val="75000"/>
              </a:lnSpc>
              <a:buSzPct val="60000"/>
            </a:pPr>
            <a:endParaRPr lang="en-US" altLang="en-US" sz="2800" dirty="0"/>
          </a:p>
          <a:p>
            <a:pPr eaLnBrk="1" hangingPunct="1">
              <a:buSzPct val="60000"/>
            </a:pPr>
            <a:r>
              <a:rPr lang="en-US" altLang="en-US" sz="2800" dirty="0"/>
              <a:t>Uses ______ to understand variation and drive ________________ to improve these processes.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8668332-06FE-4B50-87CA-11D3A28F4621}"/>
              </a:ext>
            </a:extLst>
          </p:cNvPr>
          <p:cNvSpPr>
            <a:spLocks noGrp="1"/>
          </p:cNvSpPr>
          <p:nvPr>
            <p:ph type="title"/>
          </p:nvPr>
        </p:nvSpPr>
        <p:spPr>
          <a:xfrm>
            <a:off x="457200" y="141288"/>
            <a:ext cx="8229600" cy="1143000"/>
          </a:xfrm>
        </p:spPr>
        <p:txBody>
          <a:bodyPr>
            <a:normAutofit/>
          </a:bodyPr>
          <a:lstStyle/>
          <a:p>
            <a:r>
              <a:rPr lang="en-US" altLang="en-US" sz="4400" dirty="0">
                <a:latin typeface="Calibri" panose="020F0502020204030204" pitchFamily="34" charset="0"/>
                <a:ea typeface="+mn-ea"/>
                <a:cs typeface="+mn-cs"/>
              </a:rPr>
              <a:t>As We Go...</a:t>
            </a:r>
          </a:p>
        </p:txBody>
      </p:sp>
      <p:sp>
        <p:nvSpPr>
          <p:cNvPr id="15363" name="Rectangle 3">
            <a:extLst>
              <a:ext uri="{FF2B5EF4-FFF2-40B4-BE49-F238E27FC236}">
                <a16:creationId xmlns:a16="http://schemas.microsoft.com/office/drawing/2014/main" id="{D3F25141-AB87-48E0-AF15-8840E255992D}"/>
              </a:ext>
            </a:extLst>
          </p:cNvPr>
          <p:cNvSpPr>
            <a:spLocks noGrp="1"/>
          </p:cNvSpPr>
          <p:nvPr>
            <p:ph type="body" idx="1"/>
          </p:nvPr>
        </p:nvSpPr>
        <p:spPr>
          <a:xfrm>
            <a:off x="996744" y="1510506"/>
            <a:ext cx="8686800" cy="3836988"/>
          </a:xfrm>
        </p:spPr>
        <p:txBody>
          <a:bodyPr>
            <a:normAutofit fontScale="92500" lnSpcReduction="20000"/>
          </a:bodyPr>
          <a:lstStyle/>
          <a:p>
            <a:pPr marL="0" indent="0">
              <a:buFont typeface="Arial" panose="020B0604020202020204" pitchFamily="34" charset="0"/>
              <a:buNone/>
            </a:pPr>
            <a:r>
              <a:rPr lang="en-US" altLang="en-US" sz="2400" b="1" dirty="0"/>
              <a:t>The 4 Rules of Data Analysis</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1:</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2:</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3:</a:t>
            </a:r>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400" dirty="0"/>
              <a:t>Rule 4:</a:t>
            </a:r>
          </a:p>
        </p:txBody>
      </p:sp>
      <p:pic>
        <p:nvPicPr>
          <p:cNvPr id="15364" name="Picture 4">
            <a:extLst>
              <a:ext uri="{FF2B5EF4-FFF2-40B4-BE49-F238E27FC236}">
                <a16:creationId xmlns:a16="http://schemas.microsoft.com/office/drawing/2014/main" id="{32DE4E16-CBB7-4FB6-B0BC-7AF11F122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88" y="4102100"/>
            <a:ext cx="2074862"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Slide Number Placeholder 1">
            <a:extLst>
              <a:ext uri="{FF2B5EF4-FFF2-40B4-BE49-F238E27FC236}">
                <a16:creationId xmlns:a16="http://schemas.microsoft.com/office/drawing/2014/main" id="{17503C06-932D-44F1-B69B-81102980C893}"/>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23BDAF8D-6A84-45C6-85C7-80FD10AF32A0}" type="slidenum">
              <a:rPr lang="en-US" altLang="en-US" sz="1200" smtClean="0">
                <a:solidFill>
                  <a:srgbClr val="898989"/>
                </a:solidFill>
                <a:latin typeface="Arial" panose="020B0604020202020204" pitchFamily="34" charset="0"/>
              </a:rPr>
              <a:pPr algn="l">
                <a:spcBef>
                  <a:spcPct val="0"/>
                </a:spcBef>
                <a:buFontTx/>
                <a:buNone/>
              </a:pPr>
              <a:t>7</a:t>
            </a:fld>
            <a:endParaRPr lang="en-US" altLang="en-US" sz="1200">
              <a:solidFill>
                <a:srgbClr val="898989"/>
              </a:solidFill>
              <a:latin typeface="Arial" panose="020B0604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a:extLst>
              <a:ext uri="{FF2B5EF4-FFF2-40B4-BE49-F238E27FC236}">
                <a16:creationId xmlns:a16="http://schemas.microsoft.com/office/drawing/2014/main" id="{E4C398E4-9EE3-4DE3-A81C-B13BB2776A48}"/>
              </a:ext>
            </a:extLst>
          </p:cNvPr>
          <p:cNvSpPr txBox="1">
            <a:spLocks noGrp="1"/>
          </p:cNvSpPr>
          <p:nvPr/>
        </p:nvSpPr>
        <p:spPr bwMode="auto">
          <a:xfrm>
            <a:off x="8382000" y="6324600"/>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81811C2-2B7A-4032-A4A0-BB57D18A3001}" type="slidenum">
              <a:rPr lang="en-US" altLang="en-US" sz="1000" b="1">
                <a:solidFill>
                  <a:srgbClr val="989966"/>
                </a:solidFill>
                <a:latin typeface="Arial" panose="020B0604020202020204" pitchFamily="34" charset="0"/>
              </a:rPr>
              <a:pPr algn="r" eaLnBrk="1" hangingPunct="1">
                <a:spcBef>
                  <a:spcPct val="0"/>
                </a:spcBef>
                <a:buFontTx/>
                <a:buNone/>
              </a:pPr>
              <a:t>8</a:t>
            </a:fld>
            <a:endParaRPr lang="en-US" altLang="en-US" sz="1000" b="1">
              <a:solidFill>
                <a:srgbClr val="989966"/>
              </a:solidFill>
              <a:latin typeface="Arial" panose="020B0604020202020204" pitchFamily="34" charset="0"/>
            </a:endParaRPr>
          </a:p>
        </p:txBody>
      </p:sp>
      <p:sp>
        <p:nvSpPr>
          <p:cNvPr id="16387" name="Rectangle 2">
            <a:extLst>
              <a:ext uri="{FF2B5EF4-FFF2-40B4-BE49-F238E27FC236}">
                <a16:creationId xmlns:a16="http://schemas.microsoft.com/office/drawing/2014/main" id="{912108A2-0D0F-46D8-9D3C-8741B37A39D3}"/>
              </a:ext>
            </a:extLst>
          </p:cNvPr>
          <p:cNvSpPr>
            <a:spLocks noGrp="1"/>
          </p:cNvSpPr>
          <p:nvPr>
            <p:ph type="title" idx="4294967295"/>
          </p:nvPr>
        </p:nvSpPr>
        <p:spPr>
          <a:xfrm>
            <a:off x="2400300" y="565185"/>
            <a:ext cx="4343400" cy="628650"/>
          </a:xfrm>
        </p:spPr>
        <p:txBody>
          <a:bodyPr>
            <a:noAutofit/>
          </a:bodyPr>
          <a:lstStyle/>
          <a:p>
            <a:pPr eaLnBrk="1" hangingPunct="1"/>
            <a:r>
              <a:rPr lang="en-US" altLang="en-US" sz="4400" dirty="0">
                <a:latin typeface="Calibri" panose="020F0502020204030204" pitchFamily="34" charset="0"/>
                <a:ea typeface="+mn-ea"/>
                <a:cs typeface="+mn-cs"/>
              </a:rPr>
              <a:t>Quick Poll</a:t>
            </a:r>
          </a:p>
        </p:txBody>
      </p:sp>
      <p:sp>
        <p:nvSpPr>
          <p:cNvPr id="35844" name="Rectangle 3">
            <a:extLst>
              <a:ext uri="{FF2B5EF4-FFF2-40B4-BE49-F238E27FC236}">
                <a16:creationId xmlns:a16="http://schemas.microsoft.com/office/drawing/2014/main" id="{21794E9E-F0C4-4674-8A4A-305EEBE02D43}"/>
              </a:ext>
            </a:extLst>
          </p:cNvPr>
          <p:cNvSpPr>
            <a:spLocks noChangeArrowheads="1"/>
          </p:cNvSpPr>
          <p:nvPr/>
        </p:nvSpPr>
        <p:spPr bwMode="auto">
          <a:xfrm>
            <a:off x="801893" y="1744108"/>
            <a:ext cx="6072533" cy="3071610"/>
          </a:xfrm>
          <a:prstGeom prst="rect">
            <a:avLst/>
          </a:prstGeom>
          <a:noFill/>
          <a:ln>
            <a:noFill/>
          </a:ln>
        </p:spPr>
        <p:txBody>
          <a:bodyPr wrap="square">
            <a:spAutoFit/>
          </a:bodyPr>
          <a:lstStyle>
            <a:lvl1pPr marL="230188" indent="-230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36600" indent="-2794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ct val="90000"/>
              </a:lnSpc>
              <a:spcBef>
                <a:spcPts val="0"/>
              </a:spcBef>
              <a:spcAft>
                <a:spcPts val="1200"/>
              </a:spcAft>
              <a:buClr>
                <a:srgbClr val="336699"/>
              </a:buClr>
              <a:buFont typeface="Arial" panose="020B0604020202020204" pitchFamily="34" charset="0"/>
              <a:buNone/>
              <a:defRPr/>
            </a:pPr>
            <a:r>
              <a:rPr lang="en-US" altLang="en-US" sz="2400" dirty="0"/>
              <a:t>“It Doesn't Snow Around Here Like It Used To.”</a:t>
            </a:r>
          </a:p>
          <a:p>
            <a:pPr marL="0" indent="0" eaLnBrk="1" hangingPunct="1">
              <a:lnSpc>
                <a:spcPct val="90000"/>
              </a:lnSpc>
              <a:spcBef>
                <a:spcPts val="0"/>
              </a:spcBef>
              <a:spcAft>
                <a:spcPts val="1200"/>
              </a:spcAft>
              <a:buClr>
                <a:srgbClr val="336699"/>
              </a:buClr>
              <a:buFont typeface="Arial" panose="020B0604020202020204" pitchFamily="34" charset="0"/>
              <a:buNone/>
              <a:defRPr/>
            </a:pPr>
            <a:endParaRPr lang="en-US" altLang="en-US" sz="2400" dirty="0"/>
          </a:p>
          <a:p>
            <a:pPr marL="0" indent="0" eaLnBrk="1" hangingPunct="1">
              <a:lnSpc>
                <a:spcPct val="90000"/>
              </a:lnSpc>
              <a:spcBef>
                <a:spcPts val="0"/>
              </a:spcBef>
              <a:spcAft>
                <a:spcPts val="1200"/>
              </a:spcAft>
              <a:buClr>
                <a:srgbClr val="336699"/>
              </a:buClr>
              <a:buFont typeface="Arial" panose="020B0604020202020204" pitchFamily="34" charset="0"/>
              <a:buNone/>
              <a:defRPr/>
            </a:pPr>
            <a:r>
              <a:rPr lang="en-US" altLang="en-US" sz="2400" b="1" dirty="0"/>
              <a:t>What do you think?</a:t>
            </a:r>
          </a:p>
          <a:p>
            <a:pPr marL="0" indent="0" eaLnBrk="1" hangingPunct="1">
              <a:lnSpc>
                <a:spcPct val="90000"/>
              </a:lnSpc>
              <a:spcBef>
                <a:spcPts val="0"/>
              </a:spcBef>
              <a:spcAft>
                <a:spcPts val="1200"/>
              </a:spcAft>
              <a:buClr>
                <a:srgbClr val="336699"/>
              </a:buClr>
              <a:buFont typeface="Arial" panose="020B0604020202020204" pitchFamily="34" charset="0"/>
              <a:buNone/>
              <a:defRPr/>
            </a:pPr>
            <a:endParaRPr lang="en-US" altLang="en-US" sz="2400" dirty="0">
              <a:latin typeface="+mj-lt"/>
              <a:ea typeface="+mj-ea"/>
              <a:cs typeface="+mj-cs"/>
            </a:endParaRPr>
          </a:p>
          <a:p>
            <a:pPr marL="1020762" lvl="1" indent="-514350" eaLnBrk="1" hangingPunct="1">
              <a:lnSpc>
                <a:spcPct val="90000"/>
              </a:lnSpc>
              <a:spcBef>
                <a:spcPct val="50000"/>
              </a:spcBef>
              <a:buClr>
                <a:srgbClr val="C00000"/>
              </a:buClr>
              <a:buFont typeface="Arial" panose="020B0604020202020204" pitchFamily="34" charset="0"/>
              <a:buAutoNum type="arabicPeriod"/>
              <a:defRPr/>
            </a:pPr>
            <a:r>
              <a:rPr lang="en-US" altLang="en-US" sz="2400" b="1" dirty="0">
                <a:solidFill>
                  <a:srgbClr val="C00000"/>
                </a:solidFill>
                <a:latin typeface="Arial" panose="020B0604020202020204" pitchFamily="34" charset="0"/>
                <a:ea typeface="ヒラギノ角ゴ Pro W3"/>
                <a:cs typeface="ヒラギノ角ゴ Pro W3"/>
              </a:rPr>
              <a:t>Agree</a:t>
            </a:r>
          </a:p>
          <a:p>
            <a:pPr marL="1020762" lvl="1" indent="-514350" eaLnBrk="1" hangingPunct="1">
              <a:lnSpc>
                <a:spcPct val="90000"/>
              </a:lnSpc>
              <a:spcBef>
                <a:spcPct val="50000"/>
              </a:spcBef>
              <a:buClr>
                <a:srgbClr val="C00000"/>
              </a:buClr>
              <a:buFont typeface="Arial" panose="020B0604020202020204" pitchFamily="34" charset="0"/>
              <a:buAutoNum type="arabicPeriod"/>
              <a:defRPr/>
            </a:pPr>
            <a:r>
              <a:rPr lang="en-US" altLang="en-US" sz="2400" b="1" dirty="0">
                <a:solidFill>
                  <a:srgbClr val="C00000"/>
                </a:solidFill>
                <a:latin typeface="Arial" panose="020B0604020202020204" pitchFamily="34" charset="0"/>
                <a:ea typeface="ヒラギノ角ゴ Pro W3"/>
                <a:cs typeface="ヒラギノ角ゴ Pro W3"/>
              </a:rPr>
              <a:t>Disagree</a:t>
            </a:r>
          </a:p>
        </p:txBody>
      </p:sp>
      <p:pic>
        <p:nvPicPr>
          <p:cNvPr id="16389" name="Picture 4">
            <a:extLst>
              <a:ext uri="{FF2B5EF4-FFF2-40B4-BE49-F238E27FC236}">
                <a16:creationId xmlns:a16="http://schemas.microsoft.com/office/drawing/2014/main" id="{68F9DA58-F051-4297-9F81-0C2CA625E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225" y="211138"/>
            <a:ext cx="243840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AC9870E-3DDF-4EC6-9581-C63FB71AA43B}"/>
              </a:ext>
            </a:extLst>
          </p:cNvPr>
          <p:cNvSpPr>
            <a:spLocks noGrp="1"/>
          </p:cNvSpPr>
          <p:nvPr>
            <p:ph type="title" idx="4294967295"/>
          </p:nvPr>
        </p:nvSpPr>
        <p:spPr>
          <a:xfrm>
            <a:off x="476250" y="76200"/>
            <a:ext cx="8229600" cy="1143000"/>
          </a:xfrm>
        </p:spPr>
        <p:txBody>
          <a:bodyPr/>
          <a:lstStyle/>
          <a:p>
            <a:pPr eaLnBrk="1" hangingPunct="1"/>
            <a:r>
              <a:rPr lang="en-US" altLang="en-US" sz="4400" dirty="0">
                <a:latin typeface="Calibri" panose="020F0502020204030204" pitchFamily="34" charset="0"/>
                <a:ea typeface="+mn-ea"/>
                <a:cs typeface="+mn-cs"/>
              </a:rPr>
              <a:t>Let’</a:t>
            </a:r>
            <a:r>
              <a:rPr lang="en-US" altLang="ja-JP" sz="4400" dirty="0">
                <a:latin typeface="Calibri" panose="020F0502020204030204" pitchFamily="34" charset="0"/>
                <a:ea typeface="+mn-ea"/>
                <a:cs typeface="+mn-cs"/>
              </a:rPr>
              <a:t>s Look at Some Data</a:t>
            </a:r>
            <a:endParaRPr lang="en-US" altLang="en-US" sz="4400" dirty="0">
              <a:latin typeface="Calibri" panose="020F0502020204030204" pitchFamily="34" charset="0"/>
              <a:ea typeface="+mn-ea"/>
              <a:cs typeface="+mn-cs"/>
            </a:endParaRPr>
          </a:p>
        </p:txBody>
      </p:sp>
      <p:grpSp>
        <p:nvGrpSpPr>
          <p:cNvPr id="18435" name="Group 8">
            <a:extLst>
              <a:ext uri="{FF2B5EF4-FFF2-40B4-BE49-F238E27FC236}">
                <a16:creationId xmlns:a16="http://schemas.microsoft.com/office/drawing/2014/main" id="{1D382621-F838-4115-A390-7C6CC4E92C66}"/>
              </a:ext>
            </a:extLst>
          </p:cNvPr>
          <p:cNvGrpSpPr>
            <a:grpSpLocks noChangeAspect="1"/>
          </p:cNvGrpSpPr>
          <p:nvPr/>
        </p:nvGrpSpPr>
        <p:grpSpPr bwMode="auto">
          <a:xfrm>
            <a:off x="4648200" y="1373188"/>
            <a:ext cx="2156892" cy="5486656"/>
            <a:chOff x="3883" y="624"/>
            <a:chExt cx="1302" cy="3312"/>
          </a:xfrm>
          <a:solidFill>
            <a:schemeClr val="bg1"/>
          </a:solidFill>
        </p:grpSpPr>
        <p:sp>
          <p:nvSpPr>
            <p:cNvPr id="18534" name="AutoShape 7">
              <a:extLst>
                <a:ext uri="{FF2B5EF4-FFF2-40B4-BE49-F238E27FC236}">
                  <a16:creationId xmlns:a16="http://schemas.microsoft.com/office/drawing/2014/main" id="{823C05B4-32A7-492C-8B21-2443B54E574B}"/>
                </a:ext>
              </a:extLst>
            </p:cNvPr>
            <p:cNvSpPr>
              <a:spLocks noChangeAspect="1" noChangeArrowheads="1" noTextEdit="1"/>
            </p:cNvSpPr>
            <p:nvPr/>
          </p:nvSpPr>
          <p:spPr bwMode="auto">
            <a:xfrm>
              <a:off x="3883" y="624"/>
              <a:ext cx="1253" cy="3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35" name="Rectangle 9">
              <a:extLst>
                <a:ext uri="{FF2B5EF4-FFF2-40B4-BE49-F238E27FC236}">
                  <a16:creationId xmlns:a16="http://schemas.microsoft.com/office/drawing/2014/main" id="{9FD873A0-187F-42BE-90DB-4252F8850DA5}"/>
                </a:ext>
              </a:extLst>
            </p:cNvPr>
            <p:cNvSpPr>
              <a:spLocks noChangeArrowheads="1"/>
            </p:cNvSpPr>
            <p:nvPr/>
          </p:nvSpPr>
          <p:spPr bwMode="auto">
            <a:xfrm>
              <a:off x="3912" y="634"/>
              <a:ext cx="330"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Year</a:t>
              </a:r>
              <a:endParaRPr lang="en-US" altLang="en-US" sz="1800">
                <a:latin typeface="Arial" panose="020B0604020202020204" pitchFamily="34" charset="0"/>
              </a:endParaRPr>
            </a:p>
          </p:txBody>
        </p:sp>
        <p:sp>
          <p:nvSpPr>
            <p:cNvPr id="18536" name="Rectangle 10">
              <a:extLst>
                <a:ext uri="{FF2B5EF4-FFF2-40B4-BE49-F238E27FC236}">
                  <a16:creationId xmlns:a16="http://schemas.microsoft.com/office/drawing/2014/main" id="{6D1E9BC1-2BE6-447D-85D6-588EC495EDD5}"/>
                </a:ext>
              </a:extLst>
            </p:cNvPr>
            <p:cNvSpPr>
              <a:spLocks noChangeArrowheads="1"/>
            </p:cNvSpPr>
            <p:nvPr/>
          </p:nvSpPr>
          <p:spPr bwMode="auto">
            <a:xfrm>
              <a:off x="4534" y="634"/>
              <a:ext cx="65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Inches of </a:t>
              </a:r>
              <a:endParaRPr lang="en-US" altLang="en-US" sz="1800">
                <a:latin typeface="Arial" panose="020B0604020202020204" pitchFamily="34" charset="0"/>
              </a:endParaRPr>
            </a:p>
          </p:txBody>
        </p:sp>
        <p:sp>
          <p:nvSpPr>
            <p:cNvPr id="18537" name="Rectangle 11">
              <a:extLst>
                <a:ext uri="{FF2B5EF4-FFF2-40B4-BE49-F238E27FC236}">
                  <a16:creationId xmlns:a16="http://schemas.microsoft.com/office/drawing/2014/main" id="{6D5344C7-D9B8-440B-95B9-C1B881E7DF22}"/>
                </a:ext>
              </a:extLst>
            </p:cNvPr>
            <p:cNvSpPr>
              <a:spLocks noChangeArrowheads="1"/>
            </p:cNvSpPr>
            <p:nvPr/>
          </p:nvSpPr>
          <p:spPr bwMode="auto">
            <a:xfrm>
              <a:off x="4534" y="799"/>
              <a:ext cx="563"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snowfall</a:t>
              </a:r>
              <a:endParaRPr lang="en-US" altLang="en-US" sz="1800">
                <a:latin typeface="Arial" panose="020B0604020202020204" pitchFamily="34" charset="0"/>
              </a:endParaRPr>
            </a:p>
          </p:txBody>
        </p:sp>
        <p:sp>
          <p:nvSpPr>
            <p:cNvPr id="18538" name="Rectangle 12">
              <a:extLst>
                <a:ext uri="{FF2B5EF4-FFF2-40B4-BE49-F238E27FC236}">
                  <a16:creationId xmlns:a16="http://schemas.microsoft.com/office/drawing/2014/main" id="{32033C0D-1084-4815-A1EE-3BDEE825C2A9}"/>
                </a:ext>
              </a:extLst>
            </p:cNvPr>
            <p:cNvSpPr>
              <a:spLocks noChangeArrowheads="1"/>
            </p:cNvSpPr>
            <p:nvPr/>
          </p:nvSpPr>
          <p:spPr bwMode="auto">
            <a:xfrm>
              <a:off x="3912" y="964"/>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1994-95</a:t>
              </a:r>
              <a:endParaRPr lang="en-US" altLang="en-US" sz="1800">
                <a:latin typeface="Arial" panose="020B0604020202020204" pitchFamily="34" charset="0"/>
              </a:endParaRPr>
            </a:p>
          </p:txBody>
        </p:sp>
        <p:sp>
          <p:nvSpPr>
            <p:cNvPr id="18539" name="Rectangle 13">
              <a:extLst>
                <a:ext uri="{FF2B5EF4-FFF2-40B4-BE49-F238E27FC236}">
                  <a16:creationId xmlns:a16="http://schemas.microsoft.com/office/drawing/2014/main" id="{6492DCDA-91ED-45A2-9E52-95902068498D}"/>
                </a:ext>
              </a:extLst>
            </p:cNvPr>
            <p:cNvSpPr>
              <a:spLocks noChangeArrowheads="1"/>
            </p:cNvSpPr>
            <p:nvPr/>
          </p:nvSpPr>
          <p:spPr bwMode="auto">
            <a:xfrm>
              <a:off x="4864" y="964"/>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56.2</a:t>
              </a:r>
              <a:endParaRPr lang="en-US" altLang="en-US" sz="1800">
                <a:latin typeface="Arial" panose="020B0604020202020204" pitchFamily="34" charset="0"/>
              </a:endParaRPr>
            </a:p>
          </p:txBody>
        </p:sp>
        <p:sp>
          <p:nvSpPr>
            <p:cNvPr id="18540" name="Rectangle 14">
              <a:extLst>
                <a:ext uri="{FF2B5EF4-FFF2-40B4-BE49-F238E27FC236}">
                  <a16:creationId xmlns:a16="http://schemas.microsoft.com/office/drawing/2014/main" id="{06C0DB9E-5CD7-475E-AA99-797EF5E2A842}"/>
                </a:ext>
              </a:extLst>
            </p:cNvPr>
            <p:cNvSpPr>
              <a:spLocks noChangeArrowheads="1"/>
            </p:cNvSpPr>
            <p:nvPr/>
          </p:nvSpPr>
          <p:spPr bwMode="auto">
            <a:xfrm>
              <a:off x="3912" y="1129"/>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1995-96</a:t>
              </a:r>
              <a:endParaRPr lang="en-US" altLang="en-US" sz="1800">
                <a:latin typeface="Arial" panose="020B0604020202020204" pitchFamily="34" charset="0"/>
              </a:endParaRPr>
            </a:p>
          </p:txBody>
        </p:sp>
        <p:sp>
          <p:nvSpPr>
            <p:cNvPr id="18541" name="Rectangle 15">
              <a:extLst>
                <a:ext uri="{FF2B5EF4-FFF2-40B4-BE49-F238E27FC236}">
                  <a16:creationId xmlns:a16="http://schemas.microsoft.com/office/drawing/2014/main" id="{3FA42299-2DEE-427C-815B-E52D10300B4C}"/>
                </a:ext>
              </a:extLst>
            </p:cNvPr>
            <p:cNvSpPr>
              <a:spLocks noChangeArrowheads="1"/>
            </p:cNvSpPr>
            <p:nvPr/>
          </p:nvSpPr>
          <p:spPr bwMode="auto">
            <a:xfrm>
              <a:off x="4796" y="1129"/>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130.3</a:t>
              </a:r>
              <a:endParaRPr lang="en-US" altLang="en-US" sz="1800">
                <a:latin typeface="Arial" panose="020B0604020202020204" pitchFamily="34" charset="0"/>
              </a:endParaRPr>
            </a:p>
          </p:txBody>
        </p:sp>
        <p:sp>
          <p:nvSpPr>
            <p:cNvPr id="18542" name="Rectangle 16">
              <a:extLst>
                <a:ext uri="{FF2B5EF4-FFF2-40B4-BE49-F238E27FC236}">
                  <a16:creationId xmlns:a16="http://schemas.microsoft.com/office/drawing/2014/main" id="{3D2D400D-5A2A-406C-AA61-DD45BD128678}"/>
                </a:ext>
              </a:extLst>
            </p:cNvPr>
            <p:cNvSpPr>
              <a:spLocks noChangeArrowheads="1"/>
            </p:cNvSpPr>
            <p:nvPr/>
          </p:nvSpPr>
          <p:spPr bwMode="auto">
            <a:xfrm>
              <a:off x="3912" y="1294"/>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1996-97</a:t>
              </a:r>
              <a:endParaRPr lang="en-US" altLang="en-US" sz="1800">
                <a:latin typeface="Arial" panose="020B0604020202020204" pitchFamily="34" charset="0"/>
              </a:endParaRPr>
            </a:p>
          </p:txBody>
        </p:sp>
        <p:sp>
          <p:nvSpPr>
            <p:cNvPr id="18543" name="Rectangle 17">
              <a:extLst>
                <a:ext uri="{FF2B5EF4-FFF2-40B4-BE49-F238E27FC236}">
                  <a16:creationId xmlns:a16="http://schemas.microsoft.com/office/drawing/2014/main" id="{1A14081C-C778-4999-ADEB-94F2032F6E70}"/>
                </a:ext>
              </a:extLst>
            </p:cNvPr>
            <p:cNvSpPr>
              <a:spLocks noChangeArrowheads="1"/>
            </p:cNvSpPr>
            <p:nvPr/>
          </p:nvSpPr>
          <p:spPr bwMode="auto">
            <a:xfrm>
              <a:off x="4796" y="1294"/>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104.7</a:t>
              </a:r>
              <a:endParaRPr lang="en-US" altLang="en-US" sz="1800">
                <a:latin typeface="Arial" panose="020B0604020202020204" pitchFamily="34" charset="0"/>
              </a:endParaRPr>
            </a:p>
          </p:txBody>
        </p:sp>
        <p:sp>
          <p:nvSpPr>
            <p:cNvPr id="18544" name="Rectangle 18">
              <a:extLst>
                <a:ext uri="{FF2B5EF4-FFF2-40B4-BE49-F238E27FC236}">
                  <a16:creationId xmlns:a16="http://schemas.microsoft.com/office/drawing/2014/main" id="{874B69A9-E0F9-473B-A128-4BE4F75AF8BE}"/>
                </a:ext>
              </a:extLst>
            </p:cNvPr>
            <p:cNvSpPr>
              <a:spLocks noChangeArrowheads="1"/>
            </p:cNvSpPr>
            <p:nvPr/>
          </p:nvSpPr>
          <p:spPr bwMode="auto">
            <a:xfrm>
              <a:off x="3912" y="1459"/>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1997-98</a:t>
              </a:r>
              <a:endParaRPr lang="en-US" altLang="en-US" sz="1800">
                <a:latin typeface="Arial" panose="020B0604020202020204" pitchFamily="34" charset="0"/>
              </a:endParaRPr>
            </a:p>
          </p:txBody>
        </p:sp>
        <p:sp>
          <p:nvSpPr>
            <p:cNvPr id="18545" name="Rectangle 19">
              <a:extLst>
                <a:ext uri="{FF2B5EF4-FFF2-40B4-BE49-F238E27FC236}">
                  <a16:creationId xmlns:a16="http://schemas.microsoft.com/office/drawing/2014/main" id="{9747E551-5461-4813-8879-D92C912A69B6}"/>
                </a:ext>
              </a:extLst>
            </p:cNvPr>
            <p:cNvSpPr>
              <a:spLocks noChangeArrowheads="1"/>
            </p:cNvSpPr>
            <p:nvPr/>
          </p:nvSpPr>
          <p:spPr bwMode="auto">
            <a:xfrm>
              <a:off x="4864" y="1459"/>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99.7</a:t>
              </a:r>
              <a:endParaRPr lang="en-US" altLang="en-US" sz="1800">
                <a:latin typeface="Arial" panose="020B0604020202020204" pitchFamily="34" charset="0"/>
              </a:endParaRPr>
            </a:p>
          </p:txBody>
        </p:sp>
        <p:sp>
          <p:nvSpPr>
            <p:cNvPr id="18546" name="Rectangle 20">
              <a:extLst>
                <a:ext uri="{FF2B5EF4-FFF2-40B4-BE49-F238E27FC236}">
                  <a16:creationId xmlns:a16="http://schemas.microsoft.com/office/drawing/2014/main" id="{3116A08C-EC5A-409C-9ECD-4CF002E88F15}"/>
                </a:ext>
              </a:extLst>
            </p:cNvPr>
            <p:cNvSpPr>
              <a:spLocks noChangeArrowheads="1"/>
            </p:cNvSpPr>
            <p:nvPr/>
          </p:nvSpPr>
          <p:spPr bwMode="auto">
            <a:xfrm>
              <a:off x="3912" y="1624"/>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1998-99</a:t>
              </a:r>
              <a:endParaRPr lang="en-US" altLang="en-US" sz="1800">
                <a:latin typeface="Arial" panose="020B0604020202020204" pitchFamily="34" charset="0"/>
              </a:endParaRPr>
            </a:p>
          </p:txBody>
        </p:sp>
        <p:sp>
          <p:nvSpPr>
            <p:cNvPr id="18547" name="Rectangle 21">
              <a:extLst>
                <a:ext uri="{FF2B5EF4-FFF2-40B4-BE49-F238E27FC236}">
                  <a16:creationId xmlns:a16="http://schemas.microsoft.com/office/drawing/2014/main" id="{EF30C0C9-AC13-4BA3-AEA0-B51CA19E6768}"/>
                </a:ext>
              </a:extLst>
            </p:cNvPr>
            <p:cNvSpPr>
              <a:spLocks noChangeArrowheads="1"/>
            </p:cNvSpPr>
            <p:nvPr/>
          </p:nvSpPr>
          <p:spPr bwMode="auto">
            <a:xfrm>
              <a:off x="4796" y="1624"/>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111.6</a:t>
              </a:r>
              <a:endParaRPr lang="en-US" altLang="en-US" sz="1800">
                <a:latin typeface="Arial" panose="020B0604020202020204" pitchFamily="34" charset="0"/>
              </a:endParaRPr>
            </a:p>
          </p:txBody>
        </p:sp>
        <p:sp>
          <p:nvSpPr>
            <p:cNvPr id="18548" name="Rectangle 22">
              <a:extLst>
                <a:ext uri="{FF2B5EF4-FFF2-40B4-BE49-F238E27FC236}">
                  <a16:creationId xmlns:a16="http://schemas.microsoft.com/office/drawing/2014/main" id="{AD362ACC-5B2A-4CFE-B381-87EB5024657A}"/>
                </a:ext>
              </a:extLst>
            </p:cNvPr>
            <p:cNvSpPr>
              <a:spLocks noChangeArrowheads="1"/>
            </p:cNvSpPr>
            <p:nvPr/>
          </p:nvSpPr>
          <p:spPr bwMode="auto">
            <a:xfrm>
              <a:off x="3912" y="1790"/>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1999-00</a:t>
              </a:r>
              <a:endParaRPr lang="en-US" altLang="en-US" sz="1800">
                <a:latin typeface="Arial" panose="020B0604020202020204" pitchFamily="34" charset="0"/>
              </a:endParaRPr>
            </a:p>
          </p:txBody>
        </p:sp>
        <p:sp>
          <p:nvSpPr>
            <p:cNvPr id="18549" name="Rectangle 23">
              <a:extLst>
                <a:ext uri="{FF2B5EF4-FFF2-40B4-BE49-F238E27FC236}">
                  <a16:creationId xmlns:a16="http://schemas.microsoft.com/office/drawing/2014/main" id="{59DCB03F-27A7-4F11-9C9E-B171D1E99396}"/>
                </a:ext>
              </a:extLst>
            </p:cNvPr>
            <p:cNvSpPr>
              <a:spLocks noChangeArrowheads="1"/>
            </p:cNvSpPr>
            <p:nvPr/>
          </p:nvSpPr>
          <p:spPr bwMode="auto">
            <a:xfrm>
              <a:off x="4796" y="1790"/>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110.7</a:t>
              </a:r>
              <a:endParaRPr lang="en-US" altLang="en-US" sz="1800">
                <a:latin typeface="Arial" panose="020B0604020202020204" pitchFamily="34" charset="0"/>
              </a:endParaRPr>
            </a:p>
          </p:txBody>
        </p:sp>
        <p:sp>
          <p:nvSpPr>
            <p:cNvPr id="18550" name="Rectangle 24">
              <a:extLst>
                <a:ext uri="{FF2B5EF4-FFF2-40B4-BE49-F238E27FC236}">
                  <a16:creationId xmlns:a16="http://schemas.microsoft.com/office/drawing/2014/main" id="{91BCCBA8-4389-4A18-9762-4E8FE1CA16AD}"/>
                </a:ext>
              </a:extLst>
            </p:cNvPr>
            <p:cNvSpPr>
              <a:spLocks noChangeArrowheads="1"/>
            </p:cNvSpPr>
            <p:nvPr/>
          </p:nvSpPr>
          <p:spPr bwMode="auto">
            <a:xfrm>
              <a:off x="3912" y="1955"/>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2000-01</a:t>
              </a:r>
              <a:endParaRPr lang="en-US" altLang="en-US" sz="1800">
                <a:latin typeface="Arial" panose="020B0604020202020204" pitchFamily="34" charset="0"/>
              </a:endParaRPr>
            </a:p>
          </p:txBody>
        </p:sp>
        <p:sp>
          <p:nvSpPr>
            <p:cNvPr id="18551" name="Rectangle 25">
              <a:extLst>
                <a:ext uri="{FF2B5EF4-FFF2-40B4-BE49-F238E27FC236}">
                  <a16:creationId xmlns:a16="http://schemas.microsoft.com/office/drawing/2014/main" id="{AEA4C69B-A945-4437-B5E1-AB7BF74D5ACD}"/>
                </a:ext>
              </a:extLst>
            </p:cNvPr>
            <p:cNvSpPr>
              <a:spLocks noChangeArrowheads="1"/>
            </p:cNvSpPr>
            <p:nvPr/>
          </p:nvSpPr>
          <p:spPr bwMode="auto">
            <a:xfrm>
              <a:off x="4796" y="1955"/>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132.5</a:t>
              </a:r>
              <a:endParaRPr lang="en-US" altLang="en-US" sz="1800">
                <a:latin typeface="Arial" panose="020B0604020202020204" pitchFamily="34" charset="0"/>
              </a:endParaRPr>
            </a:p>
          </p:txBody>
        </p:sp>
        <p:sp>
          <p:nvSpPr>
            <p:cNvPr id="18552" name="Rectangle 26">
              <a:extLst>
                <a:ext uri="{FF2B5EF4-FFF2-40B4-BE49-F238E27FC236}">
                  <a16:creationId xmlns:a16="http://schemas.microsoft.com/office/drawing/2014/main" id="{43AAC3DA-10F1-477A-929E-510C2A22DE9D}"/>
                </a:ext>
              </a:extLst>
            </p:cNvPr>
            <p:cNvSpPr>
              <a:spLocks noChangeArrowheads="1"/>
            </p:cNvSpPr>
            <p:nvPr/>
          </p:nvSpPr>
          <p:spPr bwMode="auto">
            <a:xfrm>
              <a:off x="3912" y="2120"/>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2001-02</a:t>
              </a:r>
              <a:endParaRPr lang="en-US" altLang="en-US" sz="1800">
                <a:latin typeface="Arial" panose="020B0604020202020204" pitchFamily="34" charset="0"/>
              </a:endParaRPr>
            </a:p>
          </p:txBody>
        </p:sp>
        <p:sp>
          <p:nvSpPr>
            <p:cNvPr id="18553" name="Rectangle 27">
              <a:extLst>
                <a:ext uri="{FF2B5EF4-FFF2-40B4-BE49-F238E27FC236}">
                  <a16:creationId xmlns:a16="http://schemas.microsoft.com/office/drawing/2014/main" id="{B631510C-D84F-4AED-8C56-59A7413617F1}"/>
                </a:ext>
              </a:extLst>
            </p:cNvPr>
            <p:cNvSpPr>
              <a:spLocks noChangeArrowheads="1"/>
            </p:cNvSpPr>
            <p:nvPr/>
          </p:nvSpPr>
          <p:spPr bwMode="auto">
            <a:xfrm>
              <a:off x="4864" y="2120"/>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57.5</a:t>
              </a:r>
              <a:endParaRPr lang="en-US" altLang="en-US" sz="1800">
                <a:latin typeface="Arial" panose="020B0604020202020204" pitchFamily="34" charset="0"/>
              </a:endParaRPr>
            </a:p>
          </p:txBody>
        </p:sp>
        <p:sp>
          <p:nvSpPr>
            <p:cNvPr id="18554" name="Rectangle 28">
              <a:extLst>
                <a:ext uri="{FF2B5EF4-FFF2-40B4-BE49-F238E27FC236}">
                  <a16:creationId xmlns:a16="http://schemas.microsoft.com/office/drawing/2014/main" id="{02986511-9AA1-4A8C-98A9-949A391ED57A}"/>
                </a:ext>
              </a:extLst>
            </p:cNvPr>
            <p:cNvSpPr>
              <a:spLocks noChangeArrowheads="1"/>
            </p:cNvSpPr>
            <p:nvPr/>
          </p:nvSpPr>
          <p:spPr bwMode="auto">
            <a:xfrm>
              <a:off x="3912" y="2285"/>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2002-03</a:t>
              </a:r>
              <a:endParaRPr lang="en-US" altLang="en-US" sz="1800">
                <a:latin typeface="Arial" panose="020B0604020202020204" pitchFamily="34" charset="0"/>
              </a:endParaRPr>
            </a:p>
          </p:txBody>
        </p:sp>
        <p:sp>
          <p:nvSpPr>
            <p:cNvPr id="18555" name="Rectangle 29">
              <a:extLst>
                <a:ext uri="{FF2B5EF4-FFF2-40B4-BE49-F238E27FC236}">
                  <a16:creationId xmlns:a16="http://schemas.microsoft.com/office/drawing/2014/main" id="{C2AB1A1F-4F5D-47F5-B322-78695709163D}"/>
                </a:ext>
              </a:extLst>
            </p:cNvPr>
            <p:cNvSpPr>
              <a:spLocks noChangeArrowheads="1"/>
            </p:cNvSpPr>
            <p:nvPr/>
          </p:nvSpPr>
          <p:spPr bwMode="auto">
            <a:xfrm>
              <a:off x="4796" y="2285"/>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135.2</a:t>
              </a:r>
              <a:endParaRPr lang="en-US" altLang="en-US" sz="1800">
                <a:latin typeface="Arial" panose="020B0604020202020204" pitchFamily="34" charset="0"/>
              </a:endParaRPr>
            </a:p>
          </p:txBody>
        </p:sp>
        <p:sp>
          <p:nvSpPr>
            <p:cNvPr id="18556" name="Rectangle 30">
              <a:extLst>
                <a:ext uri="{FF2B5EF4-FFF2-40B4-BE49-F238E27FC236}">
                  <a16:creationId xmlns:a16="http://schemas.microsoft.com/office/drawing/2014/main" id="{B80DE368-666B-4295-AFA1-C7D115D17F41}"/>
                </a:ext>
              </a:extLst>
            </p:cNvPr>
            <p:cNvSpPr>
              <a:spLocks noChangeArrowheads="1"/>
            </p:cNvSpPr>
            <p:nvPr/>
          </p:nvSpPr>
          <p:spPr bwMode="auto">
            <a:xfrm>
              <a:off x="3912" y="2450"/>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2003-04</a:t>
              </a:r>
              <a:endParaRPr lang="en-US" altLang="en-US" sz="1800">
                <a:latin typeface="Arial" panose="020B0604020202020204" pitchFamily="34" charset="0"/>
              </a:endParaRPr>
            </a:p>
          </p:txBody>
        </p:sp>
        <p:sp>
          <p:nvSpPr>
            <p:cNvPr id="18557" name="Rectangle 31">
              <a:extLst>
                <a:ext uri="{FF2B5EF4-FFF2-40B4-BE49-F238E27FC236}">
                  <a16:creationId xmlns:a16="http://schemas.microsoft.com/office/drawing/2014/main" id="{7AAF7AE0-A027-46A2-8528-6BA8A9084633}"/>
                </a:ext>
              </a:extLst>
            </p:cNvPr>
            <p:cNvSpPr>
              <a:spLocks noChangeArrowheads="1"/>
            </p:cNvSpPr>
            <p:nvPr/>
          </p:nvSpPr>
          <p:spPr bwMode="auto">
            <a:xfrm>
              <a:off x="4796" y="2450"/>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125.6</a:t>
              </a:r>
              <a:endParaRPr lang="en-US" altLang="en-US" sz="1800">
                <a:latin typeface="Arial" panose="020B0604020202020204" pitchFamily="34" charset="0"/>
              </a:endParaRPr>
            </a:p>
          </p:txBody>
        </p:sp>
        <p:sp>
          <p:nvSpPr>
            <p:cNvPr id="18558" name="Rectangle 32">
              <a:extLst>
                <a:ext uri="{FF2B5EF4-FFF2-40B4-BE49-F238E27FC236}">
                  <a16:creationId xmlns:a16="http://schemas.microsoft.com/office/drawing/2014/main" id="{28F26002-13B9-49EC-908F-31391545F488}"/>
                </a:ext>
              </a:extLst>
            </p:cNvPr>
            <p:cNvSpPr>
              <a:spLocks noChangeArrowheads="1"/>
            </p:cNvSpPr>
            <p:nvPr/>
          </p:nvSpPr>
          <p:spPr bwMode="auto">
            <a:xfrm>
              <a:off x="3912" y="2615"/>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2004-05</a:t>
              </a:r>
              <a:endParaRPr lang="en-US" altLang="en-US" sz="1800">
                <a:latin typeface="Arial" panose="020B0604020202020204" pitchFamily="34" charset="0"/>
              </a:endParaRPr>
            </a:p>
          </p:txBody>
        </p:sp>
        <p:sp>
          <p:nvSpPr>
            <p:cNvPr id="18559" name="Rectangle 33">
              <a:extLst>
                <a:ext uri="{FF2B5EF4-FFF2-40B4-BE49-F238E27FC236}">
                  <a16:creationId xmlns:a16="http://schemas.microsoft.com/office/drawing/2014/main" id="{81350934-5D73-4E7D-9400-073BF5F9346B}"/>
                </a:ext>
              </a:extLst>
            </p:cNvPr>
            <p:cNvSpPr>
              <a:spLocks noChangeArrowheads="1"/>
            </p:cNvSpPr>
            <p:nvPr/>
          </p:nvSpPr>
          <p:spPr bwMode="auto">
            <a:xfrm>
              <a:off x="4796" y="2615"/>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113.6</a:t>
              </a:r>
              <a:endParaRPr lang="en-US" altLang="en-US" sz="1800">
                <a:latin typeface="Arial" panose="020B0604020202020204" pitchFamily="34" charset="0"/>
              </a:endParaRPr>
            </a:p>
          </p:txBody>
        </p:sp>
        <p:sp>
          <p:nvSpPr>
            <p:cNvPr id="18560" name="Rectangle 34">
              <a:extLst>
                <a:ext uri="{FF2B5EF4-FFF2-40B4-BE49-F238E27FC236}">
                  <a16:creationId xmlns:a16="http://schemas.microsoft.com/office/drawing/2014/main" id="{02D4BA3F-7D96-4F59-96A7-2EBBEA3E3D91}"/>
                </a:ext>
              </a:extLst>
            </p:cNvPr>
            <p:cNvSpPr>
              <a:spLocks noChangeArrowheads="1"/>
            </p:cNvSpPr>
            <p:nvPr/>
          </p:nvSpPr>
          <p:spPr bwMode="auto">
            <a:xfrm>
              <a:off x="3912" y="2780"/>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2005-06</a:t>
              </a:r>
              <a:endParaRPr lang="en-US" altLang="en-US" sz="1800">
                <a:latin typeface="Arial" panose="020B0604020202020204" pitchFamily="34" charset="0"/>
              </a:endParaRPr>
            </a:p>
          </p:txBody>
        </p:sp>
        <p:sp>
          <p:nvSpPr>
            <p:cNvPr id="18561" name="Rectangle 35">
              <a:extLst>
                <a:ext uri="{FF2B5EF4-FFF2-40B4-BE49-F238E27FC236}">
                  <a16:creationId xmlns:a16="http://schemas.microsoft.com/office/drawing/2014/main" id="{52C0A0BF-3CD3-4470-8CB4-F8BDD889251A}"/>
                </a:ext>
              </a:extLst>
            </p:cNvPr>
            <p:cNvSpPr>
              <a:spLocks noChangeArrowheads="1"/>
            </p:cNvSpPr>
            <p:nvPr/>
          </p:nvSpPr>
          <p:spPr bwMode="auto">
            <a:xfrm>
              <a:off x="4864" y="2780"/>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73.9</a:t>
              </a:r>
              <a:endParaRPr lang="en-US" altLang="en-US" sz="1800">
                <a:latin typeface="Arial" panose="020B0604020202020204" pitchFamily="34" charset="0"/>
              </a:endParaRPr>
            </a:p>
          </p:txBody>
        </p:sp>
        <p:sp>
          <p:nvSpPr>
            <p:cNvPr id="18562" name="Rectangle 36">
              <a:extLst>
                <a:ext uri="{FF2B5EF4-FFF2-40B4-BE49-F238E27FC236}">
                  <a16:creationId xmlns:a16="http://schemas.microsoft.com/office/drawing/2014/main" id="{8E208136-D818-4CE5-8E95-CA030F765601}"/>
                </a:ext>
              </a:extLst>
            </p:cNvPr>
            <p:cNvSpPr>
              <a:spLocks noChangeArrowheads="1"/>
            </p:cNvSpPr>
            <p:nvPr/>
          </p:nvSpPr>
          <p:spPr bwMode="auto">
            <a:xfrm>
              <a:off x="3912" y="2945"/>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2006-07</a:t>
              </a:r>
              <a:endParaRPr lang="en-US" altLang="en-US" sz="1800">
                <a:latin typeface="Arial" panose="020B0604020202020204" pitchFamily="34" charset="0"/>
              </a:endParaRPr>
            </a:p>
          </p:txBody>
        </p:sp>
        <p:sp>
          <p:nvSpPr>
            <p:cNvPr id="18563" name="Rectangle 37">
              <a:extLst>
                <a:ext uri="{FF2B5EF4-FFF2-40B4-BE49-F238E27FC236}">
                  <a16:creationId xmlns:a16="http://schemas.microsoft.com/office/drawing/2014/main" id="{64ABBA8C-8510-42AF-9522-935FFD33ABB9}"/>
                </a:ext>
              </a:extLst>
            </p:cNvPr>
            <p:cNvSpPr>
              <a:spLocks noChangeArrowheads="1"/>
            </p:cNvSpPr>
            <p:nvPr/>
          </p:nvSpPr>
          <p:spPr bwMode="auto">
            <a:xfrm>
              <a:off x="4796" y="2945"/>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107.2</a:t>
              </a:r>
              <a:endParaRPr lang="en-US" altLang="en-US" sz="1800">
                <a:latin typeface="Arial" panose="020B0604020202020204" pitchFamily="34" charset="0"/>
              </a:endParaRPr>
            </a:p>
          </p:txBody>
        </p:sp>
        <p:sp>
          <p:nvSpPr>
            <p:cNvPr id="18564" name="Rectangle 38">
              <a:extLst>
                <a:ext uri="{FF2B5EF4-FFF2-40B4-BE49-F238E27FC236}">
                  <a16:creationId xmlns:a16="http://schemas.microsoft.com/office/drawing/2014/main" id="{6859F6A2-2518-48FB-81DF-948DCF5DCFBB}"/>
                </a:ext>
              </a:extLst>
            </p:cNvPr>
            <p:cNvSpPr>
              <a:spLocks noChangeArrowheads="1"/>
            </p:cNvSpPr>
            <p:nvPr/>
          </p:nvSpPr>
          <p:spPr bwMode="auto">
            <a:xfrm>
              <a:off x="3912" y="3111"/>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2007-08</a:t>
              </a:r>
              <a:endParaRPr lang="en-US" altLang="en-US" sz="1800">
                <a:latin typeface="Arial" panose="020B0604020202020204" pitchFamily="34" charset="0"/>
              </a:endParaRPr>
            </a:p>
          </p:txBody>
        </p:sp>
        <p:sp>
          <p:nvSpPr>
            <p:cNvPr id="18565" name="Rectangle 39">
              <a:extLst>
                <a:ext uri="{FF2B5EF4-FFF2-40B4-BE49-F238E27FC236}">
                  <a16:creationId xmlns:a16="http://schemas.microsoft.com/office/drawing/2014/main" id="{F925FC2C-1816-400C-AD3D-84C6EAA3B80E}"/>
                </a:ext>
              </a:extLst>
            </p:cNvPr>
            <p:cNvSpPr>
              <a:spLocks noChangeArrowheads="1"/>
            </p:cNvSpPr>
            <p:nvPr/>
          </p:nvSpPr>
          <p:spPr bwMode="auto">
            <a:xfrm>
              <a:off x="4903" y="3111"/>
              <a:ext cx="272"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106</a:t>
              </a:r>
              <a:endParaRPr lang="en-US" altLang="en-US" sz="1800">
                <a:latin typeface="Arial" panose="020B0604020202020204" pitchFamily="34" charset="0"/>
              </a:endParaRPr>
            </a:p>
          </p:txBody>
        </p:sp>
        <p:sp>
          <p:nvSpPr>
            <p:cNvPr id="18566" name="Rectangle 40">
              <a:extLst>
                <a:ext uri="{FF2B5EF4-FFF2-40B4-BE49-F238E27FC236}">
                  <a16:creationId xmlns:a16="http://schemas.microsoft.com/office/drawing/2014/main" id="{678DE39B-79A1-4D49-8837-D369292D9FCA}"/>
                </a:ext>
              </a:extLst>
            </p:cNvPr>
            <p:cNvSpPr>
              <a:spLocks noChangeArrowheads="1"/>
            </p:cNvSpPr>
            <p:nvPr/>
          </p:nvSpPr>
          <p:spPr bwMode="auto">
            <a:xfrm>
              <a:off x="3912" y="3276"/>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2008-09</a:t>
              </a:r>
              <a:endParaRPr lang="en-US" altLang="en-US" sz="1800">
                <a:latin typeface="Arial" panose="020B0604020202020204" pitchFamily="34" charset="0"/>
              </a:endParaRPr>
            </a:p>
          </p:txBody>
        </p:sp>
        <p:sp>
          <p:nvSpPr>
            <p:cNvPr id="18567" name="Rectangle 41">
              <a:extLst>
                <a:ext uri="{FF2B5EF4-FFF2-40B4-BE49-F238E27FC236}">
                  <a16:creationId xmlns:a16="http://schemas.microsoft.com/office/drawing/2014/main" id="{4C699727-09C9-4F0E-AFC5-BC0EE8F932BB}"/>
                </a:ext>
              </a:extLst>
            </p:cNvPr>
            <p:cNvSpPr>
              <a:spLocks noChangeArrowheads="1"/>
            </p:cNvSpPr>
            <p:nvPr/>
          </p:nvSpPr>
          <p:spPr bwMode="auto">
            <a:xfrm>
              <a:off x="4796" y="3276"/>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103.7</a:t>
              </a:r>
              <a:endParaRPr lang="en-US" altLang="en-US" sz="1800">
                <a:latin typeface="Arial" panose="020B0604020202020204" pitchFamily="34" charset="0"/>
              </a:endParaRPr>
            </a:p>
          </p:txBody>
        </p:sp>
        <p:sp>
          <p:nvSpPr>
            <p:cNvPr id="18568" name="Rectangle 42">
              <a:extLst>
                <a:ext uri="{FF2B5EF4-FFF2-40B4-BE49-F238E27FC236}">
                  <a16:creationId xmlns:a16="http://schemas.microsoft.com/office/drawing/2014/main" id="{DA517CB7-35D1-4EE4-A6F1-56747832CA9A}"/>
                </a:ext>
              </a:extLst>
            </p:cNvPr>
            <p:cNvSpPr>
              <a:spLocks noChangeArrowheads="1"/>
            </p:cNvSpPr>
            <p:nvPr/>
          </p:nvSpPr>
          <p:spPr bwMode="auto">
            <a:xfrm>
              <a:off x="3912" y="3441"/>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2009-10</a:t>
              </a:r>
              <a:endParaRPr lang="en-US" altLang="en-US" sz="1800">
                <a:latin typeface="Arial" panose="020B0604020202020204" pitchFamily="34" charset="0"/>
              </a:endParaRPr>
            </a:p>
          </p:txBody>
        </p:sp>
        <p:sp>
          <p:nvSpPr>
            <p:cNvPr id="18569" name="Rectangle 43">
              <a:extLst>
                <a:ext uri="{FF2B5EF4-FFF2-40B4-BE49-F238E27FC236}">
                  <a16:creationId xmlns:a16="http://schemas.microsoft.com/office/drawing/2014/main" id="{4372E651-817E-454A-8802-63E167D64EB8}"/>
                </a:ext>
              </a:extLst>
            </p:cNvPr>
            <p:cNvSpPr>
              <a:spLocks noChangeArrowheads="1"/>
            </p:cNvSpPr>
            <p:nvPr/>
          </p:nvSpPr>
          <p:spPr bwMode="auto">
            <a:xfrm>
              <a:off x="4864" y="3441"/>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90.2</a:t>
              </a:r>
              <a:endParaRPr lang="en-US" altLang="en-US" sz="1800">
                <a:latin typeface="Arial" panose="020B0604020202020204" pitchFamily="34" charset="0"/>
              </a:endParaRPr>
            </a:p>
          </p:txBody>
        </p:sp>
        <p:sp>
          <p:nvSpPr>
            <p:cNvPr id="18570" name="Rectangle 44">
              <a:extLst>
                <a:ext uri="{FF2B5EF4-FFF2-40B4-BE49-F238E27FC236}">
                  <a16:creationId xmlns:a16="http://schemas.microsoft.com/office/drawing/2014/main" id="{7406A1D6-B9FB-436F-8086-021496AEA113}"/>
                </a:ext>
              </a:extLst>
            </p:cNvPr>
            <p:cNvSpPr>
              <a:spLocks noChangeArrowheads="1"/>
            </p:cNvSpPr>
            <p:nvPr/>
          </p:nvSpPr>
          <p:spPr bwMode="auto">
            <a:xfrm>
              <a:off x="3912" y="3606"/>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2010-11</a:t>
              </a:r>
              <a:endParaRPr lang="en-US" altLang="en-US" sz="1800">
                <a:latin typeface="Arial" panose="020B0604020202020204" pitchFamily="34" charset="0"/>
              </a:endParaRPr>
            </a:p>
          </p:txBody>
        </p:sp>
        <p:sp>
          <p:nvSpPr>
            <p:cNvPr id="18571" name="Rectangle 45">
              <a:extLst>
                <a:ext uri="{FF2B5EF4-FFF2-40B4-BE49-F238E27FC236}">
                  <a16:creationId xmlns:a16="http://schemas.microsoft.com/office/drawing/2014/main" id="{B3996B40-188D-4D0F-BA8C-D8640E887697}"/>
                </a:ext>
              </a:extLst>
            </p:cNvPr>
            <p:cNvSpPr>
              <a:spLocks noChangeArrowheads="1"/>
            </p:cNvSpPr>
            <p:nvPr/>
          </p:nvSpPr>
          <p:spPr bwMode="auto">
            <a:xfrm>
              <a:off x="4903" y="3606"/>
              <a:ext cx="272"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127</a:t>
              </a:r>
              <a:endParaRPr lang="en-US" altLang="en-US" sz="1800">
                <a:latin typeface="Arial" panose="020B0604020202020204" pitchFamily="34" charset="0"/>
              </a:endParaRPr>
            </a:p>
          </p:txBody>
        </p:sp>
        <p:sp>
          <p:nvSpPr>
            <p:cNvPr id="18572" name="Rectangle 46">
              <a:extLst>
                <a:ext uri="{FF2B5EF4-FFF2-40B4-BE49-F238E27FC236}">
                  <a16:creationId xmlns:a16="http://schemas.microsoft.com/office/drawing/2014/main" id="{262BEFFD-78B7-4703-84B2-3C95841C6034}"/>
                </a:ext>
              </a:extLst>
            </p:cNvPr>
            <p:cNvSpPr>
              <a:spLocks noChangeArrowheads="1"/>
            </p:cNvSpPr>
            <p:nvPr/>
          </p:nvSpPr>
          <p:spPr bwMode="auto">
            <a:xfrm>
              <a:off x="3915" y="3773"/>
              <a:ext cx="464" cy="1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2011-12</a:t>
              </a:r>
              <a:endParaRPr lang="en-US" altLang="en-US" sz="1800">
                <a:latin typeface="Arial" panose="020B0604020202020204" pitchFamily="34" charset="0"/>
              </a:endParaRPr>
            </a:p>
          </p:txBody>
        </p:sp>
        <p:sp>
          <p:nvSpPr>
            <p:cNvPr id="18573" name="Rectangle 47">
              <a:extLst>
                <a:ext uri="{FF2B5EF4-FFF2-40B4-BE49-F238E27FC236}">
                  <a16:creationId xmlns:a16="http://schemas.microsoft.com/office/drawing/2014/main" id="{365CECF5-37C2-49A8-9C47-C35D8BB46232}"/>
                </a:ext>
              </a:extLst>
            </p:cNvPr>
            <p:cNvSpPr>
              <a:spLocks noChangeArrowheads="1"/>
            </p:cNvSpPr>
            <p:nvPr/>
          </p:nvSpPr>
          <p:spPr bwMode="auto">
            <a:xfrm>
              <a:off x="4890" y="3771"/>
              <a:ext cx="251" cy="1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59.9</a:t>
              </a:r>
            </a:p>
          </p:txBody>
        </p:sp>
        <p:sp>
          <p:nvSpPr>
            <p:cNvPr id="18574" name="Line 48">
              <a:extLst>
                <a:ext uri="{FF2B5EF4-FFF2-40B4-BE49-F238E27FC236}">
                  <a16:creationId xmlns:a16="http://schemas.microsoft.com/office/drawing/2014/main" id="{1CF1F8CE-E709-44EB-B169-07886D7F379A}"/>
                </a:ext>
              </a:extLst>
            </p:cNvPr>
            <p:cNvSpPr>
              <a:spLocks noChangeShapeType="1"/>
            </p:cNvSpPr>
            <p:nvPr/>
          </p:nvSpPr>
          <p:spPr bwMode="auto">
            <a:xfrm>
              <a:off x="3883" y="954"/>
              <a:ext cx="1253" cy="0"/>
            </a:xfrm>
            <a:prstGeom prst="line">
              <a:avLst/>
            </a:prstGeom>
            <a:grpFill/>
            <a:ln w="0">
              <a:solidFill>
                <a:srgbClr val="000000"/>
              </a:solidFill>
              <a:round/>
              <a:headEnd/>
              <a:tailEnd/>
            </a:ln>
          </p:spPr>
          <p:txBody>
            <a:bodyPr/>
            <a:lstStyle/>
            <a:p>
              <a:endParaRPr lang="en-US"/>
            </a:p>
          </p:txBody>
        </p:sp>
        <p:sp>
          <p:nvSpPr>
            <p:cNvPr id="18575" name="Rectangle 49">
              <a:extLst>
                <a:ext uri="{FF2B5EF4-FFF2-40B4-BE49-F238E27FC236}">
                  <a16:creationId xmlns:a16="http://schemas.microsoft.com/office/drawing/2014/main" id="{8CC8889E-272C-477F-B5C8-2B5FE91E0AB2}"/>
                </a:ext>
              </a:extLst>
            </p:cNvPr>
            <p:cNvSpPr>
              <a:spLocks noChangeArrowheads="1"/>
            </p:cNvSpPr>
            <p:nvPr/>
          </p:nvSpPr>
          <p:spPr bwMode="auto">
            <a:xfrm>
              <a:off x="3883" y="954"/>
              <a:ext cx="1253"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8436" name="Group 51">
            <a:extLst>
              <a:ext uri="{FF2B5EF4-FFF2-40B4-BE49-F238E27FC236}">
                <a16:creationId xmlns:a16="http://schemas.microsoft.com/office/drawing/2014/main" id="{5945385F-33C1-4F71-8CA6-19A629338899}"/>
              </a:ext>
            </a:extLst>
          </p:cNvPr>
          <p:cNvGrpSpPr>
            <a:grpSpLocks noChangeAspect="1"/>
          </p:cNvGrpSpPr>
          <p:nvPr/>
        </p:nvGrpSpPr>
        <p:grpSpPr bwMode="auto">
          <a:xfrm>
            <a:off x="2277327" y="1373187"/>
            <a:ext cx="2074011" cy="5482141"/>
            <a:chOff x="2251" y="624"/>
            <a:chExt cx="1253" cy="3312"/>
          </a:xfrm>
          <a:solidFill>
            <a:schemeClr val="bg1"/>
          </a:solidFill>
        </p:grpSpPr>
        <p:sp>
          <p:nvSpPr>
            <p:cNvPr id="18492" name="AutoShape 50">
              <a:extLst>
                <a:ext uri="{FF2B5EF4-FFF2-40B4-BE49-F238E27FC236}">
                  <a16:creationId xmlns:a16="http://schemas.microsoft.com/office/drawing/2014/main" id="{A1F137CC-94DD-4628-8C98-D7D437702644}"/>
                </a:ext>
              </a:extLst>
            </p:cNvPr>
            <p:cNvSpPr>
              <a:spLocks noChangeAspect="1" noChangeArrowheads="1" noTextEdit="1"/>
            </p:cNvSpPr>
            <p:nvPr/>
          </p:nvSpPr>
          <p:spPr bwMode="auto">
            <a:xfrm>
              <a:off x="2251" y="624"/>
              <a:ext cx="1253" cy="3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93" name="Rectangle 52">
              <a:extLst>
                <a:ext uri="{FF2B5EF4-FFF2-40B4-BE49-F238E27FC236}">
                  <a16:creationId xmlns:a16="http://schemas.microsoft.com/office/drawing/2014/main" id="{5DDA386D-5A39-4443-BFF0-24087C60D69A}"/>
                </a:ext>
              </a:extLst>
            </p:cNvPr>
            <p:cNvSpPr>
              <a:spLocks noChangeArrowheads="1"/>
            </p:cNvSpPr>
            <p:nvPr/>
          </p:nvSpPr>
          <p:spPr bwMode="auto">
            <a:xfrm>
              <a:off x="2280" y="634"/>
              <a:ext cx="330"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Year</a:t>
              </a:r>
              <a:endParaRPr lang="en-US" altLang="en-US" sz="1800">
                <a:latin typeface="Arial" panose="020B0604020202020204" pitchFamily="34" charset="0"/>
              </a:endParaRPr>
            </a:p>
          </p:txBody>
        </p:sp>
        <p:sp>
          <p:nvSpPr>
            <p:cNvPr id="18494" name="Rectangle 53">
              <a:extLst>
                <a:ext uri="{FF2B5EF4-FFF2-40B4-BE49-F238E27FC236}">
                  <a16:creationId xmlns:a16="http://schemas.microsoft.com/office/drawing/2014/main" id="{5989E9FA-CD3F-4EB7-9339-AA336EC8BDF4}"/>
                </a:ext>
              </a:extLst>
            </p:cNvPr>
            <p:cNvSpPr>
              <a:spLocks noChangeArrowheads="1"/>
            </p:cNvSpPr>
            <p:nvPr/>
          </p:nvSpPr>
          <p:spPr bwMode="auto">
            <a:xfrm>
              <a:off x="2902" y="634"/>
              <a:ext cx="65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Inches of </a:t>
              </a:r>
              <a:endParaRPr lang="en-US" altLang="en-US" sz="1800">
                <a:latin typeface="Arial" panose="020B0604020202020204" pitchFamily="34" charset="0"/>
              </a:endParaRPr>
            </a:p>
          </p:txBody>
        </p:sp>
        <p:sp>
          <p:nvSpPr>
            <p:cNvPr id="18495" name="Rectangle 54">
              <a:extLst>
                <a:ext uri="{FF2B5EF4-FFF2-40B4-BE49-F238E27FC236}">
                  <a16:creationId xmlns:a16="http://schemas.microsoft.com/office/drawing/2014/main" id="{8EAB7C40-4DB6-4F22-9623-D73F147513A3}"/>
                </a:ext>
              </a:extLst>
            </p:cNvPr>
            <p:cNvSpPr>
              <a:spLocks noChangeArrowheads="1"/>
            </p:cNvSpPr>
            <p:nvPr/>
          </p:nvSpPr>
          <p:spPr bwMode="auto">
            <a:xfrm>
              <a:off x="2902" y="799"/>
              <a:ext cx="563"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snowfall</a:t>
              </a:r>
              <a:endParaRPr lang="en-US" altLang="en-US" sz="1800">
                <a:latin typeface="Arial" panose="020B0604020202020204" pitchFamily="34" charset="0"/>
              </a:endParaRPr>
            </a:p>
          </p:txBody>
        </p:sp>
        <p:sp>
          <p:nvSpPr>
            <p:cNvPr id="18496" name="Rectangle 55">
              <a:extLst>
                <a:ext uri="{FF2B5EF4-FFF2-40B4-BE49-F238E27FC236}">
                  <a16:creationId xmlns:a16="http://schemas.microsoft.com/office/drawing/2014/main" id="{04B51109-4088-4F83-801E-800C18E36E7F}"/>
                </a:ext>
              </a:extLst>
            </p:cNvPr>
            <p:cNvSpPr>
              <a:spLocks noChangeArrowheads="1"/>
            </p:cNvSpPr>
            <p:nvPr/>
          </p:nvSpPr>
          <p:spPr bwMode="auto">
            <a:xfrm>
              <a:off x="2280" y="964"/>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1976-77</a:t>
              </a:r>
              <a:endParaRPr lang="en-US" altLang="en-US" sz="1800">
                <a:latin typeface="Arial" panose="020B0604020202020204" pitchFamily="34" charset="0"/>
              </a:endParaRPr>
            </a:p>
          </p:txBody>
        </p:sp>
        <p:sp>
          <p:nvSpPr>
            <p:cNvPr id="18497" name="Rectangle 56">
              <a:extLst>
                <a:ext uri="{FF2B5EF4-FFF2-40B4-BE49-F238E27FC236}">
                  <a16:creationId xmlns:a16="http://schemas.microsoft.com/office/drawing/2014/main" id="{A4C8A738-D9C7-47B3-9013-F0150CE653D7}"/>
                </a:ext>
              </a:extLst>
            </p:cNvPr>
            <p:cNvSpPr>
              <a:spLocks noChangeArrowheads="1"/>
            </p:cNvSpPr>
            <p:nvPr/>
          </p:nvSpPr>
          <p:spPr bwMode="auto">
            <a:xfrm>
              <a:off x="3232" y="964"/>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92.1</a:t>
              </a:r>
              <a:endParaRPr lang="en-US" altLang="en-US" sz="1800">
                <a:latin typeface="Arial" panose="020B0604020202020204" pitchFamily="34" charset="0"/>
              </a:endParaRPr>
            </a:p>
          </p:txBody>
        </p:sp>
        <p:sp>
          <p:nvSpPr>
            <p:cNvPr id="18498" name="Rectangle 57">
              <a:extLst>
                <a:ext uri="{FF2B5EF4-FFF2-40B4-BE49-F238E27FC236}">
                  <a16:creationId xmlns:a16="http://schemas.microsoft.com/office/drawing/2014/main" id="{507E51B9-E6D3-46FE-A158-51AB998DCA24}"/>
                </a:ext>
              </a:extLst>
            </p:cNvPr>
            <p:cNvSpPr>
              <a:spLocks noChangeArrowheads="1"/>
            </p:cNvSpPr>
            <p:nvPr/>
          </p:nvSpPr>
          <p:spPr bwMode="auto">
            <a:xfrm>
              <a:off x="2280" y="1129"/>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1977-78</a:t>
              </a:r>
              <a:endParaRPr lang="en-US" altLang="en-US" sz="1800">
                <a:latin typeface="Arial" panose="020B0604020202020204" pitchFamily="34" charset="0"/>
              </a:endParaRPr>
            </a:p>
          </p:txBody>
        </p:sp>
        <p:sp>
          <p:nvSpPr>
            <p:cNvPr id="18499" name="Rectangle 58">
              <a:extLst>
                <a:ext uri="{FF2B5EF4-FFF2-40B4-BE49-F238E27FC236}">
                  <a16:creationId xmlns:a16="http://schemas.microsoft.com/office/drawing/2014/main" id="{15792063-96BB-4368-AC75-124FA144BE07}"/>
                </a:ext>
              </a:extLst>
            </p:cNvPr>
            <p:cNvSpPr>
              <a:spLocks noChangeArrowheads="1"/>
            </p:cNvSpPr>
            <p:nvPr/>
          </p:nvSpPr>
          <p:spPr bwMode="auto">
            <a:xfrm>
              <a:off x="3164" y="1129"/>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160.9</a:t>
              </a:r>
              <a:endParaRPr lang="en-US" altLang="en-US" sz="1800">
                <a:latin typeface="Arial" panose="020B0604020202020204" pitchFamily="34" charset="0"/>
              </a:endParaRPr>
            </a:p>
          </p:txBody>
        </p:sp>
        <p:sp>
          <p:nvSpPr>
            <p:cNvPr id="18500" name="Rectangle 59">
              <a:extLst>
                <a:ext uri="{FF2B5EF4-FFF2-40B4-BE49-F238E27FC236}">
                  <a16:creationId xmlns:a16="http://schemas.microsoft.com/office/drawing/2014/main" id="{7BD9AC55-80C2-407F-AF5E-3F9F61B9D073}"/>
                </a:ext>
              </a:extLst>
            </p:cNvPr>
            <p:cNvSpPr>
              <a:spLocks noChangeArrowheads="1"/>
            </p:cNvSpPr>
            <p:nvPr/>
          </p:nvSpPr>
          <p:spPr bwMode="auto">
            <a:xfrm>
              <a:off x="2280" y="1294"/>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1978-79</a:t>
              </a:r>
              <a:endParaRPr lang="en-US" altLang="en-US" sz="1800">
                <a:latin typeface="Arial" panose="020B0604020202020204" pitchFamily="34" charset="0"/>
              </a:endParaRPr>
            </a:p>
          </p:txBody>
        </p:sp>
        <p:sp>
          <p:nvSpPr>
            <p:cNvPr id="18501" name="Rectangle 60">
              <a:extLst>
                <a:ext uri="{FF2B5EF4-FFF2-40B4-BE49-F238E27FC236}">
                  <a16:creationId xmlns:a16="http://schemas.microsoft.com/office/drawing/2014/main" id="{D807EFC4-9D64-4F54-8B52-7F5F9EAC3D1F}"/>
                </a:ext>
              </a:extLst>
            </p:cNvPr>
            <p:cNvSpPr>
              <a:spLocks noChangeArrowheads="1"/>
            </p:cNvSpPr>
            <p:nvPr/>
          </p:nvSpPr>
          <p:spPr bwMode="auto">
            <a:xfrm>
              <a:off x="3164" y="1294"/>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138.5</a:t>
              </a:r>
              <a:endParaRPr lang="en-US" altLang="en-US" sz="1800">
                <a:latin typeface="Arial" panose="020B0604020202020204" pitchFamily="34" charset="0"/>
              </a:endParaRPr>
            </a:p>
          </p:txBody>
        </p:sp>
        <p:sp>
          <p:nvSpPr>
            <p:cNvPr id="18502" name="Rectangle 61">
              <a:extLst>
                <a:ext uri="{FF2B5EF4-FFF2-40B4-BE49-F238E27FC236}">
                  <a16:creationId xmlns:a16="http://schemas.microsoft.com/office/drawing/2014/main" id="{572D37C3-06F7-4E5E-B60D-33DF2DD6B442}"/>
                </a:ext>
              </a:extLst>
            </p:cNvPr>
            <p:cNvSpPr>
              <a:spLocks noChangeArrowheads="1"/>
            </p:cNvSpPr>
            <p:nvPr/>
          </p:nvSpPr>
          <p:spPr bwMode="auto">
            <a:xfrm>
              <a:off x="2280" y="1459"/>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1979-80</a:t>
              </a:r>
              <a:endParaRPr lang="en-US" altLang="en-US" sz="1800">
                <a:latin typeface="Arial" panose="020B0604020202020204" pitchFamily="34" charset="0"/>
              </a:endParaRPr>
            </a:p>
          </p:txBody>
        </p:sp>
        <p:sp>
          <p:nvSpPr>
            <p:cNvPr id="18503" name="Rectangle 62">
              <a:extLst>
                <a:ext uri="{FF2B5EF4-FFF2-40B4-BE49-F238E27FC236}">
                  <a16:creationId xmlns:a16="http://schemas.microsoft.com/office/drawing/2014/main" id="{E92707AC-DFE1-47A7-94DC-1E14D1738F12}"/>
                </a:ext>
              </a:extLst>
            </p:cNvPr>
            <p:cNvSpPr>
              <a:spLocks noChangeArrowheads="1"/>
            </p:cNvSpPr>
            <p:nvPr/>
          </p:nvSpPr>
          <p:spPr bwMode="auto">
            <a:xfrm>
              <a:off x="3232" y="1459"/>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72.2</a:t>
              </a:r>
              <a:endParaRPr lang="en-US" altLang="en-US" sz="1800">
                <a:latin typeface="Arial" panose="020B0604020202020204" pitchFamily="34" charset="0"/>
              </a:endParaRPr>
            </a:p>
          </p:txBody>
        </p:sp>
        <p:sp>
          <p:nvSpPr>
            <p:cNvPr id="18504" name="Rectangle 63">
              <a:extLst>
                <a:ext uri="{FF2B5EF4-FFF2-40B4-BE49-F238E27FC236}">
                  <a16:creationId xmlns:a16="http://schemas.microsoft.com/office/drawing/2014/main" id="{1621C271-15C3-4643-9381-F678021BEB05}"/>
                </a:ext>
              </a:extLst>
            </p:cNvPr>
            <p:cNvSpPr>
              <a:spLocks noChangeArrowheads="1"/>
            </p:cNvSpPr>
            <p:nvPr/>
          </p:nvSpPr>
          <p:spPr bwMode="auto">
            <a:xfrm>
              <a:off x="2280" y="1624"/>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1980-81</a:t>
              </a:r>
              <a:endParaRPr lang="en-US" altLang="en-US" sz="1800">
                <a:latin typeface="Arial" panose="020B0604020202020204" pitchFamily="34" charset="0"/>
              </a:endParaRPr>
            </a:p>
          </p:txBody>
        </p:sp>
        <p:sp>
          <p:nvSpPr>
            <p:cNvPr id="18505" name="Rectangle 64">
              <a:extLst>
                <a:ext uri="{FF2B5EF4-FFF2-40B4-BE49-F238E27FC236}">
                  <a16:creationId xmlns:a16="http://schemas.microsoft.com/office/drawing/2014/main" id="{954156BE-C1F2-485B-8D0A-18C57B7D6F62}"/>
                </a:ext>
              </a:extLst>
            </p:cNvPr>
            <p:cNvSpPr>
              <a:spLocks noChangeArrowheads="1"/>
            </p:cNvSpPr>
            <p:nvPr/>
          </p:nvSpPr>
          <p:spPr bwMode="auto">
            <a:xfrm>
              <a:off x="3232" y="1624"/>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94.4</a:t>
              </a:r>
              <a:endParaRPr lang="en-US" altLang="en-US" sz="1800">
                <a:latin typeface="Arial" panose="020B0604020202020204" pitchFamily="34" charset="0"/>
              </a:endParaRPr>
            </a:p>
          </p:txBody>
        </p:sp>
        <p:sp>
          <p:nvSpPr>
            <p:cNvPr id="18506" name="Rectangle 65">
              <a:extLst>
                <a:ext uri="{FF2B5EF4-FFF2-40B4-BE49-F238E27FC236}">
                  <a16:creationId xmlns:a16="http://schemas.microsoft.com/office/drawing/2014/main" id="{9A37399A-CBEA-4F05-A1BB-FF3E40BAFF6E}"/>
                </a:ext>
              </a:extLst>
            </p:cNvPr>
            <p:cNvSpPr>
              <a:spLocks noChangeArrowheads="1"/>
            </p:cNvSpPr>
            <p:nvPr/>
          </p:nvSpPr>
          <p:spPr bwMode="auto">
            <a:xfrm>
              <a:off x="2280" y="1790"/>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1981-82</a:t>
              </a:r>
              <a:endParaRPr lang="en-US" altLang="en-US" sz="1800">
                <a:latin typeface="Arial" panose="020B0604020202020204" pitchFamily="34" charset="0"/>
              </a:endParaRPr>
            </a:p>
          </p:txBody>
        </p:sp>
        <p:sp>
          <p:nvSpPr>
            <p:cNvPr id="18507" name="Rectangle 66">
              <a:extLst>
                <a:ext uri="{FF2B5EF4-FFF2-40B4-BE49-F238E27FC236}">
                  <a16:creationId xmlns:a16="http://schemas.microsoft.com/office/drawing/2014/main" id="{A1550A2C-619C-447A-BB24-6B7983C89A58}"/>
                </a:ext>
              </a:extLst>
            </p:cNvPr>
            <p:cNvSpPr>
              <a:spLocks noChangeArrowheads="1"/>
            </p:cNvSpPr>
            <p:nvPr/>
          </p:nvSpPr>
          <p:spPr bwMode="auto">
            <a:xfrm>
              <a:off x="3164" y="1790"/>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128.4</a:t>
              </a:r>
              <a:endParaRPr lang="en-US" altLang="en-US" sz="1800">
                <a:latin typeface="Arial" panose="020B0604020202020204" pitchFamily="34" charset="0"/>
              </a:endParaRPr>
            </a:p>
          </p:txBody>
        </p:sp>
        <p:sp>
          <p:nvSpPr>
            <p:cNvPr id="18508" name="Rectangle 67">
              <a:extLst>
                <a:ext uri="{FF2B5EF4-FFF2-40B4-BE49-F238E27FC236}">
                  <a16:creationId xmlns:a16="http://schemas.microsoft.com/office/drawing/2014/main" id="{6629817C-A0AC-4135-BA5F-152E6CC25232}"/>
                </a:ext>
              </a:extLst>
            </p:cNvPr>
            <p:cNvSpPr>
              <a:spLocks noChangeArrowheads="1"/>
            </p:cNvSpPr>
            <p:nvPr/>
          </p:nvSpPr>
          <p:spPr bwMode="auto">
            <a:xfrm>
              <a:off x="2280" y="1955"/>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1982-83</a:t>
              </a:r>
              <a:endParaRPr lang="en-US" altLang="en-US" sz="1800">
                <a:latin typeface="Arial" panose="020B0604020202020204" pitchFamily="34" charset="0"/>
              </a:endParaRPr>
            </a:p>
          </p:txBody>
        </p:sp>
        <p:sp>
          <p:nvSpPr>
            <p:cNvPr id="18509" name="Rectangle 68">
              <a:extLst>
                <a:ext uri="{FF2B5EF4-FFF2-40B4-BE49-F238E27FC236}">
                  <a16:creationId xmlns:a16="http://schemas.microsoft.com/office/drawing/2014/main" id="{8C01E4EB-EBE7-4027-8B34-98CAA30F672E}"/>
                </a:ext>
              </a:extLst>
            </p:cNvPr>
            <p:cNvSpPr>
              <a:spLocks noChangeArrowheads="1"/>
            </p:cNvSpPr>
            <p:nvPr/>
          </p:nvSpPr>
          <p:spPr bwMode="auto">
            <a:xfrm>
              <a:off x="3232" y="1955"/>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59.9</a:t>
              </a:r>
              <a:endParaRPr lang="en-US" altLang="en-US" sz="1800">
                <a:latin typeface="Arial" panose="020B0604020202020204" pitchFamily="34" charset="0"/>
              </a:endParaRPr>
            </a:p>
          </p:txBody>
        </p:sp>
        <p:sp>
          <p:nvSpPr>
            <p:cNvPr id="18510" name="Rectangle 69">
              <a:extLst>
                <a:ext uri="{FF2B5EF4-FFF2-40B4-BE49-F238E27FC236}">
                  <a16:creationId xmlns:a16="http://schemas.microsoft.com/office/drawing/2014/main" id="{427B0FA6-6E4E-4198-A139-8F0ADC37E479}"/>
                </a:ext>
              </a:extLst>
            </p:cNvPr>
            <p:cNvSpPr>
              <a:spLocks noChangeArrowheads="1"/>
            </p:cNvSpPr>
            <p:nvPr/>
          </p:nvSpPr>
          <p:spPr bwMode="auto">
            <a:xfrm>
              <a:off x="2280" y="2120"/>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1983-84</a:t>
              </a:r>
              <a:endParaRPr lang="en-US" altLang="en-US" sz="1800">
                <a:latin typeface="Arial" panose="020B0604020202020204" pitchFamily="34" charset="0"/>
              </a:endParaRPr>
            </a:p>
          </p:txBody>
        </p:sp>
        <p:sp>
          <p:nvSpPr>
            <p:cNvPr id="18511" name="Rectangle 70">
              <a:extLst>
                <a:ext uri="{FF2B5EF4-FFF2-40B4-BE49-F238E27FC236}">
                  <a16:creationId xmlns:a16="http://schemas.microsoft.com/office/drawing/2014/main" id="{4E50A1D4-81C4-4E23-85E7-B4B6D5E29F81}"/>
                </a:ext>
              </a:extLst>
            </p:cNvPr>
            <p:cNvSpPr>
              <a:spLocks noChangeArrowheads="1"/>
            </p:cNvSpPr>
            <p:nvPr/>
          </p:nvSpPr>
          <p:spPr bwMode="auto">
            <a:xfrm>
              <a:off x="3271" y="2120"/>
              <a:ext cx="272"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118</a:t>
              </a:r>
              <a:endParaRPr lang="en-US" altLang="en-US" sz="1800">
                <a:latin typeface="Arial" panose="020B0604020202020204" pitchFamily="34" charset="0"/>
              </a:endParaRPr>
            </a:p>
          </p:txBody>
        </p:sp>
        <p:sp>
          <p:nvSpPr>
            <p:cNvPr id="18512" name="Rectangle 71">
              <a:extLst>
                <a:ext uri="{FF2B5EF4-FFF2-40B4-BE49-F238E27FC236}">
                  <a16:creationId xmlns:a16="http://schemas.microsoft.com/office/drawing/2014/main" id="{F687CD41-7729-4E40-AC9C-EAA79C07D51D}"/>
                </a:ext>
              </a:extLst>
            </p:cNvPr>
            <p:cNvSpPr>
              <a:spLocks noChangeArrowheads="1"/>
            </p:cNvSpPr>
            <p:nvPr/>
          </p:nvSpPr>
          <p:spPr bwMode="auto">
            <a:xfrm>
              <a:off x="2280" y="2285"/>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1984-85</a:t>
              </a:r>
              <a:endParaRPr lang="en-US" altLang="en-US" sz="1800">
                <a:latin typeface="Arial" panose="020B0604020202020204" pitchFamily="34" charset="0"/>
              </a:endParaRPr>
            </a:p>
          </p:txBody>
        </p:sp>
        <p:sp>
          <p:nvSpPr>
            <p:cNvPr id="18513" name="Rectangle 72">
              <a:extLst>
                <a:ext uri="{FF2B5EF4-FFF2-40B4-BE49-F238E27FC236}">
                  <a16:creationId xmlns:a16="http://schemas.microsoft.com/office/drawing/2014/main" id="{1E54BDCB-30CD-4FBE-A302-F74B48D161E5}"/>
                </a:ext>
              </a:extLst>
            </p:cNvPr>
            <p:cNvSpPr>
              <a:spLocks noChangeArrowheads="1"/>
            </p:cNvSpPr>
            <p:nvPr/>
          </p:nvSpPr>
          <p:spPr bwMode="auto">
            <a:xfrm>
              <a:off x="3232" y="2285"/>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87.1</a:t>
              </a:r>
              <a:endParaRPr lang="en-US" altLang="en-US" sz="1800">
                <a:latin typeface="Arial" panose="020B0604020202020204" pitchFamily="34" charset="0"/>
              </a:endParaRPr>
            </a:p>
          </p:txBody>
        </p:sp>
        <p:sp>
          <p:nvSpPr>
            <p:cNvPr id="18514" name="Rectangle 73">
              <a:extLst>
                <a:ext uri="{FF2B5EF4-FFF2-40B4-BE49-F238E27FC236}">
                  <a16:creationId xmlns:a16="http://schemas.microsoft.com/office/drawing/2014/main" id="{CF8E1E56-A7ED-4BA6-BCF9-8CD483F9FBFD}"/>
                </a:ext>
              </a:extLst>
            </p:cNvPr>
            <p:cNvSpPr>
              <a:spLocks noChangeArrowheads="1"/>
            </p:cNvSpPr>
            <p:nvPr/>
          </p:nvSpPr>
          <p:spPr bwMode="auto">
            <a:xfrm>
              <a:off x="2280" y="2450"/>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1985-86</a:t>
              </a:r>
              <a:endParaRPr lang="en-US" altLang="en-US" sz="1800">
                <a:latin typeface="Arial" panose="020B0604020202020204" pitchFamily="34" charset="0"/>
              </a:endParaRPr>
            </a:p>
          </p:txBody>
        </p:sp>
        <p:sp>
          <p:nvSpPr>
            <p:cNvPr id="18515" name="Rectangle 74">
              <a:extLst>
                <a:ext uri="{FF2B5EF4-FFF2-40B4-BE49-F238E27FC236}">
                  <a16:creationId xmlns:a16="http://schemas.microsoft.com/office/drawing/2014/main" id="{C787BF8C-891F-4CB0-8EE8-71905CF86FC1}"/>
                </a:ext>
              </a:extLst>
            </p:cNvPr>
            <p:cNvSpPr>
              <a:spLocks noChangeArrowheads="1"/>
            </p:cNvSpPr>
            <p:nvPr/>
          </p:nvSpPr>
          <p:spPr bwMode="auto">
            <a:xfrm>
              <a:off x="3232" y="2450"/>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70.7</a:t>
              </a:r>
              <a:endParaRPr lang="en-US" altLang="en-US" sz="1800">
                <a:latin typeface="Arial" panose="020B0604020202020204" pitchFamily="34" charset="0"/>
              </a:endParaRPr>
            </a:p>
          </p:txBody>
        </p:sp>
        <p:sp>
          <p:nvSpPr>
            <p:cNvPr id="18516" name="Rectangle 75">
              <a:extLst>
                <a:ext uri="{FF2B5EF4-FFF2-40B4-BE49-F238E27FC236}">
                  <a16:creationId xmlns:a16="http://schemas.microsoft.com/office/drawing/2014/main" id="{B5CD81EC-A8E3-4FD9-BB4A-3423F08B8A05}"/>
                </a:ext>
              </a:extLst>
            </p:cNvPr>
            <p:cNvSpPr>
              <a:spLocks noChangeArrowheads="1"/>
            </p:cNvSpPr>
            <p:nvPr/>
          </p:nvSpPr>
          <p:spPr bwMode="auto">
            <a:xfrm>
              <a:off x="2280" y="2615"/>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1986-87</a:t>
              </a:r>
              <a:endParaRPr lang="en-US" altLang="en-US" sz="1800">
                <a:latin typeface="Arial" panose="020B0604020202020204" pitchFamily="34" charset="0"/>
              </a:endParaRPr>
            </a:p>
          </p:txBody>
        </p:sp>
        <p:sp>
          <p:nvSpPr>
            <p:cNvPr id="18517" name="Rectangle 76">
              <a:extLst>
                <a:ext uri="{FF2B5EF4-FFF2-40B4-BE49-F238E27FC236}">
                  <a16:creationId xmlns:a16="http://schemas.microsoft.com/office/drawing/2014/main" id="{0B2DC278-954E-4150-976A-A985F3085927}"/>
                </a:ext>
              </a:extLst>
            </p:cNvPr>
            <p:cNvSpPr>
              <a:spLocks noChangeArrowheads="1"/>
            </p:cNvSpPr>
            <p:nvPr/>
          </p:nvSpPr>
          <p:spPr bwMode="auto">
            <a:xfrm>
              <a:off x="3232" y="2615"/>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67.1</a:t>
              </a:r>
              <a:endParaRPr lang="en-US" altLang="en-US" sz="1800">
                <a:latin typeface="Arial" panose="020B0604020202020204" pitchFamily="34" charset="0"/>
              </a:endParaRPr>
            </a:p>
          </p:txBody>
        </p:sp>
        <p:sp>
          <p:nvSpPr>
            <p:cNvPr id="18518" name="Rectangle 77">
              <a:extLst>
                <a:ext uri="{FF2B5EF4-FFF2-40B4-BE49-F238E27FC236}">
                  <a16:creationId xmlns:a16="http://schemas.microsoft.com/office/drawing/2014/main" id="{D89529EB-6B79-4DE4-9255-D39361337A76}"/>
                </a:ext>
              </a:extLst>
            </p:cNvPr>
            <p:cNvSpPr>
              <a:spLocks noChangeArrowheads="1"/>
            </p:cNvSpPr>
            <p:nvPr/>
          </p:nvSpPr>
          <p:spPr bwMode="auto">
            <a:xfrm>
              <a:off x="2280" y="2780"/>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1987-88</a:t>
              </a:r>
              <a:endParaRPr lang="en-US" altLang="en-US" sz="1800">
                <a:latin typeface="Arial" panose="020B0604020202020204" pitchFamily="34" charset="0"/>
              </a:endParaRPr>
            </a:p>
          </p:txBody>
        </p:sp>
        <p:sp>
          <p:nvSpPr>
            <p:cNvPr id="18519" name="Rectangle 78">
              <a:extLst>
                <a:ext uri="{FF2B5EF4-FFF2-40B4-BE49-F238E27FC236}">
                  <a16:creationId xmlns:a16="http://schemas.microsoft.com/office/drawing/2014/main" id="{1E74AD61-269F-460C-8DDF-B8B7BA173363}"/>
                </a:ext>
              </a:extLst>
            </p:cNvPr>
            <p:cNvSpPr>
              <a:spLocks noChangeArrowheads="1"/>
            </p:cNvSpPr>
            <p:nvPr/>
          </p:nvSpPr>
          <p:spPr bwMode="auto">
            <a:xfrm>
              <a:off x="3232" y="2780"/>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69.8</a:t>
              </a:r>
              <a:endParaRPr lang="en-US" altLang="en-US" sz="1800">
                <a:latin typeface="Arial" panose="020B0604020202020204" pitchFamily="34" charset="0"/>
              </a:endParaRPr>
            </a:p>
          </p:txBody>
        </p:sp>
        <p:sp>
          <p:nvSpPr>
            <p:cNvPr id="18520" name="Rectangle 79">
              <a:extLst>
                <a:ext uri="{FF2B5EF4-FFF2-40B4-BE49-F238E27FC236}">
                  <a16:creationId xmlns:a16="http://schemas.microsoft.com/office/drawing/2014/main" id="{ADF47BF5-26B6-4EAD-AB70-E3DAC45DFFE6}"/>
                </a:ext>
              </a:extLst>
            </p:cNvPr>
            <p:cNvSpPr>
              <a:spLocks noChangeArrowheads="1"/>
            </p:cNvSpPr>
            <p:nvPr/>
          </p:nvSpPr>
          <p:spPr bwMode="auto">
            <a:xfrm>
              <a:off x="2280" y="2945"/>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000000"/>
                  </a:solidFill>
                  <a:latin typeface="Arial" panose="020B0604020202020204" pitchFamily="34" charset="0"/>
                </a:rPr>
                <a:t>1988-89</a:t>
              </a:r>
              <a:endParaRPr lang="en-US" altLang="en-US" sz="1800" dirty="0">
                <a:latin typeface="Arial" panose="020B0604020202020204" pitchFamily="34" charset="0"/>
              </a:endParaRPr>
            </a:p>
          </p:txBody>
        </p:sp>
        <p:sp>
          <p:nvSpPr>
            <p:cNvPr id="18521" name="Rectangle 80">
              <a:extLst>
                <a:ext uri="{FF2B5EF4-FFF2-40B4-BE49-F238E27FC236}">
                  <a16:creationId xmlns:a16="http://schemas.microsoft.com/office/drawing/2014/main" id="{1F57ACDD-E230-4015-9D96-0209472DEBD4}"/>
                </a:ext>
              </a:extLst>
            </p:cNvPr>
            <p:cNvSpPr>
              <a:spLocks noChangeArrowheads="1"/>
            </p:cNvSpPr>
            <p:nvPr/>
          </p:nvSpPr>
          <p:spPr bwMode="auto">
            <a:xfrm>
              <a:off x="3232" y="2945"/>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86.6</a:t>
              </a:r>
              <a:endParaRPr lang="en-US" altLang="en-US" sz="1800">
                <a:latin typeface="Arial" panose="020B0604020202020204" pitchFamily="34" charset="0"/>
              </a:endParaRPr>
            </a:p>
          </p:txBody>
        </p:sp>
        <p:sp>
          <p:nvSpPr>
            <p:cNvPr id="18522" name="Rectangle 81">
              <a:extLst>
                <a:ext uri="{FF2B5EF4-FFF2-40B4-BE49-F238E27FC236}">
                  <a16:creationId xmlns:a16="http://schemas.microsoft.com/office/drawing/2014/main" id="{9AA27FFD-FF15-41A8-AEE0-731719E97266}"/>
                </a:ext>
              </a:extLst>
            </p:cNvPr>
            <p:cNvSpPr>
              <a:spLocks noChangeArrowheads="1"/>
            </p:cNvSpPr>
            <p:nvPr/>
          </p:nvSpPr>
          <p:spPr bwMode="auto">
            <a:xfrm>
              <a:off x="2280" y="3111"/>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1989-90</a:t>
              </a:r>
              <a:endParaRPr lang="en-US" altLang="en-US" sz="1800">
                <a:latin typeface="Arial" panose="020B0604020202020204" pitchFamily="34" charset="0"/>
              </a:endParaRPr>
            </a:p>
          </p:txBody>
        </p:sp>
        <p:sp>
          <p:nvSpPr>
            <p:cNvPr id="18523" name="Rectangle 82">
              <a:extLst>
                <a:ext uri="{FF2B5EF4-FFF2-40B4-BE49-F238E27FC236}">
                  <a16:creationId xmlns:a16="http://schemas.microsoft.com/office/drawing/2014/main" id="{8F67F54F-6456-475A-8A1A-DAF2FB2297B1}"/>
                </a:ext>
              </a:extLst>
            </p:cNvPr>
            <p:cNvSpPr>
              <a:spLocks noChangeArrowheads="1"/>
            </p:cNvSpPr>
            <p:nvPr/>
          </p:nvSpPr>
          <p:spPr bwMode="auto">
            <a:xfrm>
              <a:off x="3164" y="3111"/>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105.8</a:t>
              </a:r>
              <a:endParaRPr lang="en-US" altLang="en-US" sz="1800">
                <a:latin typeface="Arial" panose="020B0604020202020204" pitchFamily="34" charset="0"/>
              </a:endParaRPr>
            </a:p>
          </p:txBody>
        </p:sp>
        <p:sp>
          <p:nvSpPr>
            <p:cNvPr id="18524" name="Rectangle 83">
              <a:extLst>
                <a:ext uri="{FF2B5EF4-FFF2-40B4-BE49-F238E27FC236}">
                  <a16:creationId xmlns:a16="http://schemas.microsoft.com/office/drawing/2014/main" id="{F68C63E6-A02E-43BC-B461-DB5FAB844BD2}"/>
                </a:ext>
              </a:extLst>
            </p:cNvPr>
            <p:cNvSpPr>
              <a:spLocks noChangeArrowheads="1"/>
            </p:cNvSpPr>
            <p:nvPr/>
          </p:nvSpPr>
          <p:spPr bwMode="auto">
            <a:xfrm>
              <a:off x="2280" y="3276"/>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1990-91</a:t>
              </a:r>
              <a:endParaRPr lang="en-US" altLang="en-US" sz="1800">
                <a:latin typeface="Arial" panose="020B0604020202020204" pitchFamily="34" charset="0"/>
              </a:endParaRPr>
            </a:p>
          </p:txBody>
        </p:sp>
        <p:sp>
          <p:nvSpPr>
            <p:cNvPr id="18525" name="Rectangle 84">
              <a:extLst>
                <a:ext uri="{FF2B5EF4-FFF2-40B4-BE49-F238E27FC236}">
                  <a16:creationId xmlns:a16="http://schemas.microsoft.com/office/drawing/2014/main" id="{20D47006-0969-4387-B6D2-FBDEC276AED5}"/>
                </a:ext>
              </a:extLst>
            </p:cNvPr>
            <p:cNvSpPr>
              <a:spLocks noChangeArrowheads="1"/>
            </p:cNvSpPr>
            <p:nvPr/>
          </p:nvSpPr>
          <p:spPr bwMode="auto">
            <a:xfrm>
              <a:off x="3232" y="3276"/>
              <a:ext cx="301"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68.3</a:t>
              </a:r>
              <a:endParaRPr lang="en-US" altLang="en-US" sz="1800">
                <a:latin typeface="Arial" panose="020B0604020202020204" pitchFamily="34" charset="0"/>
              </a:endParaRPr>
            </a:p>
          </p:txBody>
        </p:sp>
        <p:sp>
          <p:nvSpPr>
            <p:cNvPr id="18526" name="Rectangle 85">
              <a:extLst>
                <a:ext uri="{FF2B5EF4-FFF2-40B4-BE49-F238E27FC236}">
                  <a16:creationId xmlns:a16="http://schemas.microsoft.com/office/drawing/2014/main" id="{1208E353-78A9-462C-89B2-75F26BF912A2}"/>
                </a:ext>
              </a:extLst>
            </p:cNvPr>
            <p:cNvSpPr>
              <a:spLocks noChangeArrowheads="1"/>
            </p:cNvSpPr>
            <p:nvPr/>
          </p:nvSpPr>
          <p:spPr bwMode="auto">
            <a:xfrm>
              <a:off x="2280" y="3441"/>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1991-92</a:t>
              </a:r>
              <a:endParaRPr lang="en-US" altLang="en-US" sz="1800">
                <a:latin typeface="Arial" panose="020B0604020202020204" pitchFamily="34" charset="0"/>
              </a:endParaRPr>
            </a:p>
          </p:txBody>
        </p:sp>
        <p:sp>
          <p:nvSpPr>
            <p:cNvPr id="18527" name="Rectangle 86">
              <a:extLst>
                <a:ext uri="{FF2B5EF4-FFF2-40B4-BE49-F238E27FC236}">
                  <a16:creationId xmlns:a16="http://schemas.microsoft.com/office/drawing/2014/main" id="{63BA246A-75AC-48B0-B66F-ED645A8EB914}"/>
                </a:ext>
              </a:extLst>
            </p:cNvPr>
            <p:cNvSpPr>
              <a:spLocks noChangeArrowheads="1"/>
            </p:cNvSpPr>
            <p:nvPr/>
          </p:nvSpPr>
          <p:spPr bwMode="auto">
            <a:xfrm>
              <a:off x="3164" y="3441"/>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110.6</a:t>
              </a:r>
              <a:endParaRPr lang="en-US" altLang="en-US" sz="1800">
                <a:latin typeface="Arial" panose="020B0604020202020204" pitchFamily="34" charset="0"/>
              </a:endParaRPr>
            </a:p>
          </p:txBody>
        </p:sp>
        <p:sp>
          <p:nvSpPr>
            <p:cNvPr id="18528" name="Rectangle 87">
              <a:extLst>
                <a:ext uri="{FF2B5EF4-FFF2-40B4-BE49-F238E27FC236}">
                  <a16:creationId xmlns:a16="http://schemas.microsoft.com/office/drawing/2014/main" id="{B13A767F-6049-4123-BF1C-DC785AAC595C}"/>
                </a:ext>
              </a:extLst>
            </p:cNvPr>
            <p:cNvSpPr>
              <a:spLocks noChangeArrowheads="1"/>
            </p:cNvSpPr>
            <p:nvPr/>
          </p:nvSpPr>
          <p:spPr bwMode="auto">
            <a:xfrm>
              <a:off x="2280" y="3606"/>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1992-93</a:t>
              </a:r>
              <a:endParaRPr lang="en-US" altLang="en-US" sz="1800">
                <a:latin typeface="Arial" panose="020B0604020202020204" pitchFamily="34" charset="0"/>
              </a:endParaRPr>
            </a:p>
          </p:txBody>
        </p:sp>
        <p:sp>
          <p:nvSpPr>
            <p:cNvPr id="18529" name="Rectangle 88">
              <a:extLst>
                <a:ext uri="{FF2B5EF4-FFF2-40B4-BE49-F238E27FC236}">
                  <a16:creationId xmlns:a16="http://schemas.microsoft.com/office/drawing/2014/main" id="{48B93388-EEAE-4BAD-802F-42294A3EACF5}"/>
                </a:ext>
              </a:extLst>
            </p:cNvPr>
            <p:cNvSpPr>
              <a:spLocks noChangeArrowheads="1"/>
            </p:cNvSpPr>
            <p:nvPr/>
          </p:nvSpPr>
          <p:spPr bwMode="auto">
            <a:xfrm>
              <a:off x="3164" y="3606"/>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131.5</a:t>
              </a:r>
              <a:endParaRPr lang="en-US" altLang="en-US" sz="1800">
                <a:latin typeface="Arial" panose="020B0604020202020204" pitchFamily="34" charset="0"/>
              </a:endParaRPr>
            </a:p>
          </p:txBody>
        </p:sp>
        <p:sp>
          <p:nvSpPr>
            <p:cNvPr id="18530" name="Rectangle 89">
              <a:extLst>
                <a:ext uri="{FF2B5EF4-FFF2-40B4-BE49-F238E27FC236}">
                  <a16:creationId xmlns:a16="http://schemas.microsoft.com/office/drawing/2014/main" id="{A79F0B40-4B86-4886-A3B8-BB203733A72F}"/>
                </a:ext>
              </a:extLst>
            </p:cNvPr>
            <p:cNvSpPr>
              <a:spLocks noChangeArrowheads="1"/>
            </p:cNvSpPr>
            <p:nvPr/>
          </p:nvSpPr>
          <p:spPr bwMode="auto">
            <a:xfrm>
              <a:off x="2280" y="3771"/>
              <a:ext cx="525"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1993-94</a:t>
              </a:r>
              <a:endParaRPr lang="en-US" altLang="en-US" sz="1800">
                <a:latin typeface="Arial" panose="020B0604020202020204" pitchFamily="34" charset="0"/>
              </a:endParaRPr>
            </a:p>
          </p:txBody>
        </p:sp>
        <p:sp>
          <p:nvSpPr>
            <p:cNvPr id="18531" name="Rectangle 90">
              <a:extLst>
                <a:ext uri="{FF2B5EF4-FFF2-40B4-BE49-F238E27FC236}">
                  <a16:creationId xmlns:a16="http://schemas.microsoft.com/office/drawing/2014/main" id="{86DA2ED7-F5BE-41B1-BE60-DD20F8F6C5F6}"/>
                </a:ext>
              </a:extLst>
            </p:cNvPr>
            <p:cNvSpPr>
              <a:spLocks noChangeArrowheads="1"/>
            </p:cNvSpPr>
            <p:nvPr/>
          </p:nvSpPr>
          <p:spPr bwMode="auto">
            <a:xfrm>
              <a:off x="3164" y="3771"/>
              <a:ext cx="369"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126.2</a:t>
              </a:r>
              <a:endParaRPr lang="en-US" altLang="en-US" sz="1800">
                <a:latin typeface="Arial" panose="020B0604020202020204" pitchFamily="34" charset="0"/>
              </a:endParaRPr>
            </a:p>
          </p:txBody>
        </p:sp>
        <p:sp>
          <p:nvSpPr>
            <p:cNvPr id="18532" name="Line 91">
              <a:extLst>
                <a:ext uri="{FF2B5EF4-FFF2-40B4-BE49-F238E27FC236}">
                  <a16:creationId xmlns:a16="http://schemas.microsoft.com/office/drawing/2014/main" id="{53F66E7B-F42E-40F8-B7B6-4B6092CFFFDC}"/>
                </a:ext>
              </a:extLst>
            </p:cNvPr>
            <p:cNvSpPr>
              <a:spLocks noChangeShapeType="1"/>
            </p:cNvSpPr>
            <p:nvPr/>
          </p:nvSpPr>
          <p:spPr bwMode="auto">
            <a:xfrm>
              <a:off x="2251" y="954"/>
              <a:ext cx="1253" cy="0"/>
            </a:xfrm>
            <a:prstGeom prst="line">
              <a:avLst/>
            </a:prstGeom>
            <a:grpFill/>
            <a:ln w="0">
              <a:solidFill>
                <a:srgbClr val="000000"/>
              </a:solidFill>
              <a:round/>
              <a:headEnd/>
              <a:tailEnd/>
            </a:ln>
          </p:spPr>
          <p:txBody>
            <a:bodyPr/>
            <a:lstStyle/>
            <a:p>
              <a:endParaRPr lang="en-US"/>
            </a:p>
          </p:txBody>
        </p:sp>
        <p:sp>
          <p:nvSpPr>
            <p:cNvPr id="18533" name="Rectangle 92">
              <a:extLst>
                <a:ext uri="{FF2B5EF4-FFF2-40B4-BE49-F238E27FC236}">
                  <a16:creationId xmlns:a16="http://schemas.microsoft.com/office/drawing/2014/main" id="{9B530788-740E-4D2E-BC93-308FC8FF26F2}"/>
                </a:ext>
              </a:extLst>
            </p:cNvPr>
            <p:cNvSpPr>
              <a:spLocks noChangeArrowheads="1"/>
            </p:cNvSpPr>
            <p:nvPr/>
          </p:nvSpPr>
          <p:spPr bwMode="auto">
            <a:xfrm>
              <a:off x="2251" y="954"/>
              <a:ext cx="1253"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8437" name="Group 94">
            <a:extLst>
              <a:ext uri="{FF2B5EF4-FFF2-40B4-BE49-F238E27FC236}">
                <a16:creationId xmlns:a16="http://schemas.microsoft.com/office/drawing/2014/main" id="{56AE0C8F-DAF7-4442-9850-35E724C1B5E7}"/>
              </a:ext>
            </a:extLst>
          </p:cNvPr>
          <p:cNvGrpSpPr>
            <a:grpSpLocks noChangeAspect="1"/>
          </p:cNvGrpSpPr>
          <p:nvPr/>
        </p:nvGrpSpPr>
        <p:grpSpPr bwMode="auto">
          <a:xfrm>
            <a:off x="6973" y="1296988"/>
            <a:ext cx="2181086" cy="5561012"/>
            <a:chOff x="667" y="576"/>
            <a:chExt cx="1299" cy="3312"/>
          </a:xfrm>
          <a:solidFill>
            <a:schemeClr val="bg1"/>
          </a:solidFill>
        </p:grpSpPr>
        <p:sp>
          <p:nvSpPr>
            <p:cNvPr id="18450" name="AutoShape 93">
              <a:extLst>
                <a:ext uri="{FF2B5EF4-FFF2-40B4-BE49-F238E27FC236}">
                  <a16:creationId xmlns:a16="http://schemas.microsoft.com/office/drawing/2014/main" id="{971A02C6-3977-4BC9-AC45-3E88B3472EBC}"/>
                </a:ext>
              </a:extLst>
            </p:cNvPr>
            <p:cNvSpPr>
              <a:spLocks noChangeAspect="1" noChangeArrowheads="1" noTextEdit="1"/>
            </p:cNvSpPr>
            <p:nvPr/>
          </p:nvSpPr>
          <p:spPr bwMode="auto">
            <a:xfrm>
              <a:off x="667" y="576"/>
              <a:ext cx="1270" cy="3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1" name="Rectangle 95">
              <a:extLst>
                <a:ext uri="{FF2B5EF4-FFF2-40B4-BE49-F238E27FC236}">
                  <a16:creationId xmlns:a16="http://schemas.microsoft.com/office/drawing/2014/main" id="{EA6FD7EA-7D6F-4F8F-887A-1D899225843A}"/>
                </a:ext>
              </a:extLst>
            </p:cNvPr>
            <p:cNvSpPr>
              <a:spLocks noChangeArrowheads="1"/>
            </p:cNvSpPr>
            <p:nvPr/>
          </p:nvSpPr>
          <p:spPr bwMode="auto">
            <a:xfrm>
              <a:off x="696" y="625"/>
              <a:ext cx="325"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000000"/>
                  </a:solidFill>
                  <a:latin typeface="Arial" panose="020B0604020202020204" pitchFamily="34" charset="0"/>
                </a:rPr>
                <a:t>Year</a:t>
              </a:r>
              <a:endParaRPr lang="en-US" altLang="en-US" sz="1800" dirty="0">
                <a:latin typeface="Arial" panose="020B0604020202020204" pitchFamily="34" charset="0"/>
              </a:endParaRPr>
            </a:p>
          </p:txBody>
        </p:sp>
        <p:sp>
          <p:nvSpPr>
            <p:cNvPr id="18452" name="Rectangle 96">
              <a:extLst>
                <a:ext uri="{FF2B5EF4-FFF2-40B4-BE49-F238E27FC236}">
                  <a16:creationId xmlns:a16="http://schemas.microsoft.com/office/drawing/2014/main" id="{B9908045-8BE8-441F-938B-478086B1F123}"/>
                </a:ext>
              </a:extLst>
            </p:cNvPr>
            <p:cNvSpPr>
              <a:spLocks noChangeArrowheads="1"/>
            </p:cNvSpPr>
            <p:nvPr/>
          </p:nvSpPr>
          <p:spPr bwMode="auto">
            <a:xfrm>
              <a:off x="1278" y="625"/>
              <a:ext cx="640"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Inches of </a:t>
              </a:r>
              <a:endParaRPr lang="en-US" altLang="en-US" sz="1800">
                <a:latin typeface="Arial" panose="020B0604020202020204" pitchFamily="34" charset="0"/>
              </a:endParaRPr>
            </a:p>
          </p:txBody>
        </p:sp>
        <p:sp>
          <p:nvSpPr>
            <p:cNvPr id="18453" name="Rectangle 97">
              <a:extLst>
                <a:ext uri="{FF2B5EF4-FFF2-40B4-BE49-F238E27FC236}">
                  <a16:creationId xmlns:a16="http://schemas.microsoft.com/office/drawing/2014/main" id="{DD480D90-6A0E-4F87-861C-2A0DD44BA832}"/>
                </a:ext>
              </a:extLst>
            </p:cNvPr>
            <p:cNvSpPr>
              <a:spLocks noChangeArrowheads="1"/>
            </p:cNvSpPr>
            <p:nvPr/>
          </p:nvSpPr>
          <p:spPr bwMode="auto">
            <a:xfrm>
              <a:off x="1278" y="787"/>
              <a:ext cx="55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snowfall</a:t>
              </a:r>
              <a:endParaRPr lang="en-US" altLang="en-US" sz="1800">
                <a:latin typeface="Arial" panose="020B0604020202020204" pitchFamily="34" charset="0"/>
              </a:endParaRPr>
            </a:p>
          </p:txBody>
        </p:sp>
        <p:sp>
          <p:nvSpPr>
            <p:cNvPr id="18454" name="Rectangle 98">
              <a:extLst>
                <a:ext uri="{FF2B5EF4-FFF2-40B4-BE49-F238E27FC236}">
                  <a16:creationId xmlns:a16="http://schemas.microsoft.com/office/drawing/2014/main" id="{626F54B6-828B-41F6-A71C-9CADA868FBC6}"/>
                </a:ext>
              </a:extLst>
            </p:cNvPr>
            <p:cNvSpPr>
              <a:spLocks noChangeArrowheads="1"/>
            </p:cNvSpPr>
            <p:nvPr/>
          </p:nvSpPr>
          <p:spPr bwMode="auto">
            <a:xfrm>
              <a:off x="696" y="967"/>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000000"/>
                  </a:solidFill>
                  <a:latin typeface="Arial" panose="020B0604020202020204" pitchFamily="34" charset="0"/>
                </a:rPr>
                <a:t>1958-59</a:t>
              </a:r>
              <a:endParaRPr lang="en-US" altLang="en-US" sz="1800" dirty="0">
                <a:latin typeface="Arial" panose="020B0604020202020204" pitchFamily="34" charset="0"/>
              </a:endParaRPr>
            </a:p>
          </p:txBody>
        </p:sp>
        <p:sp>
          <p:nvSpPr>
            <p:cNvPr id="18455" name="Rectangle 99">
              <a:extLst>
                <a:ext uri="{FF2B5EF4-FFF2-40B4-BE49-F238E27FC236}">
                  <a16:creationId xmlns:a16="http://schemas.microsoft.com/office/drawing/2014/main" id="{CD10B321-359D-4C1E-A3C4-3F68E344E83D}"/>
                </a:ext>
              </a:extLst>
            </p:cNvPr>
            <p:cNvSpPr>
              <a:spLocks noChangeArrowheads="1"/>
            </p:cNvSpPr>
            <p:nvPr/>
          </p:nvSpPr>
          <p:spPr bwMode="auto">
            <a:xfrm>
              <a:off x="1603" y="967"/>
              <a:ext cx="363"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140.6</a:t>
              </a:r>
              <a:endParaRPr lang="en-US" altLang="en-US" sz="1800">
                <a:latin typeface="Arial" panose="020B0604020202020204" pitchFamily="34" charset="0"/>
              </a:endParaRPr>
            </a:p>
          </p:txBody>
        </p:sp>
        <p:sp>
          <p:nvSpPr>
            <p:cNvPr id="18456" name="Rectangle 100">
              <a:extLst>
                <a:ext uri="{FF2B5EF4-FFF2-40B4-BE49-F238E27FC236}">
                  <a16:creationId xmlns:a16="http://schemas.microsoft.com/office/drawing/2014/main" id="{EF9A1060-6044-4D17-893D-AB7D5E28666A}"/>
                </a:ext>
              </a:extLst>
            </p:cNvPr>
            <p:cNvSpPr>
              <a:spLocks noChangeArrowheads="1"/>
            </p:cNvSpPr>
            <p:nvPr/>
          </p:nvSpPr>
          <p:spPr bwMode="auto">
            <a:xfrm>
              <a:off x="696" y="1130"/>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1959-60</a:t>
              </a:r>
              <a:endParaRPr lang="en-US" altLang="en-US" sz="1800">
                <a:latin typeface="Arial" panose="020B0604020202020204" pitchFamily="34" charset="0"/>
              </a:endParaRPr>
            </a:p>
          </p:txBody>
        </p:sp>
        <p:sp>
          <p:nvSpPr>
            <p:cNvPr id="18457" name="Rectangle 101">
              <a:extLst>
                <a:ext uri="{FF2B5EF4-FFF2-40B4-BE49-F238E27FC236}">
                  <a16:creationId xmlns:a16="http://schemas.microsoft.com/office/drawing/2014/main" id="{ED6D6E4D-1D2C-4D02-8B45-2F776D908224}"/>
                </a:ext>
              </a:extLst>
            </p:cNvPr>
            <p:cNvSpPr>
              <a:spLocks noChangeArrowheads="1"/>
            </p:cNvSpPr>
            <p:nvPr/>
          </p:nvSpPr>
          <p:spPr bwMode="auto">
            <a:xfrm>
              <a:off x="1603" y="1130"/>
              <a:ext cx="363"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161.7</a:t>
              </a:r>
              <a:endParaRPr lang="en-US" altLang="en-US" sz="1800">
                <a:latin typeface="Arial" panose="020B0604020202020204" pitchFamily="34" charset="0"/>
              </a:endParaRPr>
            </a:p>
          </p:txBody>
        </p:sp>
        <p:sp>
          <p:nvSpPr>
            <p:cNvPr id="18458" name="Rectangle 102">
              <a:extLst>
                <a:ext uri="{FF2B5EF4-FFF2-40B4-BE49-F238E27FC236}">
                  <a16:creationId xmlns:a16="http://schemas.microsoft.com/office/drawing/2014/main" id="{32147514-AECD-48FA-AB6E-FF1108B2A406}"/>
                </a:ext>
              </a:extLst>
            </p:cNvPr>
            <p:cNvSpPr>
              <a:spLocks noChangeArrowheads="1"/>
            </p:cNvSpPr>
            <p:nvPr/>
          </p:nvSpPr>
          <p:spPr bwMode="auto">
            <a:xfrm>
              <a:off x="696" y="1292"/>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1960-61</a:t>
              </a:r>
              <a:endParaRPr lang="en-US" altLang="en-US" sz="1800">
                <a:latin typeface="Arial" panose="020B0604020202020204" pitchFamily="34" charset="0"/>
              </a:endParaRPr>
            </a:p>
          </p:txBody>
        </p:sp>
        <p:sp>
          <p:nvSpPr>
            <p:cNvPr id="18459" name="Rectangle 103">
              <a:extLst>
                <a:ext uri="{FF2B5EF4-FFF2-40B4-BE49-F238E27FC236}">
                  <a16:creationId xmlns:a16="http://schemas.microsoft.com/office/drawing/2014/main" id="{350DA8B1-CE33-4770-AA64-576F09E83175}"/>
                </a:ext>
              </a:extLst>
            </p:cNvPr>
            <p:cNvSpPr>
              <a:spLocks noChangeArrowheads="1"/>
            </p:cNvSpPr>
            <p:nvPr/>
          </p:nvSpPr>
          <p:spPr bwMode="auto">
            <a:xfrm>
              <a:off x="1669" y="1292"/>
              <a:ext cx="29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89.4</a:t>
              </a:r>
              <a:endParaRPr lang="en-US" altLang="en-US" sz="1800">
                <a:latin typeface="Arial" panose="020B0604020202020204" pitchFamily="34" charset="0"/>
              </a:endParaRPr>
            </a:p>
          </p:txBody>
        </p:sp>
        <p:sp>
          <p:nvSpPr>
            <p:cNvPr id="18460" name="Rectangle 104">
              <a:extLst>
                <a:ext uri="{FF2B5EF4-FFF2-40B4-BE49-F238E27FC236}">
                  <a16:creationId xmlns:a16="http://schemas.microsoft.com/office/drawing/2014/main" id="{5915E0EE-E652-49BC-98F8-CD4D412F1B50}"/>
                </a:ext>
              </a:extLst>
            </p:cNvPr>
            <p:cNvSpPr>
              <a:spLocks noChangeArrowheads="1"/>
            </p:cNvSpPr>
            <p:nvPr/>
          </p:nvSpPr>
          <p:spPr bwMode="auto">
            <a:xfrm>
              <a:off x="696" y="1454"/>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1961-62</a:t>
              </a:r>
              <a:endParaRPr lang="en-US" altLang="en-US" sz="1800">
                <a:latin typeface="Arial" panose="020B0604020202020204" pitchFamily="34" charset="0"/>
              </a:endParaRPr>
            </a:p>
          </p:txBody>
        </p:sp>
        <p:sp>
          <p:nvSpPr>
            <p:cNvPr id="18461" name="Rectangle 105">
              <a:extLst>
                <a:ext uri="{FF2B5EF4-FFF2-40B4-BE49-F238E27FC236}">
                  <a16:creationId xmlns:a16="http://schemas.microsoft.com/office/drawing/2014/main" id="{5F3647A9-5207-4B02-8B1D-AB755AA67D91}"/>
                </a:ext>
              </a:extLst>
            </p:cNvPr>
            <p:cNvSpPr>
              <a:spLocks noChangeArrowheads="1"/>
            </p:cNvSpPr>
            <p:nvPr/>
          </p:nvSpPr>
          <p:spPr bwMode="auto">
            <a:xfrm>
              <a:off x="1669" y="1454"/>
              <a:ext cx="29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65.6</a:t>
              </a:r>
              <a:endParaRPr lang="en-US" altLang="en-US" sz="1800">
                <a:latin typeface="Arial" panose="020B0604020202020204" pitchFamily="34" charset="0"/>
              </a:endParaRPr>
            </a:p>
          </p:txBody>
        </p:sp>
        <p:sp>
          <p:nvSpPr>
            <p:cNvPr id="18462" name="Rectangle 106">
              <a:extLst>
                <a:ext uri="{FF2B5EF4-FFF2-40B4-BE49-F238E27FC236}">
                  <a16:creationId xmlns:a16="http://schemas.microsoft.com/office/drawing/2014/main" id="{A373BA40-7EA9-43AD-88B9-F6CCFDB0ADD9}"/>
                </a:ext>
              </a:extLst>
            </p:cNvPr>
            <p:cNvSpPr>
              <a:spLocks noChangeArrowheads="1"/>
            </p:cNvSpPr>
            <p:nvPr/>
          </p:nvSpPr>
          <p:spPr bwMode="auto">
            <a:xfrm>
              <a:off x="696" y="1616"/>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1962-63</a:t>
              </a:r>
              <a:endParaRPr lang="en-US" altLang="en-US" sz="1800">
                <a:latin typeface="Arial" panose="020B0604020202020204" pitchFamily="34" charset="0"/>
              </a:endParaRPr>
            </a:p>
          </p:txBody>
        </p:sp>
        <p:sp>
          <p:nvSpPr>
            <p:cNvPr id="18463" name="Rectangle 107">
              <a:extLst>
                <a:ext uri="{FF2B5EF4-FFF2-40B4-BE49-F238E27FC236}">
                  <a16:creationId xmlns:a16="http://schemas.microsoft.com/office/drawing/2014/main" id="{00404B44-0706-47E3-9B4A-1B87893E4CFC}"/>
                </a:ext>
              </a:extLst>
            </p:cNvPr>
            <p:cNvSpPr>
              <a:spLocks noChangeArrowheads="1"/>
            </p:cNvSpPr>
            <p:nvPr/>
          </p:nvSpPr>
          <p:spPr bwMode="auto">
            <a:xfrm>
              <a:off x="1669" y="1616"/>
              <a:ext cx="29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76.4</a:t>
              </a:r>
              <a:endParaRPr lang="en-US" altLang="en-US" sz="1800">
                <a:latin typeface="Arial" panose="020B0604020202020204" pitchFamily="34" charset="0"/>
              </a:endParaRPr>
            </a:p>
          </p:txBody>
        </p:sp>
        <p:sp>
          <p:nvSpPr>
            <p:cNvPr id="18464" name="Rectangle 108">
              <a:extLst>
                <a:ext uri="{FF2B5EF4-FFF2-40B4-BE49-F238E27FC236}">
                  <a16:creationId xmlns:a16="http://schemas.microsoft.com/office/drawing/2014/main" id="{694EA478-9402-4FDF-8238-25B0EF8E84A4}"/>
                </a:ext>
              </a:extLst>
            </p:cNvPr>
            <p:cNvSpPr>
              <a:spLocks noChangeArrowheads="1"/>
            </p:cNvSpPr>
            <p:nvPr/>
          </p:nvSpPr>
          <p:spPr bwMode="auto">
            <a:xfrm>
              <a:off x="696" y="1779"/>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1963-64</a:t>
              </a:r>
              <a:endParaRPr lang="en-US" altLang="en-US" sz="1800">
                <a:latin typeface="Arial" panose="020B0604020202020204" pitchFamily="34" charset="0"/>
              </a:endParaRPr>
            </a:p>
          </p:txBody>
        </p:sp>
        <p:sp>
          <p:nvSpPr>
            <p:cNvPr id="18465" name="Rectangle 109">
              <a:extLst>
                <a:ext uri="{FF2B5EF4-FFF2-40B4-BE49-F238E27FC236}">
                  <a16:creationId xmlns:a16="http://schemas.microsoft.com/office/drawing/2014/main" id="{CFF72E54-31F3-4845-8D6F-AB1D1B7B2DBA}"/>
                </a:ext>
              </a:extLst>
            </p:cNvPr>
            <p:cNvSpPr>
              <a:spLocks noChangeArrowheads="1"/>
            </p:cNvSpPr>
            <p:nvPr/>
          </p:nvSpPr>
          <p:spPr bwMode="auto">
            <a:xfrm>
              <a:off x="1775" y="1779"/>
              <a:ext cx="191"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000000"/>
                  </a:solidFill>
                  <a:latin typeface="Arial" panose="020B0604020202020204" pitchFamily="34" charset="0"/>
                </a:rPr>
                <a:t>92</a:t>
              </a:r>
              <a:endParaRPr lang="en-US" altLang="en-US" sz="1800" dirty="0">
                <a:latin typeface="Arial" panose="020B0604020202020204" pitchFamily="34" charset="0"/>
              </a:endParaRPr>
            </a:p>
          </p:txBody>
        </p:sp>
        <p:sp>
          <p:nvSpPr>
            <p:cNvPr id="18466" name="Rectangle 110">
              <a:extLst>
                <a:ext uri="{FF2B5EF4-FFF2-40B4-BE49-F238E27FC236}">
                  <a16:creationId xmlns:a16="http://schemas.microsoft.com/office/drawing/2014/main" id="{19562EE1-EE2A-4FB5-A4CB-555021DE18E2}"/>
                </a:ext>
              </a:extLst>
            </p:cNvPr>
            <p:cNvSpPr>
              <a:spLocks noChangeArrowheads="1"/>
            </p:cNvSpPr>
            <p:nvPr/>
          </p:nvSpPr>
          <p:spPr bwMode="auto">
            <a:xfrm>
              <a:off x="696" y="1941"/>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1964-65</a:t>
              </a:r>
              <a:endParaRPr lang="en-US" altLang="en-US" sz="1800">
                <a:latin typeface="Arial" panose="020B0604020202020204" pitchFamily="34" charset="0"/>
              </a:endParaRPr>
            </a:p>
          </p:txBody>
        </p:sp>
        <p:sp>
          <p:nvSpPr>
            <p:cNvPr id="18467" name="Rectangle 111">
              <a:extLst>
                <a:ext uri="{FF2B5EF4-FFF2-40B4-BE49-F238E27FC236}">
                  <a16:creationId xmlns:a16="http://schemas.microsoft.com/office/drawing/2014/main" id="{2F033116-FCE5-42BC-9BDA-B96CCEC87B62}"/>
                </a:ext>
              </a:extLst>
            </p:cNvPr>
            <p:cNvSpPr>
              <a:spLocks noChangeArrowheads="1"/>
            </p:cNvSpPr>
            <p:nvPr/>
          </p:nvSpPr>
          <p:spPr bwMode="auto">
            <a:xfrm>
              <a:off x="1669" y="1941"/>
              <a:ext cx="29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71.1</a:t>
              </a:r>
              <a:endParaRPr lang="en-US" altLang="en-US" sz="1800">
                <a:latin typeface="Arial" panose="020B0604020202020204" pitchFamily="34" charset="0"/>
              </a:endParaRPr>
            </a:p>
          </p:txBody>
        </p:sp>
        <p:sp>
          <p:nvSpPr>
            <p:cNvPr id="18468" name="Rectangle 112">
              <a:extLst>
                <a:ext uri="{FF2B5EF4-FFF2-40B4-BE49-F238E27FC236}">
                  <a16:creationId xmlns:a16="http://schemas.microsoft.com/office/drawing/2014/main" id="{35493E84-EF28-4876-AE1C-61C67DC401B2}"/>
                </a:ext>
              </a:extLst>
            </p:cNvPr>
            <p:cNvSpPr>
              <a:spLocks noChangeArrowheads="1"/>
            </p:cNvSpPr>
            <p:nvPr/>
          </p:nvSpPr>
          <p:spPr bwMode="auto">
            <a:xfrm>
              <a:off x="696" y="2103"/>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1965-66</a:t>
              </a:r>
              <a:endParaRPr lang="en-US" altLang="en-US" sz="1800">
                <a:latin typeface="Arial" panose="020B0604020202020204" pitchFamily="34" charset="0"/>
              </a:endParaRPr>
            </a:p>
          </p:txBody>
        </p:sp>
        <p:sp>
          <p:nvSpPr>
            <p:cNvPr id="18469" name="Rectangle 113">
              <a:extLst>
                <a:ext uri="{FF2B5EF4-FFF2-40B4-BE49-F238E27FC236}">
                  <a16:creationId xmlns:a16="http://schemas.microsoft.com/office/drawing/2014/main" id="{FEE4683A-AC29-476B-A90F-6ACECC0A9AE3}"/>
                </a:ext>
              </a:extLst>
            </p:cNvPr>
            <p:cNvSpPr>
              <a:spLocks noChangeArrowheads="1"/>
            </p:cNvSpPr>
            <p:nvPr/>
          </p:nvSpPr>
          <p:spPr bwMode="auto">
            <a:xfrm>
              <a:off x="1603" y="2103"/>
              <a:ext cx="363"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103.2</a:t>
              </a:r>
              <a:endParaRPr lang="en-US" altLang="en-US" sz="1800">
                <a:latin typeface="Arial" panose="020B0604020202020204" pitchFamily="34" charset="0"/>
              </a:endParaRPr>
            </a:p>
          </p:txBody>
        </p:sp>
        <p:sp>
          <p:nvSpPr>
            <p:cNvPr id="18470" name="Rectangle 114">
              <a:extLst>
                <a:ext uri="{FF2B5EF4-FFF2-40B4-BE49-F238E27FC236}">
                  <a16:creationId xmlns:a16="http://schemas.microsoft.com/office/drawing/2014/main" id="{179F2E8E-569A-4B0E-B8F5-59B75775D5FE}"/>
                </a:ext>
              </a:extLst>
            </p:cNvPr>
            <p:cNvSpPr>
              <a:spLocks noChangeArrowheads="1"/>
            </p:cNvSpPr>
            <p:nvPr/>
          </p:nvSpPr>
          <p:spPr bwMode="auto">
            <a:xfrm>
              <a:off x="696" y="2266"/>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1966-67</a:t>
              </a:r>
              <a:endParaRPr lang="en-US" altLang="en-US" sz="1800">
                <a:latin typeface="Arial" panose="020B0604020202020204" pitchFamily="34" charset="0"/>
              </a:endParaRPr>
            </a:p>
          </p:txBody>
        </p:sp>
        <p:sp>
          <p:nvSpPr>
            <p:cNvPr id="18471" name="Rectangle 115">
              <a:extLst>
                <a:ext uri="{FF2B5EF4-FFF2-40B4-BE49-F238E27FC236}">
                  <a16:creationId xmlns:a16="http://schemas.microsoft.com/office/drawing/2014/main" id="{CD834E8F-8AE0-4654-8742-B18CDBAED1BE}"/>
                </a:ext>
              </a:extLst>
            </p:cNvPr>
            <p:cNvSpPr>
              <a:spLocks noChangeArrowheads="1"/>
            </p:cNvSpPr>
            <p:nvPr/>
          </p:nvSpPr>
          <p:spPr bwMode="auto">
            <a:xfrm>
              <a:off x="1775" y="2266"/>
              <a:ext cx="191"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74</a:t>
              </a:r>
              <a:endParaRPr lang="en-US" altLang="en-US" sz="1800">
                <a:latin typeface="Arial" panose="020B0604020202020204" pitchFamily="34" charset="0"/>
              </a:endParaRPr>
            </a:p>
          </p:txBody>
        </p:sp>
        <p:sp>
          <p:nvSpPr>
            <p:cNvPr id="18472" name="Rectangle 116">
              <a:extLst>
                <a:ext uri="{FF2B5EF4-FFF2-40B4-BE49-F238E27FC236}">
                  <a16:creationId xmlns:a16="http://schemas.microsoft.com/office/drawing/2014/main" id="{01EA394E-F663-4FB0-8F03-9FA7503AF6EF}"/>
                </a:ext>
              </a:extLst>
            </p:cNvPr>
            <p:cNvSpPr>
              <a:spLocks noChangeArrowheads="1"/>
            </p:cNvSpPr>
            <p:nvPr/>
          </p:nvSpPr>
          <p:spPr bwMode="auto">
            <a:xfrm>
              <a:off x="696" y="2428"/>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000000"/>
                  </a:solidFill>
                  <a:latin typeface="Arial" panose="020B0604020202020204" pitchFamily="34" charset="0"/>
                </a:rPr>
                <a:t>1967-68</a:t>
              </a:r>
              <a:endParaRPr lang="en-US" altLang="en-US" sz="1800" dirty="0">
                <a:latin typeface="Arial" panose="020B0604020202020204" pitchFamily="34" charset="0"/>
              </a:endParaRPr>
            </a:p>
          </p:txBody>
        </p:sp>
        <p:sp>
          <p:nvSpPr>
            <p:cNvPr id="18473" name="Rectangle 117">
              <a:extLst>
                <a:ext uri="{FF2B5EF4-FFF2-40B4-BE49-F238E27FC236}">
                  <a16:creationId xmlns:a16="http://schemas.microsoft.com/office/drawing/2014/main" id="{659EF0A4-C565-40A6-A3A0-90A2E4F236FA}"/>
                </a:ext>
              </a:extLst>
            </p:cNvPr>
            <p:cNvSpPr>
              <a:spLocks noChangeArrowheads="1"/>
            </p:cNvSpPr>
            <p:nvPr/>
          </p:nvSpPr>
          <p:spPr bwMode="auto">
            <a:xfrm>
              <a:off x="1669" y="2428"/>
              <a:ext cx="29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76.7</a:t>
              </a:r>
              <a:endParaRPr lang="en-US" altLang="en-US" sz="1800">
                <a:latin typeface="Arial" panose="020B0604020202020204" pitchFamily="34" charset="0"/>
              </a:endParaRPr>
            </a:p>
          </p:txBody>
        </p:sp>
        <p:sp>
          <p:nvSpPr>
            <p:cNvPr id="18474" name="Rectangle 118">
              <a:extLst>
                <a:ext uri="{FF2B5EF4-FFF2-40B4-BE49-F238E27FC236}">
                  <a16:creationId xmlns:a16="http://schemas.microsoft.com/office/drawing/2014/main" id="{BE1C47F9-29B2-4090-A218-5549C6391398}"/>
                </a:ext>
              </a:extLst>
            </p:cNvPr>
            <p:cNvSpPr>
              <a:spLocks noChangeArrowheads="1"/>
            </p:cNvSpPr>
            <p:nvPr/>
          </p:nvSpPr>
          <p:spPr bwMode="auto">
            <a:xfrm>
              <a:off x="696" y="2590"/>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1968-69</a:t>
              </a:r>
              <a:endParaRPr lang="en-US" altLang="en-US" sz="1800">
                <a:latin typeface="Arial" panose="020B0604020202020204" pitchFamily="34" charset="0"/>
              </a:endParaRPr>
            </a:p>
          </p:txBody>
        </p:sp>
        <p:sp>
          <p:nvSpPr>
            <p:cNvPr id="18475" name="Rectangle 119">
              <a:extLst>
                <a:ext uri="{FF2B5EF4-FFF2-40B4-BE49-F238E27FC236}">
                  <a16:creationId xmlns:a16="http://schemas.microsoft.com/office/drawing/2014/main" id="{A6F9A40B-38B7-4AF9-A07A-4B6840029FF6}"/>
                </a:ext>
              </a:extLst>
            </p:cNvPr>
            <p:cNvSpPr>
              <a:spLocks noChangeArrowheads="1"/>
            </p:cNvSpPr>
            <p:nvPr/>
          </p:nvSpPr>
          <p:spPr bwMode="auto">
            <a:xfrm>
              <a:off x="1669" y="2590"/>
              <a:ext cx="29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79.8</a:t>
              </a:r>
              <a:endParaRPr lang="en-US" altLang="en-US" sz="1800">
                <a:latin typeface="Arial" panose="020B0604020202020204" pitchFamily="34" charset="0"/>
              </a:endParaRPr>
            </a:p>
          </p:txBody>
        </p:sp>
        <p:sp>
          <p:nvSpPr>
            <p:cNvPr id="18476" name="Rectangle 120">
              <a:extLst>
                <a:ext uri="{FF2B5EF4-FFF2-40B4-BE49-F238E27FC236}">
                  <a16:creationId xmlns:a16="http://schemas.microsoft.com/office/drawing/2014/main" id="{D18873DB-0FBD-4B7C-ADF7-92C0BE25EF54}"/>
                </a:ext>
              </a:extLst>
            </p:cNvPr>
            <p:cNvSpPr>
              <a:spLocks noChangeArrowheads="1"/>
            </p:cNvSpPr>
            <p:nvPr/>
          </p:nvSpPr>
          <p:spPr bwMode="auto">
            <a:xfrm>
              <a:off x="696" y="2752"/>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1969-70</a:t>
              </a:r>
              <a:endParaRPr lang="en-US" altLang="en-US" sz="1800">
                <a:latin typeface="Arial" panose="020B0604020202020204" pitchFamily="34" charset="0"/>
              </a:endParaRPr>
            </a:p>
          </p:txBody>
        </p:sp>
        <p:sp>
          <p:nvSpPr>
            <p:cNvPr id="18477" name="Rectangle 121">
              <a:extLst>
                <a:ext uri="{FF2B5EF4-FFF2-40B4-BE49-F238E27FC236}">
                  <a16:creationId xmlns:a16="http://schemas.microsoft.com/office/drawing/2014/main" id="{A8C630AA-0B92-49C6-ADB7-DEA8DD124C5A}"/>
                </a:ext>
              </a:extLst>
            </p:cNvPr>
            <p:cNvSpPr>
              <a:spLocks noChangeArrowheads="1"/>
            </p:cNvSpPr>
            <p:nvPr/>
          </p:nvSpPr>
          <p:spPr bwMode="auto">
            <a:xfrm>
              <a:off x="1603" y="2752"/>
              <a:ext cx="363"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119.6</a:t>
              </a:r>
              <a:endParaRPr lang="en-US" altLang="en-US" sz="1800">
                <a:latin typeface="Arial" panose="020B0604020202020204" pitchFamily="34" charset="0"/>
              </a:endParaRPr>
            </a:p>
          </p:txBody>
        </p:sp>
        <p:sp>
          <p:nvSpPr>
            <p:cNvPr id="18478" name="Rectangle 122">
              <a:extLst>
                <a:ext uri="{FF2B5EF4-FFF2-40B4-BE49-F238E27FC236}">
                  <a16:creationId xmlns:a16="http://schemas.microsoft.com/office/drawing/2014/main" id="{1CB434D9-4BB5-4295-BF07-FFCE60C30669}"/>
                </a:ext>
              </a:extLst>
            </p:cNvPr>
            <p:cNvSpPr>
              <a:spLocks noChangeArrowheads="1"/>
            </p:cNvSpPr>
            <p:nvPr/>
          </p:nvSpPr>
          <p:spPr bwMode="auto">
            <a:xfrm>
              <a:off x="696" y="2915"/>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1970-71</a:t>
              </a:r>
              <a:endParaRPr lang="en-US" altLang="en-US" sz="1800">
                <a:latin typeface="Arial" panose="020B0604020202020204" pitchFamily="34" charset="0"/>
              </a:endParaRPr>
            </a:p>
          </p:txBody>
        </p:sp>
        <p:sp>
          <p:nvSpPr>
            <p:cNvPr id="18479" name="Rectangle 123">
              <a:extLst>
                <a:ext uri="{FF2B5EF4-FFF2-40B4-BE49-F238E27FC236}">
                  <a16:creationId xmlns:a16="http://schemas.microsoft.com/office/drawing/2014/main" id="{57F2F0D2-65B2-46EF-B2AA-64F6EA950234}"/>
                </a:ext>
              </a:extLst>
            </p:cNvPr>
            <p:cNvSpPr>
              <a:spLocks noChangeArrowheads="1"/>
            </p:cNvSpPr>
            <p:nvPr/>
          </p:nvSpPr>
          <p:spPr bwMode="auto">
            <a:xfrm>
              <a:off x="1603" y="2915"/>
              <a:ext cx="363"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142.7</a:t>
              </a:r>
              <a:endParaRPr lang="en-US" altLang="en-US" sz="1800">
                <a:latin typeface="Arial" panose="020B0604020202020204" pitchFamily="34" charset="0"/>
              </a:endParaRPr>
            </a:p>
          </p:txBody>
        </p:sp>
        <p:sp>
          <p:nvSpPr>
            <p:cNvPr id="18480" name="Rectangle 124">
              <a:extLst>
                <a:ext uri="{FF2B5EF4-FFF2-40B4-BE49-F238E27FC236}">
                  <a16:creationId xmlns:a16="http://schemas.microsoft.com/office/drawing/2014/main" id="{7CBDCA3F-D037-4749-B50A-246DB92631FC}"/>
                </a:ext>
              </a:extLst>
            </p:cNvPr>
            <p:cNvSpPr>
              <a:spLocks noChangeArrowheads="1"/>
            </p:cNvSpPr>
            <p:nvPr/>
          </p:nvSpPr>
          <p:spPr bwMode="auto">
            <a:xfrm>
              <a:off x="696" y="3077"/>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1971-72</a:t>
              </a:r>
              <a:endParaRPr lang="en-US" altLang="en-US" sz="1800">
                <a:latin typeface="Arial" panose="020B0604020202020204" pitchFamily="34" charset="0"/>
              </a:endParaRPr>
            </a:p>
          </p:txBody>
        </p:sp>
        <p:sp>
          <p:nvSpPr>
            <p:cNvPr id="18481" name="Rectangle 125">
              <a:extLst>
                <a:ext uri="{FF2B5EF4-FFF2-40B4-BE49-F238E27FC236}">
                  <a16:creationId xmlns:a16="http://schemas.microsoft.com/office/drawing/2014/main" id="{4859F7D1-1435-4824-9086-65FFA2A84C05}"/>
                </a:ext>
              </a:extLst>
            </p:cNvPr>
            <p:cNvSpPr>
              <a:spLocks noChangeArrowheads="1"/>
            </p:cNvSpPr>
            <p:nvPr/>
          </p:nvSpPr>
          <p:spPr bwMode="auto">
            <a:xfrm>
              <a:off x="1603" y="3077"/>
              <a:ext cx="363"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105.1</a:t>
              </a:r>
              <a:endParaRPr lang="en-US" altLang="en-US" sz="1800">
                <a:latin typeface="Arial" panose="020B0604020202020204" pitchFamily="34" charset="0"/>
              </a:endParaRPr>
            </a:p>
          </p:txBody>
        </p:sp>
        <p:sp>
          <p:nvSpPr>
            <p:cNvPr id="18482" name="Rectangle 126">
              <a:extLst>
                <a:ext uri="{FF2B5EF4-FFF2-40B4-BE49-F238E27FC236}">
                  <a16:creationId xmlns:a16="http://schemas.microsoft.com/office/drawing/2014/main" id="{5C0A7CFC-718E-47C5-97E9-A9C93C3AE9BD}"/>
                </a:ext>
              </a:extLst>
            </p:cNvPr>
            <p:cNvSpPr>
              <a:spLocks noChangeArrowheads="1"/>
            </p:cNvSpPr>
            <p:nvPr/>
          </p:nvSpPr>
          <p:spPr bwMode="auto">
            <a:xfrm>
              <a:off x="696" y="3239"/>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1972-73</a:t>
              </a:r>
              <a:endParaRPr lang="en-US" altLang="en-US" sz="1800">
                <a:latin typeface="Arial" panose="020B0604020202020204" pitchFamily="34" charset="0"/>
              </a:endParaRPr>
            </a:p>
          </p:txBody>
        </p:sp>
        <p:sp>
          <p:nvSpPr>
            <p:cNvPr id="18483" name="Rectangle 127">
              <a:extLst>
                <a:ext uri="{FF2B5EF4-FFF2-40B4-BE49-F238E27FC236}">
                  <a16:creationId xmlns:a16="http://schemas.microsoft.com/office/drawing/2014/main" id="{50A3F3DB-12E8-4634-BD49-D67BBC1B3EAE}"/>
                </a:ext>
              </a:extLst>
            </p:cNvPr>
            <p:cNvSpPr>
              <a:spLocks noChangeArrowheads="1"/>
            </p:cNvSpPr>
            <p:nvPr/>
          </p:nvSpPr>
          <p:spPr bwMode="auto">
            <a:xfrm>
              <a:off x="1775" y="3239"/>
              <a:ext cx="191"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73</a:t>
              </a:r>
              <a:endParaRPr lang="en-US" altLang="en-US" sz="1800">
                <a:latin typeface="Arial" panose="020B0604020202020204" pitchFamily="34" charset="0"/>
              </a:endParaRPr>
            </a:p>
          </p:txBody>
        </p:sp>
        <p:sp>
          <p:nvSpPr>
            <p:cNvPr id="18484" name="Rectangle 128">
              <a:extLst>
                <a:ext uri="{FF2B5EF4-FFF2-40B4-BE49-F238E27FC236}">
                  <a16:creationId xmlns:a16="http://schemas.microsoft.com/office/drawing/2014/main" id="{E43CAB93-1326-484D-A897-04226AAF1D5A}"/>
                </a:ext>
              </a:extLst>
            </p:cNvPr>
            <p:cNvSpPr>
              <a:spLocks noChangeArrowheads="1"/>
            </p:cNvSpPr>
            <p:nvPr/>
          </p:nvSpPr>
          <p:spPr bwMode="auto">
            <a:xfrm>
              <a:off x="696" y="3401"/>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1973-74</a:t>
              </a:r>
              <a:endParaRPr lang="en-US" altLang="en-US" sz="1800">
                <a:latin typeface="Arial" panose="020B0604020202020204" pitchFamily="34" charset="0"/>
              </a:endParaRPr>
            </a:p>
          </p:txBody>
        </p:sp>
        <p:sp>
          <p:nvSpPr>
            <p:cNvPr id="18485" name="Rectangle 129">
              <a:extLst>
                <a:ext uri="{FF2B5EF4-FFF2-40B4-BE49-F238E27FC236}">
                  <a16:creationId xmlns:a16="http://schemas.microsoft.com/office/drawing/2014/main" id="{B7B53AF2-A6BB-490B-8FE7-6A76F53B7C52}"/>
                </a:ext>
              </a:extLst>
            </p:cNvPr>
            <p:cNvSpPr>
              <a:spLocks noChangeArrowheads="1"/>
            </p:cNvSpPr>
            <p:nvPr/>
          </p:nvSpPr>
          <p:spPr bwMode="auto">
            <a:xfrm>
              <a:off x="1669" y="3401"/>
              <a:ext cx="29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99.1</a:t>
              </a:r>
              <a:endParaRPr lang="en-US" altLang="en-US" sz="1800">
                <a:latin typeface="Arial" panose="020B0604020202020204" pitchFamily="34" charset="0"/>
              </a:endParaRPr>
            </a:p>
          </p:txBody>
        </p:sp>
        <p:sp>
          <p:nvSpPr>
            <p:cNvPr id="18486" name="Rectangle 130">
              <a:extLst>
                <a:ext uri="{FF2B5EF4-FFF2-40B4-BE49-F238E27FC236}">
                  <a16:creationId xmlns:a16="http://schemas.microsoft.com/office/drawing/2014/main" id="{4F9B9C67-3373-4874-AA69-5363F627733E}"/>
                </a:ext>
              </a:extLst>
            </p:cNvPr>
            <p:cNvSpPr>
              <a:spLocks noChangeArrowheads="1"/>
            </p:cNvSpPr>
            <p:nvPr/>
          </p:nvSpPr>
          <p:spPr bwMode="auto">
            <a:xfrm>
              <a:off x="696" y="3564"/>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1974-75</a:t>
              </a:r>
              <a:endParaRPr lang="en-US" altLang="en-US" sz="1800">
                <a:latin typeface="Arial" panose="020B0604020202020204" pitchFamily="34" charset="0"/>
              </a:endParaRPr>
            </a:p>
          </p:txBody>
        </p:sp>
        <p:sp>
          <p:nvSpPr>
            <p:cNvPr id="18487" name="Rectangle 131">
              <a:extLst>
                <a:ext uri="{FF2B5EF4-FFF2-40B4-BE49-F238E27FC236}">
                  <a16:creationId xmlns:a16="http://schemas.microsoft.com/office/drawing/2014/main" id="{821961B4-6B22-46A4-9414-5FD8E1484D43}"/>
                </a:ext>
              </a:extLst>
            </p:cNvPr>
            <p:cNvSpPr>
              <a:spLocks noChangeArrowheads="1"/>
            </p:cNvSpPr>
            <p:nvPr/>
          </p:nvSpPr>
          <p:spPr bwMode="auto">
            <a:xfrm>
              <a:off x="1669" y="3564"/>
              <a:ext cx="29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000000"/>
                  </a:solidFill>
                  <a:latin typeface="Arial" panose="020B0604020202020204" pitchFamily="34" charset="0"/>
                </a:rPr>
                <a:t>91.2</a:t>
              </a:r>
              <a:endParaRPr lang="en-US" altLang="en-US" sz="1800" dirty="0">
                <a:latin typeface="Arial" panose="020B0604020202020204" pitchFamily="34" charset="0"/>
              </a:endParaRPr>
            </a:p>
          </p:txBody>
        </p:sp>
        <p:sp>
          <p:nvSpPr>
            <p:cNvPr id="18488" name="Rectangle 132">
              <a:extLst>
                <a:ext uri="{FF2B5EF4-FFF2-40B4-BE49-F238E27FC236}">
                  <a16:creationId xmlns:a16="http://schemas.microsoft.com/office/drawing/2014/main" id="{2696CC76-5FB6-46D8-A010-92943A22BCB0}"/>
                </a:ext>
              </a:extLst>
            </p:cNvPr>
            <p:cNvSpPr>
              <a:spLocks noChangeArrowheads="1"/>
            </p:cNvSpPr>
            <p:nvPr/>
          </p:nvSpPr>
          <p:spPr bwMode="auto">
            <a:xfrm>
              <a:off x="696" y="3726"/>
              <a:ext cx="51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1975-76</a:t>
              </a:r>
              <a:endParaRPr lang="en-US" altLang="en-US" sz="1800">
                <a:latin typeface="Arial" panose="020B0604020202020204" pitchFamily="34" charset="0"/>
              </a:endParaRPr>
            </a:p>
          </p:txBody>
        </p:sp>
        <p:sp>
          <p:nvSpPr>
            <p:cNvPr id="18489" name="Rectangle 133">
              <a:extLst>
                <a:ext uri="{FF2B5EF4-FFF2-40B4-BE49-F238E27FC236}">
                  <a16:creationId xmlns:a16="http://schemas.microsoft.com/office/drawing/2014/main" id="{4636BA90-C19A-448B-9B22-0D61BC8FE93D}"/>
                </a:ext>
              </a:extLst>
            </p:cNvPr>
            <p:cNvSpPr>
              <a:spLocks noChangeArrowheads="1"/>
            </p:cNvSpPr>
            <p:nvPr/>
          </p:nvSpPr>
          <p:spPr bwMode="auto">
            <a:xfrm>
              <a:off x="1669" y="3726"/>
              <a:ext cx="296"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86.2</a:t>
              </a:r>
              <a:endParaRPr lang="en-US" altLang="en-US" sz="1800">
                <a:latin typeface="Arial" panose="020B0604020202020204" pitchFamily="34" charset="0"/>
              </a:endParaRPr>
            </a:p>
          </p:txBody>
        </p:sp>
        <p:sp>
          <p:nvSpPr>
            <p:cNvPr id="18490" name="Line 134">
              <a:extLst>
                <a:ext uri="{FF2B5EF4-FFF2-40B4-BE49-F238E27FC236}">
                  <a16:creationId xmlns:a16="http://schemas.microsoft.com/office/drawing/2014/main" id="{7B160413-3D6B-4BAE-8877-68CCD97BFEB8}"/>
                </a:ext>
              </a:extLst>
            </p:cNvPr>
            <p:cNvSpPr>
              <a:spLocks noChangeShapeType="1"/>
            </p:cNvSpPr>
            <p:nvPr/>
          </p:nvSpPr>
          <p:spPr bwMode="auto">
            <a:xfrm>
              <a:off x="667" y="958"/>
              <a:ext cx="1270" cy="0"/>
            </a:xfrm>
            <a:prstGeom prst="line">
              <a:avLst/>
            </a:prstGeom>
            <a:grpFill/>
            <a:ln w="0">
              <a:solidFill>
                <a:srgbClr val="000000"/>
              </a:solidFill>
              <a:round/>
              <a:headEnd/>
              <a:tailEnd/>
            </a:ln>
          </p:spPr>
          <p:txBody>
            <a:bodyPr/>
            <a:lstStyle/>
            <a:p>
              <a:endParaRPr lang="en-US"/>
            </a:p>
          </p:txBody>
        </p:sp>
        <p:sp>
          <p:nvSpPr>
            <p:cNvPr id="18491" name="Rectangle 135">
              <a:extLst>
                <a:ext uri="{FF2B5EF4-FFF2-40B4-BE49-F238E27FC236}">
                  <a16:creationId xmlns:a16="http://schemas.microsoft.com/office/drawing/2014/main" id="{855E2687-47E2-496A-B12C-B7E62AD6E744}"/>
                </a:ext>
              </a:extLst>
            </p:cNvPr>
            <p:cNvSpPr>
              <a:spLocks noChangeArrowheads="1"/>
            </p:cNvSpPr>
            <p:nvPr/>
          </p:nvSpPr>
          <p:spPr bwMode="auto">
            <a:xfrm>
              <a:off x="667" y="958"/>
              <a:ext cx="127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18438" name="AutoShape 7">
            <a:extLst>
              <a:ext uri="{FF2B5EF4-FFF2-40B4-BE49-F238E27FC236}">
                <a16:creationId xmlns:a16="http://schemas.microsoft.com/office/drawing/2014/main" id="{517AD11B-CA76-48CC-8FCD-B4E00AC4C793}"/>
              </a:ext>
            </a:extLst>
          </p:cNvPr>
          <p:cNvSpPr>
            <a:spLocks noChangeAspect="1" noChangeArrowheads="1" noTextEdit="1"/>
          </p:cNvSpPr>
          <p:nvPr/>
        </p:nvSpPr>
        <p:spPr bwMode="auto">
          <a:xfrm>
            <a:off x="6934200" y="1371600"/>
            <a:ext cx="1989138" cy="5257800"/>
          </a:xfrm>
          <a:prstGeom prst="rect">
            <a:avLst/>
          </a:prstGeom>
          <a:solidFill>
            <a:schemeClr val="bg1"/>
          </a:solidFill>
          <a:ln>
            <a:noFill/>
          </a:ln>
        </p:spPr>
        <p:txBody>
          <a:bodyPr/>
          <a:lstStyle/>
          <a:p>
            <a:endParaRPr lang="en-US"/>
          </a:p>
        </p:txBody>
      </p:sp>
      <p:sp>
        <p:nvSpPr>
          <p:cNvPr id="18439" name="Rectangle 9">
            <a:extLst>
              <a:ext uri="{FF2B5EF4-FFF2-40B4-BE49-F238E27FC236}">
                <a16:creationId xmlns:a16="http://schemas.microsoft.com/office/drawing/2014/main" id="{B9A1D001-9280-4DA9-AA2A-E000E7B495F4}"/>
              </a:ext>
            </a:extLst>
          </p:cNvPr>
          <p:cNvSpPr>
            <a:spLocks noChangeArrowheads="1"/>
          </p:cNvSpPr>
          <p:nvPr/>
        </p:nvSpPr>
        <p:spPr bwMode="auto">
          <a:xfrm>
            <a:off x="6980238" y="1387475"/>
            <a:ext cx="523875" cy="277813"/>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Year</a:t>
            </a:r>
            <a:endParaRPr lang="en-US" altLang="en-US" sz="1800">
              <a:latin typeface="Arial" panose="020B0604020202020204" pitchFamily="34" charset="0"/>
            </a:endParaRPr>
          </a:p>
        </p:txBody>
      </p:sp>
      <p:sp>
        <p:nvSpPr>
          <p:cNvPr id="18440" name="Rectangle 10">
            <a:extLst>
              <a:ext uri="{FF2B5EF4-FFF2-40B4-BE49-F238E27FC236}">
                <a16:creationId xmlns:a16="http://schemas.microsoft.com/office/drawing/2014/main" id="{45CB8128-07DC-45C0-B7D1-842C04979935}"/>
              </a:ext>
            </a:extLst>
          </p:cNvPr>
          <p:cNvSpPr>
            <a:spLocks noChangeArrowheads="1"/>
          </p:cNvSpPr>
          <p:nvPr/>
        </p:nvSpPr>
        <p:spPr bwMode="auto">
          <a:xfrm>
            <a:off x="7967663" y="1387475"/>
            <a:ext cx="1033462" cy="277813"/>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Inches of </a:t>
            </a:r>
            <a:endParaRPr lang="en-US" altLang="en-US" sz="1800">
              <a:latin typeface="Arial" panose="020B0604020202020204" pitchFamily="34" charset="0"/>
            </a:endParaRPr>
          </a:p>
        </p:txBody>
      </p:sp>
      <p:sp>
        <p:nvSpPr>
          <p:cNvPr id="18441" name="Rectangle 11">
            <a:extLst>
              <a:ext uri="{FF2B5EF4-FFF2-40B4-BE49-F238E27FC236}">
                <a16:creationId xmlns:a16="http://schemas.microsoft.com/office/drawing/2014/main" id="{E4EA5BAA-56C1-4CFD-AFCB-5F6876D42BD9}"/>
              </a:ext>
            </a:extLst>
          </p:cNvPr>
          <p:cNvSpPr>
            <a:spLocks noChangeArrowheads="1"/>
          </p:cNvSpPr>
          <p:nvPr/>
        </p:nvSpPr>
        <p:spPr bwMode="auto">
          <a:xfrm>
            <a:off x="7967663" y="1649413"/>
            <a:ext cx="893762" cy="277812"/>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latin typeface="Arial" panose="020B0604020202020204" pitchFamily="34" charset="0"/>
              </a:rPr>
              <a:t>snowfall</a:t>
            </a:r>
            <a:endParaRPr lang="en-US" altLang="en-US" sz="1800">
              <a:latin typeface="Arial" panose="020B0604020202020204" pitchFamily="34" charset="0"/>
            </a:endParaRPr>
          </a:p>
        </p:txBody>
      </p:sp>
      <p:sp>
        <p:nvSpPr>
          <p:cNvPr id="18442" name="Rectangle 12">
            <a:extLst>
              <a:ext uri="{FF2B5EF4-FFF2-40B4-BE49-F238E27FC236}">
                <a16:creationId xmlns:a16="http://schemas.microsoft.com/office/drawing/2014/main" id="{00C4215C-FEEA-4505-A855-447332BB482E}"/>
              </a:ext>
            </a:extLst>
          </p:cNvPr>
          <p:cNvSpPr>
            <a:spLocks noChangeArrowheads="1"/>
          </p:cNvSpPr>
          <p:nvPr/>
        </p:nvSpPr>
        <p:spPr bwMode="auto">
          <a:xfrm>
            <a:off x="6980238" y="1911350"/>
            <a:ext cx="752475" cy="246063"/>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2012-13</a:t>
            </a:r>
            <a:endParaRPr lang="en-US" altLang="en-US" sz="1800">
              <a:latin typeface="Arial" panose="020B0604020202020204" pitchFamily="34" charset="0"/>
            </a:endParaRPr>
          </a:p>
        </p:txBody>
      </p:sp>
      <p:sp>
        <p:nvSpPr>
          <p:cNvPr id="18443" name="Rectangle 13">
            <a:extLst>
              <a:ext uri="{FF2B5EF4-FFF2-40B4-BE49-F238E27FC236}">
                <a16:creationId xmlns:a16="http://schemas.microsoft.com/office/drawing/2014/main" id="{3BA93E8C-E125-49BE-9BBA-1A825945E542}"/>
              </a:ext>
            </a:extLst>
          </p:cNvPr>
          <p:cNvSpPr>
            <a:spLocks noChangeArrowheads="1"/>
          </p:cNvSpPr>
          <p:nvPr/>
        </p:nvSpPr>
        <p:spPr bwMode="auto">
          <a:xfrm>
            <a:off x="8491538" y="1911350"/>
            <a:ext cx="398462" cy="246063"/>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78.0</a:t>
            </a:r>
            <a:endParaRPr lang="en-US" altLang="en-US" sz="1800">
              <a:latin typeface="Arial" panose="020B0604020202020204" pitchFamily="34" charset="0"/>
            </a:endParaRPr>
          </a:p>
        </p:txBody>
      </p:sp>
      <p:sp>
        <p:nvSpPr>
          <p:cNvPr id="18444" name="Rectangle 14">
            <a:extLst>
              <a:ext uri="{FF2B5EF4-FFF2-40B4-BE49-F238E27FC236}">
                <a16:creationId xmlns:a16="http://schemas.microsoft.com/office/drawing/2014/main" id="{D439F100-039A-49A4-A41D-5CFF16C79D5E}"/>
              </a:ext>
            </a:extLst>
          </p:cNvPr>
          <p:cNvSpPr>
            <a:spLocks noChangeArrowheads="1"/>
          </p:cNvSpPr>
          <p:nvPr/>
        </p:nvSpPr>
        <p:spPr bwMode="auto">
          <a:xfrm>
            <a:off x="6980238" y="2173288"/>
            <a:ext cx="752475" cy="246062"/>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2013-14</a:t>
            </a:r>
            <a:endParaRPr lang="en-US" altLang="en-US" sz="1800">
              <a:latin typeface="Arial" panose="020B0604020202020204" pitchFamily="34" charset="0"/>
            </a:endParaRPr>
          </a:p>
        </p:txBody>
      </p:sp>
      <p:sp>
        <p:nvSpPr>
          <p:cNvPr id="18445" name="Rectangle 15">
            <a:extLst>
              <a:ext uri="{FF2B5EF4-FFF2-40B4-BE49-F238E27FC236}">
                <a16:creationId xmlns:a16="http://schemas.microsoft.com/office/drawing/2014/main" id="{3B6A1391-DBE3-45F0-8884-8ADC72623AD7}"/>
              </a:ext>
            </a:extLst>
          </p:cNvPr>
          <p:cNvSpPr>
            <a:spLocks noChangeArrowheads="1"/>
          </p:cNvSpPr>
          <p:nvPr/>
        </p:nvSpPr>
        <p:spPr bwMode="auto">
          <a:xfrm>
            <a:off x="8383588" y="2173288"/>
            <a:ext cx="498475" cy="246062"/>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112.7</a:t>
            </a:r>
            <a:endParaRPr lang="en-US" altLang="en-US" sz="1800">
              <a:latin typeface="Arial" panose="020B0604020202020204" pitchFamily="34" charset="0"/>
            </a:endParaRPr>
          </a:p>
        </p:txBody>
      </p:sp>
      <p:sp>
        <p:nvSpPr>
          <p:cNvPr id="18446" name="Line 48">
            <a:extLst>
              <a:ext uri="{FF2B5EF4-FFF2-40B4-BE49-F238E27FC236}">
                <a16:creationId xmlns:a16="http://schemas.microsoft.com/office/drawing/2014/main" id="{807AB5CE-C724-4643-9A9E-889A6040FC63}"/>
              </a:ext>
            </a:extLst>
          </p:cNvPr>
          <p:cNvSpPr>
            <a:spLocks noChangeShapeType="1"/>
          </p:cNvSpPr>
          <p:nvPr/>
        </p:nvSpPr>
        <p:spPr bwMode="auto">
          <a:xfrm>
            <a:off x="6934200" y="1895475"/>
            <a:ext cx="19891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Rectangle 49">
            <a:extLst>
              <a:ext uri="{FF2B5EF4-FFF2-40B4-BE49-F238E27FC236}">
                <a16:creationId xmlns:a16="http://schemas.microsoft.com/office/drawing/2014/main" id="{B2CF16B3-EC78-4F5E-87A9-3B9407A3222A}"/>
              </a:ext>
            </a:extLst>
          </p:cNvPr>
          <p:cNvSpPr>
            <a:spLocks noChangeArrowheads="1"/>
          </p:cNvSpPr>
          <p:nvPr/>
        </p:nvSpPr>
        <p:spPr bwMode="auto">
          <a:xfrm>
            <a:off x="6934200" y="1895475"/>
            <a:ext cx="1989138" cy="15875"/>
          </a:xfrm>
          <a:prstGeom prst="rect">
            <a:avLst/>
          </a:prstGeom>
          <a:solidFill>
            <a:schemeClr val="bg1"/>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8448" name="Rectangle 14">
            <a:extLst>
              <a:ext uri="{FF2B5EF4-FFF2-40B4-BE49-F238E27FC236}">
                <a16:creationId xmlns:a16="http://schemas.microsoft.com/office/drawing/2014/main" id="{00DF55C2-5B4A-4E77-9A3B-6BE2939389CF}"/>
              </a:ext>
            </a:extLst>
          </p:cNvPr>
          <p:cNvSpPr>
            <a:spLocks noChangeArrowheads="1"/>
          </p:cNvSpPr>
          <p:nvPr/>
        </p:nvSpPr>
        <p:spPr bwMode="auto">
          <a:xfrm>
            <a:off x="6986588" y="2443163"/>
            <a:ext cx="1957387" cy="1604962"/>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200"/>
              </a:spcAft>
              <a:buFontTx/>
              <a:buNone/>
            </a:pPr>
            <a:r>
              <a:rPr lang="en-US" altLang="en-US" sz="1600" dirty="0">
                <a:latin typeface="Arial" panose="020B0604020202020204" pitchFamily="34" charset="0"/>
              </a:rPr>
              <a:t>2014-15</a:t>
            </a:r>
          </a:p>
          <a:p>
            <a:pPr eaLnBrk="1" hangingPunct="1">
              <a:spcBef>
                <a:spcPct val="0"/>
              </a:spcBef>
              <a:spcAft>
                <a:spcPts val="200"/>
              </a:spcAft>
              <a:buFontTx/>
              <a:buNone/>
            </a:pPr>
            <a:r>
              <a:rPr lang="en-US" altLang="en-US" sz="1600" dirty="0">
                <a:latin typeface="Arial" panose="020B0604020202020204" pitchFamily="34" charset="0"/>
              </a:rPr>
              <a:t>2015-16	           62.8</a:t>
            </a:r>
          </a:p>
          <a:p>
            <a:pPr eaLnBrk="1" hangingPunct="1">
              <a:spcBef>
                <a:spcPct val="0"/>
              </a:spcBef>
              <a:spcAft>
                <a:spcPts val="200"/>
              </a:spcAft>
              <a:buFontTx/>
              <a:buNone/>
            </a:pPr>
            <a:r>
              <a:rPr lang="en-US" altLang="en-US" sz="1600" dirty="0">
                <a:latin typeface="Arial" panose="020B0604020202020204" pitchFamily="34" charset="0"/>
              </a:rPr>
              <a:t>2016-17	         107.1</a:t>
            </a:r>
          </a:p>
          <a:p>
            <a:pPr eaLnBrk="1" hangingPunct="1">
              <a:spcBef>
                <a:spcPct val="0"/>
              </a:spcBef>
              <a:spcAft>
                <a:spcPts val="200"/>
              </a:spcAft>
              <a:buFontTx/>
              <a:buNone/>
            </a:pPr>
            <a:r>
              <a:rPr lang="en-US" altLang="en-US" sz="1600" dirty="0">
                <a:latin typeface="Arial" panose="020B0604020202020204" pitchFamily="34" charset="0"/>
              </a:rPr>
              <a:t>2017-18	         120.5</a:t>
            </a:r>
          </a:p>
          <a:p>
            <a:pPr eaLnBrk="1" hangingPunct="1">
              <a:spcBef>
                <a:spcPct val="0"/>
              </a:spcBef>
              <a:spcAft>
                <a:spcPts val="200"/>
              </a:spcAft>
              <a:buFontTx/>
              <a:buNone/>
            </a:pPr>
            <a:r>
              <a:rPr lang="en-US" altLang="en-US" sz="1600" dirty="0">
                <a:latin typeface="Arial" panose="020B0604020202020204" pitchFamily="34" charset="0"/>
              </a:rPr>
              <a:t>2018-19	           97.1</a:t>
            </a:r>
          </a:p>
          <a:p>
            <a:pPr eaLnBrk="1" hangingPunct="1">
              <a:spcBef>
                <a:spcPct val="0"/>
              </a:spcBef>
              <a:spcAft>
                <a:spcPts val="200"/>
              </a:spcAft>
              <a:buFontTx/>
              <a:buNone/>
            </a:pPr>
            <a:r>
              <a:rPr lang="en-US" altLang="en-US" sz="1600" dirty="0">
                <a:latin typeface="Arial" panose="020B0604020202020204" pitchFamily="34" charset="0"/>
              </a:rPr>
              <a:t>2019-20	           91.8</a:t>
            </a:r>
            <a:endParaRPr lang="en-US" altLang="en-US" sz="1800" dirty="0">
              <a:latin typeface="Arial" panose="020B0604020202020204" pitchFamily="34" charset="0"/>
            </a:endParaRPr>
          </a:p>
        </p:txBody>
      </p:sp>
      <p:sp>
        <p:nvSpPr>
          <p:cNvPr id="18449" name="Rectangle 15">
            <a:extLst>
              <a:ext uri="{FF2B5EF4-FFF2-40B4-BE49-F238E27FC236}">
                <a16:creationId xmlns:a16="http://schemas.microsoft.com/office/drawing/2014/main" id="{4EE5486F-786B-442F-B086-5097644E12AD}"/>
              </a:ext>
            </a:extLst>
          </p:cNvPr>
          <p:cNvSpPr>
            <a:spLocks noChangeArrowheads="1"/>
          </p:cNvSpPr>
          <p:nvPr/>
        </p:nvSpPr>
        <p:spPr bwMode="auto">
          <a:xfrm>
            <a:off x="8382000" y="2420938"/>
            <a:ext cx="512763" cy="246062"/>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latin typeface="Arial" panose="020B0604020202020204" pitchFamily="34" charset="0"/>
              </a:rPr>
              <a:t>101.9</a:t>
            </a:r>
            <a:endParaRPr lang="en-US" altLang="en-US" sz="1800">
              <a:latin typeface="Arial" panose="020B0604020202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1275</TotalTime>
  <Words>5006</Words>
  <Application>Microsoft Office PowerPoint</Application>
  <PresentationFormat>On-screen Show (4:3)</PresentationFormat>
  <Paragraphs>1003</Paragraphs>
  <Slides>59</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Arial</vt:lpstr>
      <vt:lpstr>Calibri</vt:lpstr>
      <vt:lpstr>Corbel</vt:lpstr>
      <vt:lpstr>Symbol</vt:lpstr>
      <vt:lpstr>Times New Roman</vt:lpstr>
      <vt:lpstr>Wingdings</vt:lpstr>
      <vt:lpstr>Parallax</vt:lpstr>
      <vt:lpstr>Office Theme</vt:lpstr>
      <vt:lpstr>Welcome!  The webinar will begin shortly</vt:lpstr>
      <vt:lpstr>Making Effective Decisions in the Face of Uncertainty:  Part 1 (or, “It doesn’t snow around here like it used to!”)</vt:lpstr>
      <vt:lpstr>How to Engage</vt:lpstr>
      <vt:lpstr>Presented by</vt:lpstr>
      <vt:lpstr>Agenda:  Part 1</vt:lpstr>
      <vt:lpstr>As We Go...</vt:lpstr>
      <vt:lpstr>As We Go...</vt:lpstr>
      <vt:lpstr>Quick Poll</vt:lpstr>
      <vt:lpstr>Let’s Look at Some Data</vt:lpstr>
      <vt:lpstr>Plot The Data!</vt:lpstr>
      <vt:lpstr>As We Go...</vt:lpstr>
      <vt:lpstr>Another Example</vt:lpstr>
      <vt:lpstr>Voice Poll</vt:lpstr>
      <vt:lpstr>There is a Process </vt:lpstr>
      <vt:lpstr>As We Go…</vt:lpstr>
      <vt:lpstr>Plot of the Data</vt:lpstr>
      <vt:lpstr>Let’s Look at More Data</vt:lpstr>
      <vt:lpstr>As We Go...</vt:lpstr>
      <vt:lpstr>Viewing Data in Context</vt:lpstr>
      <vt:lpstr>As We Go…</vt:lpstr>
      <vt:lpstr>PowerPoint Presentation</vt:lpstr>
      <vt:lpstr>PowerPoint Presentation</vt:lpstr>
      <vt:lpstr>Sources Of Variation</vt:lpstr>
      <vt:lpstr>Sources Of Variation</vt:lpstr>
      <vt:lpstr>Types of Variation</vt:lpstr>
      <vt:lpstr>As We Go...</vt:lpstr>
      <vt:lpstr>Characteristics of Variation</vt:lpstr>
      <vt:lpstr>Characteristics of Variation</vt:lpstr>
      <vt:lpstr>How to React to Variation?</vt:lpstr>
      <vt:lpstr>Deming Funnel Experiment</vt:lpstr>
      <vt:lpstr>Experiment: Rule 1</vt:lpstr>
      <vt:lpstr>Quick Poll</vt:lpstr>
      <vt:lpstr>Sources of Variation</vt:lpstr>
      <vt:lpstr>Experiment: Rule 2</vt:lpstr>
      <vt:lpstr>Sources of Variation</vt:lpstr>
      <vt:lpstr>Experiment: Rule 3</vt:lpstr>
      <vt:lpstr>Experiment: Rule 4</vt:lpstr>
      <vt:lpstr>What Should we Do Instead?</vt:lpstr>
      <vt:lpstr>Change the System</vt:lpstr>
      <vt:lpstr>Example: Film Manufacturing </vt:lpstr>
      <vt:lpstr>Which Is A and Which Is B?</vt:lpstr>
      <vt:lpstr>Which Is A and Which Is B?</vt:lpstr>
      <vt:lpstr>Deming Funnel Experiment</vt:lpstr>
      <vt:lpstr>Key Learning Points</vt:lpstr>
      <vt:lpstr>Avoid the Milky Way</vt:lpstr>
      <vt:lpstr>As We Go…</vt:lpstr>
      <vt:lpstr>Statistical Thinking</vt:lpstr>
      <vt:lpstr>Part 1 Summary</vt:lpstr>
      <vt:lpstr>Part 1 Summary</vt:lpstr>
      <vt:lpstr>Part 1 Summary</vt:lpstr>
      <vt:lpstr>End of Part 1</vt:lpstr>
      <vt:lpstr>Questions and Thoughts</vt:lpstr>
      <vt:lpstr>Introducing Part 2 (Feb 24)</vt:lpstr>
      <vt:lpstr>Introducing Part 2 (Feb 24)</vt:lpstr>
      <vt:lpstr>Preparation for Part 2 (Feb 24)</vt:lpstr>
      <vt:lpstr>Before Quick Evaluation</vt:lpstr>
      <vt:lpstr>Quick Evaluation</vt:lpstr>
      <vt:lpstr>PowerPoint Presentation</vt:lpstr>
      <vt:lpstr>Flyer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WalkOn Consulting</dc:title>
  <dc:creator>Terrance Callanan</dc:creator>
  <cp:lastModifiedBy>Richard Shroyer</cp:lastModifiedBy>
  <cp:revision>150</cp:revision>
  <dcterms:created xsi:type="dcterms:W3CDTF">2020-03-24T13:09:33Z</dcterms:created>
  <dcterms:modified xsi:type="dcterms:W3CDTF">2021-02-04T01:00:57Z</dcterms:modified>
</cp:coreProperties>
</file>