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60" r:id="rId4"/>
    <p:sldMasterId id="2147483725" r:id="rId5"/>
  </p:sldMasterIdLst>
  <p:notesMasterIdLst>
    <p:notesMasterId r:id="rId30"/>
  </p:notesMasterIdLst>
  <p:handoutMasterIdLst>
    <p:handoutMasterId r:id="rId31"/>
  </p:handoutMasterIdLst>
  <p:sldIdLst>
    <p:sldId id="589" r:id="rId6"/>
    <p:sldId id="322" r:id="rId7"/>
    <p:sldId id="597" r:id="rId8"/>
    <p:sldId id="299" r:id="rId9"/>
    <p:sldId id="300" r:id="rId10"/>
    <p:sldId id="331" r:id="rId11"/>
    <p:sldId id="332" r:id="rId12"/>
    <p:sldId id="333" r:id="rId13"/>
    <p:sldId id="600" r:id="rId14"/>
    <p:sldId id="334" r:id="rId15"/>
    <p:sldId id="335" r:id="rId16"/>
    <p:sldId id="598" r:id="rId17"/>
    <p:sldId id="325" r:id="rId18"/>
    <p:sldId id="602" r:id="rId19"/>
    <p:sldId id="282" r:id="rId20"/>
    <p:sldId id="326" r:id="rId21"/>
    <p:sldId id="288" r:id="rId22"/>
    <p:sldId id="292" r:id="rId23"/>
    <p:sldId id="593" r:id="rId24"/>
    <p:sldId id="594" r:id="rId25"/>
    <p:sldId id="603" r:id="rId26"/>
    <p:sldId id="599" r:id="rId27"/>
    <p:sldId id="605" r:id="rId28"/>
    <p:sldId id="314" r:id="rId29"/>
  </p:sldIdLst>
  <p:sldSz cx="12192000" cy="6858000"/>
  <p:notesSz cx="7004050" cy="929005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72C37"/>
    <a:srgbClr val="264468"/>
    <a:srgbClr val="223C5C"/>
    <a:srgbClr val="2C4E78"/>
    <a:srgbClr val="335A89"/>
    <a:srgbClr val="007B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999E53-5C31-470F-BB01-A21C3F9EAE92}" v="3" dt="2022-04-18T14:56:40.8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75" autoAdjust="0"/>
    <p:restoredTop sz="82181" autoAdjust="0"/>
  </p:normalViewPr>
  <p:slideViewPr>
    <p:cSldViewPr showGuides="1">
      <p:cViewPr varScale="1">
        <p:scale>
          <a:sx n="59" d="100"/>
          <a:sy n="59" d="100"/>
        </p:scale>
        <p:origin x="1164" y="72"/>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showGuides="1">
      <p:cViewPr varScale="1">
        <p:scale>
          <a:sx n="65" d="100"/>
          <a:sy n="65" d="100"/>
        </p:scale>
        <p:origin x="1815" y="3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gs" Target="tags/tag1.xml"/><Relationship Id="rId37"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image" Target="../media/image11.jpe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image" Target="../media/image11.jpe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59F5D3-8BBF-464E-8018-32B693FE0EFD}"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5849E3E6-6621-46BF-8BA2-3AE86A688455}">
      <dgm:prSet/>
      <dgm:spPr/>
      <dgm:t>
        <a:bodyPr/>
        <a:lstStyle/>
        <a:p>
          <a:pPr>
            <a:lnSpc>
              <a:spcPct val="100000"/>
            </a:lnSpc>
            <a:defRPr cap="all"/>
          </a:pPr>
          <a:r>
            <a:rPr lang="en-US" b="1" dirty="0"/>
            <a:t>DEFINING DIGITAL DISRUPTION AND DIGITAL TRANSFORMATION</a:t>
          </a:r>
          <a:endParaRPr lang="en-US" dirty="0"/>
        </a:p>
      </dgm:t>
    </dgm:pt>
    <dgm:pt modelId="{97E92DE5-3BA0-4EF7-81A9-CFFEE51666BA}" type="parTrans" cxnId="{F7B80BAF-CACD-4B72-A98E-7FEB2A85E861}">
      <dgm:prSet/>
      <dgm:spPr/>
      <dgm:t>
        <a:bodyPr/>
        <a:lstStyle/>
        <a:p>
          <a:endParaRPr lang="en-US"/>
        </a:p>
      </dgm:t>
    </dgm:pt>
    <dgm:pt modelId="{6019752E-0580-47DD-ACB1-D509708F1E83}" type="sibTrans" cxnId="{F7B80BAF-CACD-4B72-A98E-7FEB2A85E861}">
      <dgm:prSet/>
      <dgm:spPr/>
      <dgm:t>
        <a:bodyPr/>
        <a:lstStyle/>
        <a:p>
          <a:endParaRPr lang="en-US"/>
        </a:p>
      </dgm:t>
    </dgm:pt>
    <dgm:pt modelId="{450174EF-7CF0-4B42-B1DE-57697601AED6}">
      <dgm:prSet/>
      <dgm:spPr/>
      <dgm:t>
        <a:bodyPr/>
        <a:lstStyle/>
        <a:p>
          <a:pPr>
            <a:lnSpc>
              <a:spcPct val="100000"/>
            </a:lnSpc>
            <a:defRPr cap="all"/>
          </a:pPr>
          <a:r>
            <a:rPr lang="en-US" b="1"/>
            <a:t>Process, People, and Technology</a:t>
          </a:r>
          <a:endParaRPr lang="en-US"/>
        </a:p>
      </dgm:t>
    </dgm:pt>
    <dgm:pt modelId="{9B8AF03E-76B6-4F26-8BC3-0D9BD954D781}" type="parTrans" cxnId="{AA633FCC-1D9D-4FEC-A5CF-48C525D6652C}">
      <dgm:prSet/>
      <dgm:spPr/>
      <dgm:t>
        <a:bodyPr/>
        <a:lstStyle/>
        <a:p>
          <a:endParaRPr lang="en-US"/>
        </a:p>
      </dgm:t>
    </dgm:pt>
    <dgm:pt modelId="{04D90134-43F0-403D-A027-AFBC33B10A78}" type="sibTrans" cxnId="{AA633FCC-1D9D-4FEC-A5CF-48C525D6652C}">
      <dgm:prSet/>
      <dgm:spPr/>
      <dgm:t>
        <a:bodyPr/>
        <a:lstStyle/>
        <a:p>
          <a:endParaRPr lang="en-US"/>
        </a:p>
      </dgm:t>
    </dgm:pt>
    <dgm:pt modelId="{D1E1D311-52E5-464F-A166-7AC6FCD75952}">
      <dgm:prSet/>
      <dgm:spPr/>
      <dgm:t>
        <a:bodyPr/>
        <a:lstStyle/>
        <a:p>
          <a:pPr>
            <a:lnSpc>
              <a:spcPct val="100000"/>
            </a:lnSpc>
            <a:defRPr cap="all"/>
          </a:pPr>
          <a:r>
            <a:rPr lang="en-US" b="1" dirty="0"/>
            <a:t>What are </a:t>
          </a:r>
          <a:r>
            <a:rPr lang="en-US" b="1" i="1" u="sng" dirty="0"/>
            <a:t>YOUR</a:t>
          </a:r>
          <a:r>
            <a:rPr lang="en-US" b="1" dirty="0"/>
            <a:t> organization’s challenges ?</a:t>
          </a:r>
          <a:endParaRPr lang="en-US" dirty="0"/>
        </a:p>
      </dgm:t>
    </dgm:pt>
    <dgm:pt modelId="{EB2782B7-8DD0-4BC2-B1AA-32C827933449}" type="parTrans" cxnId="{5B5702B3-A894-4AE6-9348-88439D8DF200}">
      <dgm:prSet/>
      <dgm:spPr/>
      <dgm:t>
        <a:bodyPr/>
        <a:lstStyle/>
        <a:p>
          <a:endParaRPr lang="en-US"/>
        </a:p>
      </dgm:t>
    </dgm:pt>
    <dgm:pt modelId="{35B739D8-B493-4517-A474-DA15CCFB6F25}" type="sibTrans" cxnId="{5B5702B3-A894-4AE6-9348-88439D8DF200}">
      <dgm:prSet/>
      <dgm:spPr/>
      <dgm:t>
        <a:bodyPr/>
        <a:lstStyle/>
        <a:p>
          <a:endParaRPr lang="en-US"/>
        </a:p>
      </dgm:t>
    </dgm:pt>
    <dgm:pt modelId="{CCAB9AE5-C71F-4203-8E9F-6F32772C4525}">
      <dgm:prSet/>
      <dgm:spPr/>
      <dgm:t>
        <a:bodyPr/>
        <a:lstStyle/>
        <a:p>
          <a:pPr>
            <a:lnSpc>
              <a:spcPct val="100000"/>
            </a:lnSpc>
            <a:defRPr cap="all"/>
          </a:pPr>
          <a:r>
            <a:rPr lang="en-US" b="1"/>
            <a:t>Common challenges and ways to overcome these challenges</a:t>
          </a:r>
          <a:endParaRPr lang="en-US"/>
        </a:p>
      </dgm:t>
    </dgm:pt>
    <dgm:pt modelId="{E843DA37-AE5C-4F78-9750-DEA1E5160F79}" type="parTrans" cxnId="{8E5B63FD-7F94-4F64-81EA-C26FEC14B0AF}">
      <dgm:prSet/>
      <dgm:spPr/>
      <dgm:t>
        <a:bodyPr/>
        <a:lstStyle/>
        <a:p>
          <a:endParaRPr lang="en-US"/>
        </a:p>
      </dgm:t>
    </dgm:pt>
    <dgm:pt modelId="{A463BF07-4B7C-442F-BDEA-BA23B2D3123C}" type="sibTrans" cxnId="{8E5B63FD-7F94-4F64-81EA-C26FEC14B0AF}">
      <dgm:prSet/>
      <dgm:spPr/>
      <dgm:t>
        <a:bodyPr/>
        <a:lstStyle/>
        <a:p>
          <a:endParaRPr lang="en-US"/>
        </a:p>
      </dgm:t>
    </dgm:pt>
    <dgm:pt modelId="{EC643907-EB1F-44F2-9120-A3F3381C51E4}">
      <dgm:prSet/>
      <dgm:spPr/>
      <dgm:t>
        <a:bodyPr/>
        <a:lstStyle/>
        <a:p>
          <a:pPr>
            <a:lnSpc>
              <a:spcPct val="100000"/>
            </a:lnSpc>
            <a:defRPr cap="all"/>
          </a:pPr>
          <a:r>
            <a:rPr lang="en-US" b="1"/>
            <a:t>Lessons learned from global iconic industrial leaders</a:t>
          </a:r>
          <a:endParaRPr lang="en-US"/>
        </a:p>
      </dgm:t>
    </dgm:pt>
    <dgm:pt modelId="{41DD5540-7D3D-4719-AE13-2492F71E240B}" type="parTrans" cxnId="{B439687C-47FD-4125-B1B1-6E3D21412F27}">
      <dgm:prSet/>
      <dgm:spPr/>
      <dgm:t>
        <a:bodyPr/>
        <a:lstStyle/>
        <a:p>
          <a:endParaRPr lang="en-US"/>
        </a:p>
      </dgm:t>
    </dgm:pt>
    <dgm:pt modelId="{ABDC3B40-FAE5-4216-B0B0-2758F4638ACC}" type="sibTrans" cxnId="{B439687C-47FD-4125-B1B1-6E3D21412F27}">
      <dgm:prSet/>
      <dgm:spPr/>
      <dgm:t>
        <a:bodyPr/>
        <a:lstStyle/>
        <a:p>
          <a:endParaRPr lang="en-US"/>
        </a:p>
      </dgm:t>
    </dgm:pt>
    <dgm:pt modelId="{B6EC2247-3EFC-40EF-B071-611EED2E4F41}" type="pres">
      <dgm:prSet presAssocID="{E759F5D3-8BBF-464E-8018-32B693FE0EFD}" presName="root" presStyleCnt="0">
        <dgm:presLayoutVars>
          <dgm:dir/>
          <dgm:resizeHandles val="exact"/>
        </dgm:presLayoutVars>
      </dgm:prSet>
      <dgm:spPr/>
    </dgm:pt>
    <dgm:pt modelId="{82F7EC21-0C07-4A66-B867-14B3085FCAA1}" type="pres">
      <dgm:prSet presAssocID="{5849E3E6-6621-46BF-8BA2-3AE86A688455}" presName="compNode" presStyleCnt="0"/>
      <dgm:spPr/>
    </dgm:pt>
    <dgm:pt modelId="{BB478378-B120-42F8-A929-FF1BAE1C1F6B}" type="pres">
      <dgm:prSet presAssocID="{5849E3E6-6621-46BF-8BA2-3AE86A688455}" presName="iconBgRect" presStyleLbl="bgShp" presStyleIdx="0" presStyleCnt="5"/>
      <dgm:spPr/>
    </dgm:pt>
    <dgm:pt modelId="{94EA31D2-27D2-4846-AB0F-3E316454F3C7}" type="pres">
      <dgm:prSet presAssocID="{5849E3E6-6621-46BF-8BA2-3AE86A688455}" presName="iconRect" presStyleLbl="node1" presStyleIdx="0" presStyleCnt="5" custScaleX="136901" custScaleY="129874"/>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a:ln>
          <a:noFill/>
        </a:ln>
      </dgm:spPr>
      <dgm:extLst>
        <a:ext uri="{E40237B7-FDA0-4F09-8148-C483321AD2D9}">
          <dgm14:cNvPr xmlns:dgm14="http://schemas.microsoft.com/office/drawing/2010/diagram" id="0" name="" descr="Robot"/>
        </a:ext>
      </dgm:extLst>
    </dgm:pt>
    <dgm:pt modelId="{EC9F40EA-E565-4997-97E3-89A6200060DA}" type="pres">
      <dgm:prSet presAssocID="{5849E3E6-6621-46BF-8BA2-3AE86A688455}" presName="spaceRect" presStyleCnt="0"/>
      <dgm:spPr/>
    </dgm:pt>
    <dgm:pt modelId="{519D68DA-5372-4C95-A1A9-AA662AD34F50}" type="pres">
      <dgm:prSet presAssocID="{5849E3E6-6621-46BF-8BA2-3AE86A688455}" presName="textRect" presStyleLbl="revTx" presStyleIdx="0" presStyleCnt="5">
        <dgm:presLayoutVars>
          <dgm:chMax val="1"/>
          <dgm:chPref val="1"/>
        </dgm:presLayoutVars>
      </dgm:prSet>
      <dgm:spPr/>
    </dgm:pt>
    <dgm:pt modelId="{224713D8-523F-4477-AF0A-3593CFBEE22F}" type="pres">
      <dgm:prSet presAssocID="{6019752E-0580-47DD-ACB1-D509708F1E83}" presName="sibTrans" presStyleCnt="0"/>
      <dgm:spPr/>
    </dgm:pt>
    <dgm:pt modelId="{289DD4A6-46EF-4C92-AF74-9DD4223A6639}" type="pres">
      <dgm:prSet presAssocID="{450174EF-7CF0-4B42-B1DE-57697601AED6}" presName="compNode" presStyleCnt="0"/>
      <dgm:spPr/>
    </dgm:pt>
    <dgm:pt modelId="{44DBE79F-F0E9-4E59-A4C7-F6A839D49102}" type="pres">
      <dgm:prSet presAssocID="{450174EF-7CF0-4B42-B1DE-57697601AED6}" presName="iconBgRect" presStyleLbl="bgShp" presStyleIdx="1" presStyleCnt="5"/>
      <dgm:spPr/>
    </dgm:pt>
    <dgm:pt modelId="{90735D77-FC33-4497-8B9F-B408E87AD28E}" type="pres">
      <dgm:prSet presAssocID="{450174EF-7CF0-4B42-B1DE-57697601AED6}" presName="iconRect" presStyleLbl="node1" presStyleIdx="1" presStyleCnt="5" custScaleX="149740" custScaleY="144640" custLinFactNeighborX="-7253" custLinFactNeighborY="-4092"/>
      <dgm:spPr>
        <a:blipFill rotWithShape="1">
          <a:blip xmlns:r="http://schemas.openxmlformats.org/officeDocument/2006/relationships" r:embed="rId2"/>
          <a:srcRect/>
          <a:stretch>
            <a:fillRect l="-14000" r="-14000"/>
          </a:stretch>
        </a:blipFill>
        <a:ln>
          <a:noFill/>
        </a:ln>
      </dgm:spPr>
    </dgm:pt>
    <dgm:pt modelId="{508AC023-9CA5-4FE6-87FC-876C75E6880A}" type="pres">
      <dgm:prSet presAssocID="{450174EF-7CF0-4B42-B1DE-57697601AED6}" presName="spaceRect" presStyleCnt="0"/>
      <dgm:spPr/>
    </dgm:pt>
    <dgm:pt modelId="{F90FA469-7EAE-4BCD-A9F2-5C76C5138289}" type="pres">
      <dgm:prSet presAssocID="{450174EF-7CF0-4B42-B1DE-57697601AED6}" presName="textRect" presStyleLbl="revTx" presStyleIdx="1" presStyleCnt="5">
        <dgm:presLayoutVars>
          <dgm:chMax val="1"/>
          <dgm:chPref val="1"/>
        </dgm:presLayoutVars>
      </dgm:prSet>
      <dgm:spPr/>
    </dgm:pt>
    <dgm:pt modelId="{283FBC33-E75F-44D5-8E93-5D61B07AF693}" type="pres">
      <dgm:prSet presAssocID="{04D90134-43F0-403D-A027-AFBC33B10A78}" presName="sibTrans" presStyleCnt="0"/>
      <dgm:spPr/>
    </dgm:pt>
    <dgm:pt modelId="{91DF6534-40F6-45A1-94E7-7D17C997005C}" type="pres">
      <dgm:prSet presAssocID="{D1E1D311-52E5-464F-A166-7AC6FCD75952}" presName="compNode" presStyleCnt="0"/>
      <dgm:spPr/>
    </dgm:pt>
    <dgm:pt modelId="{843DD86D-5038-49F4-8C9C-367FE05413BE}" type="pres">
      <dgm:prSet presAssocID="{D1E1D311-52E5-464F-A166-7AC6FCD75952}" presName="iconBgRect" presStyleLbl="bgShp" presStyleIdx="2" presStyleCnt="5"/>
      <dgm:spPr/>
    </dgm:pt>
    <dgm:pt modelId="{51009E60-BEC8-4F1B-8B99-6C38C5AC94B3}" type="pres">
      <dgm:prSet presAssocID="{D1E1D311-52E5-464F-A166-7AC6FCD75952}" presName="icon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8D08215F-C2E2-4962-88EB-A03CAB4AF3AB}" type="pres">
      <dgm:prSet presAssocID="{D1E1D311-52E5-464F-A166-7AC6FCD75952}" presName="spaceRect" presStyleCnt="0"/>
      <dgm:spPr/>
    </dgm:pt>
    <dgm:pt modelId="{09C31BEE-07BC-4350-A3CA-EC517CFF10A7}" type="pres">
      <dgm:prSet presAssocID="{D1E1D311-52E5-464F-A166-7AC6FCD75952}" presName="textRect" presStyleLbl="revTx" presStyleIdx="2" presStyleCnt="5">
        <dgm:presLayoutVars>
          <dgm:chMax val="1"/>
          <dgm:chPref val="1"/>
        </dgm:presLayoutVars>
      </dgm:prSet>
      <dgm:spPr/>
    </dgm:pt>
    <dgm:pt modelId="{445DBA01-72A0-43E9-8EF6-940D86BB017E}" type="pres">
      <dgm:prSet presAssocID="{35B739D8-B493-4517-A474-DA15CCFB6F25}" presName="sibTrans" presStyleCnt="0"/>
      <dgm:spPr/>
    </dgm:pt>
    <dgm:pt modelId="{B7FA5F02-AD14-4E4B-835E-344E5E0664FB}" type="pres">
      <dgm:prSet presAssocID="{CCAB9AE5-C71F-4203-8E9F-6F32772C4525}" presName="compNode" presStyleCnt="0"/>
      <dgm:spPr/>
    </dgm:pt>
    <dgm:pt modelId="{DB753B3D-1785-48E1-A26A-14F1D16044F6}" type="pres">
      <dgm:prSet presAssocID="{CCAB9AE5-C71F-4203-8E9F-6F32772C4525}" presName="iconBgRect" presStyleLbl="bgShp" presStyleIdx="3" presStyleCnt="5"/>
      <dgm:spPr/>
    </dgm:pt>
    <dgm:pt modelId="{6D7B29E7-9A59-425D-B183-50ED2578E2EF}" type="pres">
      <dgm:prSet presAssocID="{CCAB9AE5-C71F-4203-8E9F-6F32772C4525}" presName="iconRect" presStyleLbl="node1" presStyleIdx="3" presStyleCnt="5" custLinFactNeighborX="-2595" custLinFactNeighborY="-11112"/>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pt>
    <dgm:pt modelId="{08AE693B-EC8A-421C-A0B2-510938193B7A}" type="pres">
      <dgm:prSet presAssocID="{CCAB9AE5-C71F-4203-8E9F-6F32772C4525}" presName="spaceRect" presStyleCnt="0"/>
      <dgm:spPr/>
    </dgm:pt>
    <dgm:pt modelId="{17DB1099-6170-493D-BC69-46217ABB5355}" type="pres">
      <dgm:prSet presAssocID="{CCAB9AE5-C71F-4203-8E9F-6F32772C4525}" presName="textRect" presStyleLbl="revTx" presStyleIdx="3" presStyleCnt="5">
        <dgm:presLayoutVars>
          <dgm:chMax val="1"/>
          <dgm:chPref val="1"/>
        </dgm:presLayoutVars>
      </dgm:prSet>
      <dgm:spPr/>
    </dgm:pt>
    <dgm:pt modelId="{730B5437-89FA-40E5-A023-EF18E5CE9A88}" type="pres">
      <dgm:prSet presAssocID="{A463BF07-4B7C-442F-BDEA-BA23B2D3123C}" presName="sibTrans" presStyleCnt="0"/>
      <dgm:spPr/>
    </dgm:pt>
    <dgm:pt modelId="{6248017D-DAA9-4DBC-A839-2844118AD77F}" type="pres">
      <dgm:prSet presAssocID="{EC643907-EB1F-44F2-9120-A3F3381C51E4}" presName="compNode" presStyleCnt="0"/>
      <dgm:spPr/>
    </dgm:pt>
    <dgm:pt modelId="{468F3736-3009-484F-8420-3A725A58FD01}" type="pres">
      <dgm:prSet presAssocID="{EC643907-EB1F-44F2-9120-A3F3381C51E4}" presName="iconBgRect" presStyleLbl="bgShp" presStyleIdx="4" presStyleCnt="5"/>
      <dgm:spPr/>
    </dgm:pt>
    <dgm:pt modelId="{206DE9BF-A78A-4EF1-85E4-5685CD28D2CC}" type="pres">
      <dgm:prSet presAssocID="{EC643907-EB1F-44F2-9120-A3F3381C51E4}" presName="iconRect" presStyleLbl="node1" presStyleIdx="4" presStyleCnt="5" custScaleX="136598" custScaleY="129874"/>
      <dgm:spPr>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17000" r="-17000"/>
          </a:stretch>
        </a:blipFill>
        <a:ln>
          <a:noFill/>
        </a:ln>
      </dgm:spPr>
    </dgm:pt>
    <dgm:pt modelId="{B2F883DE-7566-4603-80F1-66EE551B35DD}" type="pres">
      <dgm:prSet presAssocID="{EC643907-EB1F-44F2-9120-A3F3381C51E4}" presName="spaceRect" presStyleCnt="0"/>
      <dgm:spPr/>
    </dgm:pt>
    <dgm:pt modelId="{13BF0DFB-D281-4C8E-8D6E-7DAF4004054E}" type="pres">
      <dgm:prSet presAssocID="{EC643907-EB1F-44F2-9120-A3F3381C51E4}" presName="textRect" presStyleLbl="revTx" presStyleIdx="4" presStyleCnt="5">
        <dgm:presLayoutVars>
          <dgm:chMax val="1"/>
          <dgm:chPref val="1"/>
        </dgm:presLayoutVars>
      </dgm:prSet>
      <dgm:spPr/>
    </dgm:pt>
  </dgm:ptLst>
  <dgm:cxnLst>
    <dgm:cxn modelId="{2BCADA2E-B770-4E72-B348-82490200D773}" type="presOf" srcId="{D1E1D311-52E5-464F-A166-7AC6FCD75952}" destId="{09C31BEE-07BC-4350-A3CA-EC517CFF10A7}" srcOrd="0" destOrd="0" presId="urn:microsoft.com/office/officeart/2018/5/layout/IconCircleLabelList"/>
    <dgm:cxn modelId="{2192A533-D6D6-4301-A092-A6C33391EF5D}" type="presOf" srcId="{CCAB9AE5-C71F-4203-8E9F-6F32772C4525}" destId="{17DB1099-6170-493D-BC69-46217ABB5355}" srcOrd="0" destOrd="0" presId="urn:microsoft.com/office/officeart/2018/5/layout/IconCircleLabelList"/>
    <dgm:cxn modelId="{0044483F-40F3-4D77-A0F9-07FCCFA04B1F}" type="presOf" srcId="{5849E3E6-6621-46BF-8BA2-3AE86A688455}" destId="{519D68DA-5372-4C95-A1A9-AA662AD34F50}" srcOrd="0" destOrd="0" presId="urn:microsoft.com/office/officeart/2018/5/layout/IconCircleLabelList"/>
    <dgm:cxn modelId="{7F1B9C44-52C5-43D4-8A7A-31CED49730BF}" type="presOf" srcId="{E759F5D3-8BBF-464E-8018-32B693FE0EFD}" destId="{B6EC2247-3EFC-40EF-B071-611EED2E4F41}" srcOrd="0" destOrd="0" presId="urn:microsoft.com/office/officeart/2018/5/layout/IconCircleLabelList"/>
    <dgm:cxn modelId="{B439687C-47FD-4125-B1B1-6E3D21412F27}" srcId="{E759F5D3-8BBF-464E-8018-32B693FE0EFD}" destId="{EC643907-EB1F-44F2-9120-A3F3381C51E4}" srcOrd="4" destOrd="0" parTransId="{41DD5540-7D3D-4719-AE13-2492F71E240B}" sibTransId="{ABDC3B40-FAE5-4216-B0B0-2758F4638ACC}"/>
    <dgm:cxn modelId="{3D97F39C-BDF4-47DB-A096-0AE3D021BA2A}" type="presOf" srcId="{450174EF-7CF0-4B42-B1DE-57697601AED6}" destId="{F90FA469-7EAE-4BCD-A9F2-5C76C5138289}" srcOrd="0" destOrd="0" presId="urn:microsoft.com/office/officeart/2018/5/layout/IconCircleLabelList"/>
    <dgm:cxn modelId="{F7B80BAF-CACD-4B72-A98E-7FEB2A85E861}" srcId="{E759F5D3-8BBF-464E-8018-32B693FE0EFD}" destId="{5849E3E6-6621-46BF-8BA2-3AE86A688455}" srcOrd="0" destOrd="0" parTransId="{97E92DE5-3BA0-4EF7-81A9-CFFEE51666BA}" sibTransId="{6019752E-0580-47DD-ACB1-D509708F1E83}"/>
    <dgm:cxn modelId="{5B5702B3-A894-4AE6-9348-88439D8DF200}" srcId="{E759F5D3-8BBF-464E-8018-32B693FE0EFD}" destId="{D1E1D311-52E5-464F-A166-7AC6FCD75952}" srcOrd="2" destOrd="0" parTransId="{EB2782B7-8DD0-4BC2-B1AA-32C827933449}" sibTransId="{35B739D8-B493-4517-A474-DA15CCFB6F25}"/>
    <dgm:cxn modelId="{AA633FCC-1D9D-4FEC-A5CF-48C525D6652C}" srcId="{E759F5D3-8BBF-464E-8018-32B693FE0EFD}" destId="{450174EF-7CF0-4B42-B1DE-57697601AED6}" srcOrd="1" destOrd="0" parTransId="{9B8AF03E-76B6-4F26-8BC3-0D9BD954D781}" sibTransId="{04D90134-43F0-403D-A027-AFBC33B10A78}"/>
    <dgm:cxn modelId="{6F1841FD-35FB-470B-9142-FA1981589831}" type="presOf" srcId="{EC643907-EB1F-44F2-9120-A3F3381C51E4}" destId="{13BF0DFB-D281-4C8E-8D6E-7DAF4004054E}" srcOrd="0" destOrd="0" presId="urn:microsoft.com/office/officeart/2018/5/layout/IconCircleLabelList"/>
    <dgm:cxn modelId="{8E5B63FD-7F94-4F64-81EA-C26FEC14B0AF}" srcId="{E759F5D3-8BBF-464E-8018-32B693FE0EFD}" destId="{CCAB9AE5-C71F-4203-8E9F-6F32772C4525}" srcOrd="3" destOrd="0" parTransId="{E843DA37-AE5C-4F78-9750-DEA1E5160F79}" sibTransId="{A463BF07-4B7C-442F-BDEA-BA23B2D3123C}"/>
    <dgm:cxn modelId="{7E4E0AFA-52A5-45AF-AC35-E5357454EA6B}" type="presParOf" srcId="{B6EC2247-3EFC-40EF-B071-611EED2E4F41}" destId="{82F7EC21-0C07-4A66-B867-14B3085FCAA1}" srcOrd="0" destOrd="0" presId="urn:microsoft.com/office/officeart/2018/5/layout/IconCircleLabelList"/>
    <dgm:cxn modelId="{980F99BB-80C1-4D0C-A297-09C2E782C8EF}" type="presParOf" srcId="{82F7EC21-0C07-4A66-B867-14B3085FCAA1}" destId="{BB478378-B120-42F8-A929-FF1BAE1C1F6B}" srcOrd="0" destOrd="0" presId="urn:microsoft.com/office/officeart/2018/5/layout/IconCircleLabelList"/>
    <dgm:cxn modelId="{68CEB8A6-432B-4ACF-9887-E8B2533C69AB}" type="presParOf" srcId="{82F7EC21-0C07-4A66-B867-14B3085FCAA1}" destId="{94EA31D2-27D2-4846-AB0F-3E316454F3C7}" srcOrd="1" destOrd="0" presId="urn:microsoft.com/office/officeart/2018/5/layout/IconCircleLabelList"/>
    <dgm:cxn modelId="{42B1B3F7-0627-42D8-A2FA-010B165E783C}" type="presParOf" srcId="{82F7EC21-0C07-4A66-B867-14B3085FCAA1}" destId="{EC9F40EA-E565-4997-97E3-89A6200060DA}" srcOrd="2" destOrd="0" presId="urn:microsoft.com/office/officeart/2018/5/layout/IconCircleLabelList"/>
    <dgm:cxn modelId="{2EF4A908-D4FD-4083-B963-F16F933D8828}" type="presParOf" srcId="{82F7EC21-0C07-4A66-B867-14B3085FCAA1}" destId="{519D68DA-5372-4C95-A1A9-AA662AD34F50}" srcOrd="3" destOrd="0" presId="urn:microsoft.com/office/officeart/2018/5/layout/IconCircleLabelList"/>
    <dgm:cxn modelId="{EE018657-48E0-4B4E-8863-A60019B6EEBA}" type="presParOf" srcId="{B6EC2247-3EFC-40EF-B071-611EED2E4F41}" destId="{224713D8-523F-4477-AF0A-3593CFBEE22F}" srcOrd="1" destOrd="0" presId="urn:microsoft.com/office/officeart/2018/5/layout/IconCircleLabelList"/>
    <dgm:cxn modelId="{1425A5CB-2A41-4712-A322-18FCBF2A3055}" type="presParOf" srcId="{B6EC2247-3EFC-40EF-B071-611EED2E4F41}" destId="{289DD4A6-46EF-4C92-AF74-9DD4223A6639}" srcOrd="2" destOrd="0" presId="urn:microsoft.com/office/officeart/2018/5/layout/IconCircleLabelList"/>
    <dgm:cxn modelId="{B5644856-E208-43E5-90BA-DE7CEA00CB51}" type="presParOf" srcId="{289DD4A6-46EF-4C92-AF74-9DD4223A6639}" destId="{44DBE79F-F0E9-4E59-A4C7-F6A839D49102}" srcOrd="0" destOrd="0" presId="urn:microsoft.com/office/officeart/2018/5/layout/IconCircleLabelList"/>
    <dgm:cxn modelId="{A6C3958B-DC49-43B3-A1F7-4D9E4D6D538B}" type="presParOf" srcId="{289DD4A6-46EF-4C92-AF74-9DD4223A6639}" destId="{90735D77-FC33-4497-8B9F-B408E87AD28E}" srcOrd="1" destOrd="0" presId="urn:microsoft.com/office/officeart/2018/5/layout/IconCircleLabelList"/>
    <dgm:cxn modelId="{688A1A06-E0FC-4105-A6C3-97B210528753}" type="presParOf" srcId="{289DD4A6-46EF-4C92-AF74-9DD4223A6639}" destId="{508AC023-9CA5-4FE6-87FC-876C75E6880A}" srcOrd="2" destOrd="0" presId="urn:microsoft.com/office/officeart/2018/5/layout/IconCircleLabelList"/>
    <dgm:cxn modelId="{A919FFBB-8C26-4F37-A21A-01FDE74658F9}" type="presParOf" srcId="{289DD4A6-46EF-4C92-AF74-9DD4223A6639}" destId="{F90FA469-7EAE-4BCD-A9F2-5C76C5138289}" srcOrd="3" destOrd="0" presId="urn:microsoft.com/office/officeart/2018/5/layout/IconCircleLabelList"/>
    <dgm:cxn modelId="{C113D2D8-16B8-4020-8194-EBCB73199494}" type="presParOf" srcId="{B6EC2247-3EFC-40EF-B071-611EED2E4F41}" destId="{283FBC33-E75F-44D5-8E93-5D61B07AF693}" srcOrd="3" destOrd="0" presId="urn:microsoft.com/office/officeart/2018/5/layout/IconCircleLabelList"/>
    <dgm:cxn modelId="{7F030FF1-C8C2-457C-923F-12C9C8CA4DC7}" type="presParOf" srcId="{B6EC2247-3EFC-40EF-B071-611EED2E4F41}" destId="{91DF6534-40F6-45A1-94E7-7D17C997005C}" srcOrd="4" destOrd="0" presId="urn:microsoft.com/office/officeart/2018/5/layout/IconCircleLabelList"/>
    <dgm:cxn modelId="{19779F86-9881-4A9B-BD08-D9C4A74EC594}" type="presParOf" srcId="{91DF6534-40F6-45A1-94E7-7D17C997005C}" destId="{843DD86D-5038-49F4-8C9C-367FE05413BE}" srcOrd="0" destOrd="0" presId="urn:microsoft.com/office/officeart/2018/5/layout/IconCircleLabelList"/>
    <dgm:cxn modelId="{A72DAECE-260A-4F39-81A7-0C638254AEED}" type="presParOf" srcId="{91DF6534-40F6-45A1-94E7-7D17C997005C}" destId="{51009E60-BEC8-4F1B-8B99-6C38C5AC94B3}" srcOrd="1" destOrd="0" presId="urn:microsoft.com/office/officeart/2018/5/layout/IconCircleLabelList"/>
    <dgm:cxn modelId="{AF3C50C8-20AD-4865-BD48-8800EECDF915}" type="presParOf" srcId="{91DF6534-40F6-45A1-94E7-7D17C997005C}" destId="{8D08215F-C2E2-4962-88EB-A03CAB4AF3AB}" srcOrd="2" destOrd="0" presId="urn:microsoft.com/office/officeart/2018/5/layout/IconCircleLabelList"/>
    <dgm:cxn modelId="{7E0AD146-3E2E-4929-9BB9-1C0C44C33FED}" type="presParOf" srcId="{91DF6534-40F6-45A1-94E7-7D17C997005C}" destId="{09C31BEE-07BC-4350-A3CA-EC517CFF10A7}" srcOrd="3" destOrd="0" presId="urn:microsoft.com/office/officeart/2018/5/layout/IconCircleLabelList"/>
    <dgm:cxn modelId="{26937D23-D452-4C8C-94D9-F8A53815C3F5}" type="presParOf" srcId="{B6EC2247-3EFC-40EF-B071-611EED2E4F41}" destId="{445DBA01-72A0-43E9-8EF6-940D86BB017E}" srcOrd="5" destOrd="0" presId="urn:microsoft.com/office/officeart/2018/5/layout/IconCircleLabelList"/>
    <dgm:cxn modelId="{B891A451-EF64-466B-8DDD-FA4810719AF7}" type="presParOf" srcId="{B6EC2247-3EFC-40EF-B071-611EED2E4F41}" destId="{B7FA5F02-AD14-4E4B-835E-344E5E0664FB}" srcOrd="6" destOrd="0" presId="urn:microsoft.com/office/officeart/2018/5/layout/IconCircleLabelList"/>
    <dgm:cxn modelId="{26386CEB-3551-4A41-9B9A-78694ACCCCB2}" type="presParOf" srcId="{B7FA5F02-AD14-4E4B-835E-344E5E0664FB}" destId="{DB753B3D-1785-48E1-A26A-14F1D16044F6}" srcOrd="0" destOrd="0" presId="urn:microsoft.com/office/officeart/2018/5/layout/IconCircleLabelList"/>
    <dgm:cxn modelId="{1A8A052B-DE7D-4EE7-9F4B-D72800A5C3A0}" type="presParOf" srcId="{B7FA5F02-AD14-4E4B-835E-344E5E0664FB}" destId="{6D7B29E7-9A59-425D-B183-50ED2578E2EF}" srcOrd="1" destOrd="0" presId="urn:microsoft.com/office/officeart/2018/5/layout/IconCircleLabelList"/>
    <dgm:cxn modelId="{B4550E7A-9BAC-4B16-8A50-DD69BF384483}" type="presParOf" srcId="{B7FA5F02-AD14-4E4B-835E-344E5E0664FB}" destId="{08AE693B-EC8A-421C-A0B2-510938193B7A}" srcOrd="2" destOrd="0" presId="urn:microsoft.com/office/officeart/2018/5/layout/IconCircleLabelList"/>
    <dgm:cxn modelId="{1F2CB014-F08A-4CF8-8882-BDDB845A541F}" type="presParOf" srcId="{B7FA5F02-AD14-4E4B-835E-344E5E0664FB}" destId="{17DB1099-6170-493D-BC69-46217ABB5355}" srcOrd="3" destOrd="0" presId="urn:microsoft.com/office/officeart/2018/5/layout/IconCircleLabelList"/>
    <dgm:cxn modelId="{9BBBA012-420F-444E-8578-75A7470AB850}" type="presParOf" srcId="{B6EC2247-3EFC-40EF-B071-611EED2E4F41}" destId="{730B5437-89FA-40E5-A023-EF18E5CE9A88}" srcOrd="7" destOrd="0" presId="urn:microsoft.com/office/officeart/2018/5/layout/IconCircleLabelList"/>
    <dgm:cxn modelId="{F6A62B2C-DDBC-4965-8E96-262FF48FFE22}" type="presParOf" srcId="{B6EC2247-3EFC-40EF-B071-611EED2E4F41}" destId="{6248017D-DAA9-4DBC-A839-2844118AD77F}" srcOrd="8" destOrd="0" presId="urn:microsoft.com/office/officeart/2018/5/layout/IconCircleLabelList"/>
    <dgm:cxn modelId="{C36E730D-A5FE-4E45-BBE5-23EEF44D714D}" type="presParOf" srcId="{6248017D-DAA9-4DBC-A839-2844118AD77F}" destId="{468F3736-3009-484F-8420-3A725A58FD01}" srcOrd="0" destOrd="0" presId="urn:microsoft.com/office/officeart/2018/5/layout/IconCircleLabelList"/>
    <dgm:cxn modelId="{DDD704DD-DDC9-4EB9-82DA-19AB645C99A5}" type="presParOf" srcId="{6248017D-DAA9-4DBC-A839-2844118AD77F}" destId="{206DE9BF-A78A-4EF1-85E4-5685CD28D2CC}" srcOrd="1" destOrd="0" presId="urn:microsoft.com/office/officeart/2018/5/layout/IconCircleLabelList"/>
    <dgm:cxn modelId="{5884C532-1C0A-4345-ADB6-CBF850899B91}" type="presParOf" srcId="{6248017D-DAA9-4DBC-A839-2844118AD77F}" destId="{B2F883DE-7566-4603-80F1-66EE551B35DD}" srcOrd="2" destOrd="0" presId="urn:microsoft.com/office/officeart/2018/5/layout/IconCircleLabelList"/>
    <dgm:cxn modelId="{4C7A1415-8309-42F5-9353-D4542EBF7AB4}" type="presParOf" srcId="{6248017D-DAA9-4DBC-A839-2844118AD77F}" destId="{13BF0DFB-D281-4C8E-8D6E-7DAF4004054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D93E31-C41C-4649-A255-A5E7F1BA049B}" type="doc">
      <dgm:prSet loTypeId="urn:microsoft.com/office/officeart/2005/8/layout/gear1" loCatId="relationship" qsTypeId="urn:microsoft.com/office/officeart/2005/8/quickstyle/simple1" qsCatId="simple" csTypeId="urn:microsoft.com/office/officeart/2005/8/colors/accent1_2" csCatId="accent1" phldr="1"/>
      <dgm:spPr/>
    </dgm:pt>
    <dgm:pt modelId="{F91FCDCB-68ED-4671-B75C-738219DB8826}">
      <dgm:prSet phldrT="[Text]"/>
      <dgm:spPr/>
      <dgm:t>
        <a:bodyPr/>
        <a:lstStyle/>
        <a:p>
          <a:r>
            <a:rPr lang="en-US" b="1" dirty="0"/>
            <a:t>Technology</a:t>
          </a:r>
        </a:p>
      </dgm:t>
    </dgm:pt>
    <dgm:pt modelId="{401407AA-62C7-40DD-958E-841A47B25C67}" type="parTrans" cxnId="{9563E962-30D3-450D-AB9E-65A127E3A172}">
      <dgm:prSet/>
      <dgm:spPr/>
      <dgm:t>
        <a:bodyPr/>
        <a:lstStyle/>
        <a:p>
          <a:endParaRPr lang="en-US" b="1"/>
        </a:p>
      </dgm:t>
    </dgm:pt>
    <dgm:pt modelId="{04663218-91FA-4F13-9E7E-A4CDCE58FFFC}" type="sibTrans" cxnId="{9563E962-30D3-450D-AB9E-65A127E3A172}">
      <dgm:prSet/>
      <dgm:spPr/>
      <dgm:t>
        <a:bodyPr/>
        <a:lstStyle/>
        <a:p>
          <a:endParaRPr lang="en-US" b="1"/>
        </a:p>
      </dgm:t>
    </dgm:pt>
    <dgm:pt modelId="{84298F3D-7180-4675-9F7E-2A36C12CE1C3}">
      <dgm:prSet phldrT="[Text]"/>
      <dgm:spPr/>
      <dgm:t>
        <a:bodyPr/>
        <a:lstStyle/>
        <a:p>
          <a:r>
            <a:rPr lang="en-US" b="1" dirty="0"/>
            <a:t>Process</a:t>
          </a:r>
        </a:p>
      </dgm:t>
    </dgm:pt>
    <dgm:pt modelId="{1AED9B8B-A5C3-4E92-9777-C09D13EDD17C}" type="parTrans" cxnId="{845F1470-2AFC-4EF3-AC79-DEB2B3896C59}">
      <dgm:prSet/>
      <dgm:spPr/>
      <dgm:t>
        <a:bodyPr/>
        <a:lstStyle/>
        <a:p>
          <a:endParaRPr lang="en-US" b="1"/>
        </a:p>
      </dgm:t>
    </dgm:pt>
    <dgm:pt modelId="{1FBA1F00-6ADD-4810-939C-86A4AFD10088}" type="sibTrans" cxnId="{845F1470-2AFC-4EF3-AC79-DEB2B3896C59}">
      <dgm:prSet/>
      <dgm:spPr/>
      <dgm:t>
        <a:bodyPr/>
        <a:lstStyle/>
        <a:p>
          <a:endParaRPr lang="en-US" b="1"/>
        </a:p>
      </dgm:t>
    </dgm:pt>
    <dgm:pt modelId="{45A58973-9E94-4654-AB68-6E42172E6C18}">
      <dgm:prSet phldrT="[Text]"/>
      <dgm:spPr/>
      <dgm:t>
        <a:bodyPr/>
        <a:lstStyle/>
        <a:p>
          <a:r>
            <a:rPr lang="en-US" b="1" dirty="0"/>
            <a:t>People</a:t>
          </a:r>
        </a:p>
      </dgm:t>
    </dgm:pt>
    <dgm:pt modelId="{0FC893A9-DBEA-4268-BD21-74D249C654E3}" type="parTrans" cxnId="{F6753DA4-7911-4FE7-8EFC-4E196DF347FA}">
      <dgm:prSet/>
      <dgm:spPr/>
      <dgm:t>
        <a:bodyPr/>
        <a:lstStyle/>
        <a:p>
          <a:endParaRPr lang="en-US" b="1"/>
        </a:p>
      </dgm:t>
    </dgm:pt>
    <dgm:pt modelId="{4F53A654-4947-46C6-93CD-67FD25DCAC0C}" type="sibTrans" cxnId="{F6753DA4-7911-4FE7-8EFC-4E196DF347FA}">
      <dgm:prSet/>
      <dgm:spPr/>
      <dgm:t>
        <a:bodyPr/>
        <a:lstStyle/>
        <a:p>
          <a:endParaRPr lang="en-US" b="1"/>
        </a:p>
      </dgm:t>
    </dgm:pt>
    <dgm:pt modelId="{4CD88619-545B-442D-B6AC-6502C2D300EB}" type="pres">
      <dgm:prSet presAssocID="{31D93E31-C41C-4649-A255-A5E7F1BA049B}" presName="composite" presStyleCnt="0">
        <dgm:presLayoutVars>
          <dgm:chMax val="3"/>
          <dgm:animLvl val="lvl"/>
          <dgm:resizeHandles val="exact"/>
        </dgm:presLayoutVars>
      </dgm:prSet>
      <dgm:spPr/>
    </dgm:pt>
    <dgm:pt modelId="{6648CF9A-5C5F-4126-BE26-6B2D98CBCF08}" type="pres">
      <dgm:prSet presAssocID="{F91FCDCB-68ED-4671-B75C-738219DB8826}" presName="gear1" presStyleLbl="node1" presStyleIdx="0" presStyleCnt="3">
        <dgm:presLayoutVars>
          <dgm:chMax val="1"/>
          <dgm:bulletEnabled val="1"/>
        </dgm:presLayoutVars>
      </dgm:prSet>
      <dgm:spPr/>
    </dgm:pt>
    <dgm:pt modelId="{B0ABF279-A3CB-4E3C-B14E-F00A4BDAA382}" type="pres">
      <dgm:prSet presAssocID="{F91FCDCB-68ED-4671-B75C-738219DB8826}" presName="gear1srcNode" presStyleLbl="node1" presStyleIdx="0" presStyleCnt="3"/>
      <dgm:spPr/>
    </dgm:pt>
    <dgm:pt modelId="{FC4F1CC2-0A16-49AA-94FD-425EB63E70B6}" type="pres">
      <dgm:prSet presAssocID="{F91FCDCB-68ED-4671-B75C-738219DB8826}" presName="gear1dstNode" presStyleLbl="node1" presStyleIdx="0" presStyleCnt="3"/>
      <dgm:spPr/>
    </dgm:pt>
    <dgm:pt modelId="{A9EF3157-1187-4A57-A8F5-E364085F115F}" type="pres">
      <dgm:prSet presAssocID="{84298F3D-7180-4675-9F7E-2A36C12CE1C3}" presName="gear2" presStyleLbl="node1" presStyleIdx="1" presStyleCnt="3" custLinFactNeighborY="4229">
        <dgm:presLayoutVars>
          <dgm:chMax val="1"/>
          <dgm:bulletEnabled val="1"/>
        </dgm:presLayoutVars>
      </dgm:prSet>
      <dgm:spPr/>
    </dgm:pt>
    <dgm:pt modelId="{096167A2-378D-4B90-B746-3F196CDF1B0D}" type="pres">
      <dgm:prSet presAssocID="{84298F3D-7180-4675-9F7E-2A36C12CE1C3}" presName="gear2srcNode" presStyleLbl="node1" presStyleIdx="1" presStyleCnt="3"/>
      <dgm:spPr/>
    </dgm:pt>
    <dgm:pt modelId="{FD53D183-BF39-426B-AF10-78C806580752}" type="pres">
      <dgm:prSet presAssocID="{84298F3D-7180-4675-9F7E-2A36C12CE1C3}" presName="gear2dstNode" presStyleLbl="node1" presStyleIdx="1" presStyleCnt="3"/>
      <dgm:spPr/>
    </dgm:pt>
    <dgm:pt modelId="{3621050E-F319-4ED9-BED7-1C0C82295EC8}" type="pres">
      <dgm:prSet presAssocID="{45A58973-9E94-4654-AB68-6E42172E6C18}" presName="gear3" presStyleLbl="node1" presStyleIdx="2" presStyleCnt="3" custLinFactNeighborX="1244"/>
      <dgm:spPr/>
    </dgm:pt>
    <dgm:pt modelId="{024F6D8F-6798-4F5D-B865-CAF52845335E}" type="pres">
      <dgm:prSet presAssocID="{45A58973-9E94-4654-AB68-6E42172E6C18}" presName="gear3tx" presStyleLbl="node1" presStyleIdx="2" presStyleCnt="3">
        <dgm:presLayoutVars>
          <dgm:chMax val="1"/>
          <dgm:bulletEnabled val="1"/>
        </dgm:presLayoutVars>
      </dgm:prSet>
      <dgm:spPr/>
    </dgm:pt>
    <dgm:pt modelId="{8A142A36-2395-401C-8476-E9C4DAE4D2CB}" type="pres">
      <dgm:prSet presAssocID="{45A58973-9E94-4654-AB68-6E42172E6C18}" presName="gear3srcNode" presStyleLbl="node1" presStyleIdx="2" presStyleCnt="3"/>
      <dgm:spPr/>
    </dgm:pt>
    <dgm:pt modelId="{2D1971BA-15C8-4766-9C65-29C025AF32D8}" type="pres">
      <dgm:prSet presAssocID="{45A58973-9E94-4654-AB68-6E42172E6C18}" presName="gear3dstNode" presStyleLbl="node1" presStyleIdx="2" presStyleCnt="3"/>
      <dgm:spPr/>
    </dgm:pt>
    <dgm:pt modelId="{3E05FD94-7DA7-493F-868D-0F5C4CE803BD}" type="pres">
      <dgm:prSet presAssocID="{04663218-91FA-4F13-9E7E-A4CDCE58FFFC}" presName="connector1" presStyleLbl="sibTrans2D1" presStyleIdx="0" presStyleCnt="3"/>
      <dgm:spPr/>
    </dgm:pt>
    <dgm:pt modelId="{C4EB24B8-31F6-41C8-8B04-058B5E414819}" type="pres">
      <dgm:prSet presAssocID="{1FBA1F00-6ADD-4810-939C-86A4AFD10088}" presName="connector2" presStyleLbl="sibTrans2D1" presStyleIdx="1" presStyleCnt="3"/>
      <dgm:spPr/>
    </dgm:pt>
    <dgm:pt modelId="{57A9A666-3051-4ABF-BA0B-8BF16D2B5FC9}" type="pres">
      <dgm:prSet presAssocID="{4F53A654-4947-46C6-93CD-67FD25DCAC0C}" presName="connector3" presStyleLbl="sibTrans2D1" presStyleIdx="2" presStyleCnt="3"/>
      <dgm:spPr/>
    </dgm:pt>
  </dgm:ptLst>
  <dgm:cxnLst>
    <dgm:cxn modelId="{00DC0A12-FF8E-47CE-B2BD-827AE569FD2C}" type="presOf" srcId="{F91FCDCB-68ED-4671-B75C-738219DB8826}" destId="{FC4F1CC2-0A16-49AA-94FD-425EB63E70B6}" srcOrd="2" destOrd="0" presId="urn:microsoft.com/office/officeart/2005/8/layout/gear1"/>
    <dgm:cxn modelId="{DDE27E2E-E6F8-491C-808D-4B0BAEFAFC96}" type="presOf" srcId="{4F53A654-4947-46C6-93CD-67FD25DCAC0C}" destId="{57A9A666-3051-4ABF-BA0B-8BF16D2B5FC9}" srcOrd="0" destOrd="0" presId="urn:microsoft.com/office/officeart/2005/8/layout/gear1"/>
    <dgm:cxn modelId="{EAB97733-004A-4617-9793-8A8D248A9C00}" type="presOf" srcId="{84298F3D-7180-4675-9F7E-2A36C12CE1C3}" destId="{096167A2-378D-4B90-B746-3F196CDF1B0D}" srcOrd="1" destOrd="0" presId="urn:microsoft.com/office/officeart/2005/8/layout/gear1"/>
    <dgm:cxn modelId="{E59E0341-1F8B-40B1-8224-309F790A730F}" type="presOf" srcId="{45A58973-9E94-4654-AB68-6E42172E6C18}" destId="{2D1971BA-15C8-4766-9C65-29C025AF32D8}" srcOrd="3" destOrd="0" presId="urn:microsoft.com/office/officeart/2005/8/layout/gear1"/>
    <dgm:cxn modelId="{9563E962-30D3-450D-AB9E-65A127E3A172}" srcId="{31D93E31-C41C-4649-A255-A5E7F1BA049B}" destId="{F91FCDCB-68ED-4671-B75C-738219DB8826}" srcOrd="0" destOrd="0" parTransId="{401407AA-62C7-40DD-958E-841A47B25C67}" sibTransId="{04663218-91FA-4F13-9E7E-A4CDCE58FFFC}"/>
    <dgm:cxn modelId="{4F806F47-6062-4EA7-BA63-199BD886357E}" type="presOf" srcId="{84298F3D-7180-4675-9F7E-2A36C12CE1C3}" destId="{FD53D183-BF39-426B-AF10-78C806580752}" srcOrd="2" destOrd="0" presId="urn:microsoft.com/office/officeart/2005/8/layout/gear1"/>
    <dgm:cxn modelId="{845F1470-2AFC-4EF3-AC79-DEB2B3896C59}" srcId="{31D93E31-C41C-4649-A255-A5E7F1BA049B}" destId="{84298F3D-7180-4675-9F7E-2A36C12CE1C3}" srcOrd="1" destOrd="0" parTransId="{1AED9B8B-A5C3-4E92-9777-C09D13EDD17C}" sibTransId="{1FBA1F00-6ADD-4810-939C-86A4AFD10088}"/>
    <dgm:cxn modelId="{A326E250-CB97-4BAA-8B6B-E7C7A358E5BC}" type="presOf" srcId="{F91FCDCB-68ED-4671-B75C-738219DB8826}" destId="{B0ABF279-A3CB-4E3C-B14E-F00A4BDAA382}" srcOrd="1" destOrd="0" presId="urn:microsoft.com/office/officeart/2005/8/layout/gear1"/>
    <dgm:cxn modelId="{8AD24779-F442-431D-AD99-807EDA29AE52}" type="presOf" srcId="{45A58973-9E94-4654-AB68-6E42172E6C18}" destId="{8A142A36-2395-401C-8476-E9C4DAE4D2CB}" srcOrd="2" destOrd="0" presId="urn:microsoft.com/office/officeart/2005/8/layout/gear1"/>
    <dgm:cxn modelId="{A76D8F81-BD16-4E15-BAFA-5EC0EEC066DE}" type="presOf" srcId="{1FBA1F00-6ADD-4810-939C-86A4AFD10088}" destId="{C4EB24B8-31F6-41C8-8B04-058B5E414819}" srcOrd="0" destOrd="0" presId="urn:microsoft.com/office/officeart/2005/8/layout/gear1"/>
    <dgm:cxn modelId="{CE0A888C-96F1-4645-9658-C0359DA124C2}" type="presOf" srcId="{45A58973-9E94-4654-AB68-6E42172E6C18}" destId="{024F6D8F-6798-4F5D-B865-CAF52845335E}" srcOrd="1" destOrd="0" presId="urn:microsoft.com/office/officeart/2005/8/layout/gear1"/>
    <dgm:cxn modelId="{F6753DA4-7911-4FE7-8EFC-4E196DF347FA}" srcId="{31D93E31-C41C-4649-A255-A5E7F1BA049B}" destId="{45A58973-9E94-4654-AB68-6E42172E6C18}" srcOrd="2" destOrd="0" parTransId="{0FC893A9-DBEA-4268-BD21-74D249C654E3}" sibTransId="{4F53A654-4947-46C6-93CD-67FD25DCAC0C}"/>
    <dgm:cxn modelId="{CC0601AB-09E4-49D9-96D2-C415B7201378}" type="presOf" srcId="{31D93E31-C41C-4649-A255-A5E7F1BA049B}" destId="{4CD88619-545B-442D-B6AC-6502C2D300EB}" srcOrd="0" destOrd="0" presId="urn:microsoft.com/office/officeart/2005/8/layout/gear1"/>
    <dgm:cxn modelId="{682028D5-6864-4065-9D4E-5F9A7DA9D324}" type="presOf" srcId="{84298F3D-7180-4675-9F7E-2A36C12CE1C3}" destId="{A9EF3157-1187-4A57-A8F5-E364085F115F}" srcOrd="0" destOrd="0" presId="urn:microsoft.com/office/officeart/2005/8/layout/gear1"/>
    <dgm:cxn modelId="{1C91A0DA-D7C0-4E47-99FE-1283D2E60ACB}" type="presOf" srcId="{F91FCDCB-68ED-4671-B75C-738219DB8826}" destId="{6648CF9A-5C5F-4126-BE26-6B2D98CBCF08}" srcOrd="0" destOrd="0" presId="urn:microsoft.com/office/officeart/2005/8/layout/gear1"/>
    <dgm:cxn modelId="{64589EE0-A0A2-41BD-8F94-256ABB4C7F56}" type="presOf" srcId="{04663218-91FA-4F13-9E7E-A4CDCE58FFFC}" destId="{3E05FD94-7DA7-493F-868D-0F5C4CE803BD}" srcOrd="0" destOrd="0" presId="urn:microsoft.com/office/officeart/2005/8/layout/gear1"/>
    <dgm:cxn modelId="{109E5DFA-6C06-4032-B652-ACB250281EF8}" type="presOf" srcId="{45A58973-9E94-4654-AB68-6E42172E6C18}" destId="{3621050E-F319-4ED9-BED7-1C0C82295EC8}" srcOrd="0" destOrd="0" presId="urn:microsoft.com/office/officeart/2005/8/layout/gear1"/>
    <dgm:cxn modelId="{06705873-99E6-4BEE-A2E5-27AA4D3052C9}" type="presParOf" srcId="{4CD88619-545B-442D-B6AC-6502C2D300EB}" destId="{6648CF9A-5C5F-4126-BE26-6B2D98CBCF08}" srcOrd="0" destOrd="0" presId="urn:microsoft.com/office/officeart/2005/8/layout/gear1"/>
    <dgm:cxn modelId="{7D1560E0-4043-49B7-901E-BDA7B80CAD74}" type="presParOf" srcId="{4CD88619-545B-442D-B6AC-6502C2D300EB}" destId="{B0ABF279-A3CB-4E3C-B14E-F00A4BDAA382}" srcOrd="1" destOrd="0" presId="urn:microsoft.com/office/officeart/2005/8/layout/gear1"/>
    <dgm:cxn modelId="{747D75C2-5901-44B8-A3B4-337D33AAC643}" type="presParOf" srcId="{4CD88619-545B-442D-B6AC-6502C2D300EB}" destId="{FC4F1CC2-0A16-49AA-94FD-425EB63E70B6}" srcOrd="2" destOrd="0" presId="urn:microsoft.com/office/officeart/2005/8/layout/gear1"/>
    <dgm:cxn modelId="{98A576C9-DE3A-4E5F-A53E-65F96E37F169}" type="presParOf" srcId="{4CD88619-545B-442D-B6AC-6502C2D300EB}" destId="{A9EF3157-1187-4A57-A8F5-E364085F115F}" srcOrd="3" destOrd="0" presId="urn:microsoft.com/office/officeart/2005/8/layout/gear1"/>
    <dgm:cxn modelId="{4AE71FFF-576C-4DDA-B022-AD35FB2AB020}" type="presParOf" srcId="{4CD88619-545B-442D-B6AC-6502C2D300EB}" destId="{096167A2-378D-4B90-B746-3F196CDF1B0D}" srcOrd="4" destOrd="0" presId="urn:microsoft.com/office/officeart/2005/8/layout/gear1"/>
    <dgm:cxn modelId="{B7AE732F-D79C-4CCC-9AEB-793B588D6C40}" type="presParOf" srcId="{4CD88619-545B-442D-B6AC-6502C2D300EB}" destId="{FD53D183-BF39-426B-AF10-78C806580752}" srcOrd="5" destOrd="0" presId="urn:microsoft.com/office/officeart/2005/8/layout/gear1"/>
    <dgm:cxn modelId="{CF1971A5-FF2E-4B60-B9F6-FA4632700A49}" type="presParOf" srcId="{4CD88619-545B-442D-B6AC-6502C2D300EB}" destId="{3621050E-F319-4ED9-BED7-1C0C82295EC8}" srcOrd="6" destOrd="0" presId="urn:microsoft.com/office/officeart/2005/8/layout/gear1"/>
    <dgm:cxn modelId="{20DE5391-C9D4-4470-8BFB-617C8F586EF5}" type="presParOf" srcId="{4CD88619-545B-442D-B6AC-6502C2D300EB}" destId="{024F6D8F-6798-4F5D-B865-CAF52845335E}" srcOrd="7" destOrd="0" presId="urn:microsoft.com/office/officeart/2005/8/layout/gear1"/>
    <dgm:cxn modelId="{B9D6E61B-813A-42FE-B580-E5B2E27834AE}" type="presParOf" srcId="{4CD88619-545B-442D-B6AC-6502C2D300EB}" destId="{8A142A36-2395-401C-8476-E9C4DAE4D2CB}" srcOrd="8" destOrd="0" presId="urn:microsoft.com/office/officeart/2005/8/layout/gear1"/>
    <dgm:cxn modelId="{36207A42-B550-4D31-A706-53FA785E41E2}" type="presParOf" srcId="{4CD88619-545B-442D-B6AC-6502C2D300EB}" destId="{2D1971BA-15C8-4766-9C65-29C025AF32D8}" srcOrd="9" destOrd="0" presId="urn:microsoft.com/office/officeart/2005/8/layout/gear1"/>
    <dgm:cxn modelId="{B6EDFCDD-9172-4E7B-9283-5E30B201C681}" type="presParOf" srcId="{4CD88619-545B-442D-B6AC-6502C2D300EB}" destId="{3E05FD94-7DA7-493F-868D-0F5C4CE803BD}" srcOrd="10" destOrd="0" presId="urn:microsoft.com/office/officeart/2005/8/layout/gear1"/>
    <dgm:cxn modelId="{603816A8-E8CA-4AE4-BFC1-14A985BCC294}" type="presParOf" srcId="{4CD88619-545B-442D-B6AC-6502C2D300EB}" destId="{C4EB24B8-31F6-41C8-8B04-058B5E414819}" srcOrd="11" destOrd="0" presId="urn:microsoft.com/office/officeart/2005/8/layout/gear1"/>
    <dgm:cxn modelId="{1FC41E18-7645-4BB2-A8AF-C4468B781F4C}" type="presParOf" srcId="{4CD88619-545B-442D-B6AC-6502C2D300EB}" destId="{57A9A666-3051-4ABF-BA0B-8BF16D2B5FC9}"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D93E31-C41C-4649-A255-A5E7F1BA049B}" type="doc">
      <dgm:prSet loTypeId="urn:microsoft.com/office/officeart/2005/8/layout/gear1" loCatId="relationship" qsTypeId="urn:microsoft.com/office/officeart/2005/8/quickstyle/simple1" qsCatId="simple" csTypeId="urn:microsoft.com/office/officeart/2005/8/colors/accent1_2" csCatId="accent1" phldr="1"/>
      <dgm:spPr/>
    </dgm:pt>
    <dgm:pt modelId="{F91FCDCB-68ED-4671-B75C-738219DB8826}">
      <dgm:prSet phldrT="[Text]"/>
      <dgm:spPr/>
      <dgm:t>
        <a:bodyPr/>
        <a:lstStyle/>
        <a:p>
          <a:r>
            <a:rPr lang="en-US" b="1" dirty="0"/>
            <a:t>Technology</a:t>
          </a:r>
        </a:p>
      </dgm:t>
    </dgm:pt>
    <dgm:pt modelId="{401407AA-62C7-40DD-958E-841A47B25C67}" type="parTrans" cxnId="{9563E962-30D3-450D-AB9E-65A127E3A172}">
      <dgm:prSet/>
      <dgm:spPr/>
      <dgm:t>
        <a:bodyPr/>
        <a:lstStyle/>
        <a:p>
          <a:endParaRPr lang="en-US" b="1"/>
        </a:p>
      </dgm:t>
    </dgm:pt>
    <dgm:pt modelId="{04663218-91FA-4F13-9E7E-A4CDCE58FFFC}" type="sibTrans" cxnId="{9563E962-30D3-450D-AB9E-65A127E3A172}">
      <dgm:prSet/>
      <dgm:spPr/>
      <dgm:t>
        <a:bodyPr/>
        <a:lstStyle/>
        <a:p>
          <a:endParaRPr lang="en-US" b="1"/>
        </a:p>
      </dgm:t>
    </dgm:pt>
    <dgm:pt modelId="{84298F3D-7180-4675-9F7E-2A36C12CE1C3}">
      <dgm:prSet phldrT="[Text]"/>
      <dgm:spPr/>
      <dgm:t>
        <a:bodyPr/>
        <a:lstStyle/>
        <a:p>
          <a:r>
            <a:rPr lang="en-US" b="1" dirty="0"/>
            <a:t>Process</a:t>
          </a:r>
        </a:p>
      </dgm:t>
    </dgm:pt>
    <dgm:pt modelId="{1AED9B8B-A5C3-4E92-9777-C09D13EDD17C}" type="parTrans" cxnId="{845F1470-2AFC-4EF3-AC79-DEB2B3896C59}">
      <dgm:prSet/>
      <dgm:spPr/>
      <dgm:t>
        <a:bodyPr/>
        <a:lstStyle/>
        <a:p>
          <a:endParaRPr lang="en-US" b="1"/>
        </a:p>
      </dgm:t>
    </dgm:pt>
    <dgm:pt modelId="{1FBA1F00-6ADD-4810-939C-86A4AFD10088}" type="sibTrans" cxnId="{845F1470-2AFC-4EF3-AC79-DEB2B3896C59}">
      <dgm:prSet/>
      <dgm:spPr/>
      <dgm:t>
        <a:bodyPr/>
        <a:lstStyle/>
        <a:p>
          <a:endParaRPr lang="en-US" b="1"/>
        </a:p>
      </dgm:t>
    </dgm:pt>
    <dgm:pt modelId="{45A58973-9E94-4654-AB68-6E42172E6C18}">
      <dgm:prSet phldrT="[Text]"/>
      <dgm:spPr/>
      <dgm:t>
        <a:bodyPr/>
        <a:lstStyle/>
        <a:p>
          <a:r>
            <a:rPr lang="en-US" b="1" dirty="0"/>
            <a:t>People</a:t>
          </a:r>
        </a:p>
      </dgm:t>
    </dgm:pt>
    <dgm:pt modelId="{0FC893A9-DBEA-4268-BD21-74D249C654E3}" type="parTrans" cxnId="{F6753DA4-7911-4FE7-8EFC-4E196DF347FA}">
      <dgm:prSet/>
      <dgm:spPr/>
      <dgm:t>
        <a:bodyPr/>
        <a:lstStyle/>
        <a:p>
          <a:endParaRPr lang="en-US" b="1"/>
        </a:p>
      </dgm:t>
    </dgm:pt>
    <dgm:pt modelId="{4F53A654-4947-46C6-93CD-67FD25DCAC0C}" type="sibTrans" cxnId="{F6753DA4-7911-4FE7-8EFC-4E196DF347FA}">
      <dgm:prSet/>
      <dgm:spPr/>
      <dgm:t>
        <a:bodyPr/>
        <a:lstStyle/>
        <a:p>
          <a:endParaRPr lang="en-US" b="1"/>
        </a:p>
      </dgm:t>
    </dgm:pt>
    <dgm:pt modelId="{4CD88619-545B-442D-B6AC-6502C2D300EB}" type="pres">
      <dgm:prSet presAssocID="{31D93E31-C41C-4649-A255-A5E7F1BA049B}" presName="composite" presStyleCnt="0">
        <dgm:presLayoutVars>
          <dgm:chMax val="3"/>
          <dgm:animLvl val="lvl"/>
          <dgm:resizeHandles val="exact"/>
        </dgm:presLayoutVars>
      </dgm:prSet>
      <dgm:spPr/>
    </dgm:pt>
    <dgm:pt modelId="{6648CF9A-5C5F-4126-BE26-6B2D98CBCF08}" type="pres">
      <dgm:prSet presAssocID="{F91FCDCB-68ED-4671-B75C-738219DB8826}" presName="gear1" presStyleLbl="node1" presStyleIdx="0" presStyleCnt="3">
        <dgm:presLayoutVars>
          <dgm:chMax val="1"/>
          <dgm:bulletEnabled val="1"/>
        </dgm:presLayoutVars>
      </dgm:prSet>
      <dgm:spPr/>
    </dgm:pt>
    <dgm:pt modelId="{B0ABF279-A3CB-4E3C-B14E-F00A4BDAA382}" type="pres">
      <dgm:prSet presAssocID="{F91FCDCB-68ED-4671-B75C-738219DB8826}" presName="gear1srcNode" presStyleLbl="node1" presStyleIdx="0" presStyleCnt="3"/>
      <dgm:spPr/>
    </dgm:pt>
    <dgm:pt modelId="{FC4F1CC2-0A16-49AA-94FD-425EB63E70B6}" type="pres">
      <dgm:prSet presAssocID="{F91FCDCB-68ED-4671-B75C-738219DB8826}" presName="gear1dstNode" presStyleLbl="node1" presStyleIdx="0" presStyleCnt="3"/>
      <dgm:spPr/>
    </dgm:pt>
    <dgm:pt modelId="{A9EF3157-1187-4A57-A8F5-E364085F115F}" type="pres">
      <dgm:prSet presAssocID="{84298F3D-7180-4675-9F7E-2A36C12CE1C3}" presName="gear2" presStyleLbl="node1" presStyleIdx="1" presStyleCnt="3" custLinFactNeighborX="-139" custLinFactNeighborY="3834">
        <dgm:presLayoutVars>
          <dgm:chMax val="1"/>
          <dgm:bulletEnabled val="1"/>
        </dgm:presLayoutVars>
      </dgm:prSet>
      <dgm:spPr/>
    </dgm:pt>
    <dgm:pt modelId="{096167A2-378D-4B90-B746-3F196CDF1B0D}" type="pres">
      <dgm:prSet presAssocID="{84298F3D-7180-4675-9F7E-2A36C12CE1C3}" presName="gear2srcNode" presStyleLbl="node1" presStyleIdx="1" presStyleCnt="3"/>
      <dgm:spPr/>
    </dgm:pt>
    <dgm:pt modelId="{FD53D183-BF39-426B-AF10-78C806580752}" type="pres">
      <dgm:prSet presAssocID="{84298F3D-7180-4675-9F7E-2A36C12CE1C3}" presName="gear2dstNode" presStyleLbl="node1" presStyleIdx="1" presStyleCnt="3"/>
      <dgm:spPr/>
    </dgm:pt>
    <dgm:pt modelId="{3621050E-F319-4ED9-BED7-1C0C82295EC8}" type="pres">
      <dgm:prSet presAssocID="{45A58973-9E94-4654-AB68-6E42172E6C18}" presName="gear3" presStyleLbl="node1" presStyleIdx="2" presStyleCnt="3" custLinFactNeighborX="1244"/>
      <dgm:spPr/>
    </dgm:pt>
    <dgm:pt modelId="{024F6D8F-6798-4F5D-B865-CAF52845335E}" type="pres">
      <dgm:prSet presAssocID="{45A58973-9E94-4654-AB68-6E42172E6C18}" presName="gear3tx" presStyleLbl="node1" presStyleIdx="2" presStyleCnt="3">
        <dgm:presLayoutVars>
          <dgm:chMax val="1"/>
          <dgm:bulletEnabled val="1"/>
        </dgm:presLayoutVars>
      </dgm:prSet>
      <dgm:spPr/>
    </dgm:pt>
    <dgm:pt modelId="{8A142A36-2395-401C-8476-E9C4DAE4D2CB}" type="pres">
      <dgm:prSet presAssocID="{45A58973-9E94-4654-AB68-6E42172E6C18}" presName="gear3srcNode" presStyleLbl="node1" presStyleIdx="2" presStyleCnt="3"/>
      <dgm:spPr/>
    </dgm:pt>
    <dgm:pt modelId="{2D1971BA-15C8-4766-9C65-29C025AF32D8}" type="pres">
      <dgm:prSet presAssocID="{45A58973-9E94-4654-AB68-6E42172E6C18}" presName="gear3dstNode" presStyleLbl="node1" presStyleIdx="2" presStyleCnt="3"/>
      <dgm:spPr/>
    </dgm:pt>
    <dgm:pt modelId="{3E05FD94-7DA7-493F-868D-0F5C4CE803BD}" type="pres">
      <dgm:prSet presAssocID="{04663218-91FA-4F13-9E7E-A4CDCE58FFFC}" presName="connector1" presStyleLbl="sibTrans2D1" presStyleIdx="0" presStyleCnt="3"/>
      <dgm:spPr/>
    </dgm:pt>
    <dgm:pt modelId="{C4EB24B8-31F6-41C8-8B04-058B5E414819}" type="pres">
      <dgm:prSet presAssocID="{1FBA1F00-6ADD-4810-939C-86A4AFD10088}" presName="connector2" presStyleLbl="sibTrans2D1" presStyleIdx="1" presStyleCnt="3"/>
      <dgm:spPr/>
    </dgm:pt>
    <dgm:pt modelId="{57A9A666-3051-4ABF-BA0B-8BF16D2B5FC9}" type="pres">
      <dgm:prSet presAssocID="{4F53A654-4947-46C6-93CD-67FD25DCAC0C}" presName="connector3" presStyleLbl="sibTrans2D1" presStyleIdx="2" presStyleCnt="3"/>
      <dgm:spPr/>
    </dgm:pt>
  </dgm:ptLst>
  <dgm:cxnLst>
    <dgm:cxn modelId="{00DC0A12-FF8E-47CE-B2BD-827AE569FD2C}" type="presOf" srcId="{F91FCDCB-68ED-4671-B75C-738219DB8826}" destId="{FC4F1CC2-0A16-49AA-94FD-425EB63E70B6}" srcOrd="2" destOrd="0" presId="urn:microsoft.com/office/officeart/2005/8/layout/gear1"/>
    <dgm:cxn modelId="{DDE27E2E-E6F8-491C-808D-4B0BAEFAFC96}" type="presOf" srcId="{4F53A654-4947-46C6-93CD-67FD25DCAC0C}" destId="{57A9A666-3051-4ABF-BA0B-8BF16D2B5FC9}" srcOrd="0" destOrd="0" presId="urn:microsoft.com/office/officeart/2005/8/layout/gear1"/>
    <dgm:cxn modelId="{EAB97733-004A-4617-9793-8A8D248A9C00}" type="presOf" srcId="{84298F3D-7180-4675-9F7E-2A36C12CE1C3}" destId="{096167A2-378D-4B90-B746-3F196CDF1B0D}" srcOrd="1" destOrd="0" presId="urn:microsoft.com/office/officeart/2005/8/layout/gear1"/>
    <dgm:cxn modelId="{E59E0341-1F8B-40B1-8224-309F790A730F}" type="presOf" srcId="{45A58973-9E94-4654-AB68-6E42172E6C18}" destId="{2D1971BA-15C8-4766-9C65-29C025AF32D8}" srcOrd="3" destOrd="0" presId="urn:microsoft.com/office/officeart/2005/8/layout/gear1"/>
    <dgm:cxn modelId="{9563E962-30D3-450D-AB9E-65A127E3A172}" srcId="{31D93E31-C41C-4649-A255-A5E7F1BA049B}" destId="{F91FCDCB-68ED-4671-B75C-738219DB8826}" srcOrd="0" destOrd="0" parTransId="{401407AA-62C7-40DD-958E-841A47B25C67}" sibTransId="{04663218-91FA-4F13-9E7E-A4CDCE58FFFC}"/>
    <dgm:cxn modelId="{4F806F47-6062-4EA7-BA63-199BD886357E}" type="presOf" srcId="{84298F3D-7180-4675-9F7E-2A36C12CE1C3}" destId="{FD53D183-BF39-426B-AF10-78C806580752}" srcOrd="2" destOrd="0" presId="urn:microsoft.com/office/officeart/2005/8/layout/gear1"/>
    <dgm:cxn modelId="{845F1470-2AFC-4EF3-AC79-DEB2B3896C59}" srcId="{31D93E31-C41C-4649-A255-A5E7F1BA049B}" destId="{84298F3D-7180-4675-9F7E-2A36C12CE1C3}" srcOrd="1" destOrd="0" parTransId="{1AED9B8B-A5C3-4E92-9777-C09D13EDD17C}" sibTransId="{1FBA1F00-6ADD-4810-939C-86A4AFD10088}"/>
    <dgm:cxn modelId="{A326E250-CB97-4BAA-8B6B-E7C7A358E5BC}" type="presOf" srcId="{F91FCDCB-68ED-4671-B75C-738219DB8826}" destId="{B0ABF279-A3CB-4E3C-B14E-F00A4BDAA382}" srcOrd="1" destOrd="0" presId="urn:microsoft.com/office/officeart/2005/8/layout/gear1"/>
    <dgm:cxn modelId="{8AD24779-F442-431D-AD99-807EDA29AE52}" type="presOf" srcId="{45A58973-9E94-4654-AB68-6E42172E6C18}" destId="{8A142A36-2395-401C-8476-E9C4DAE4D2CB}" srcOrd="2" destOrd="0" presId="urn:microsoft.com/office/officeart/2005/8/layout/gear1"/>
    <dgm:cxn modelId="{A76D8F81-BD16-4E15-BAFA-5EC0EEC066DE}" type="presOf" srcId="{1FBA1F00-6ADD-4810-939C-86A4AFD10088}" destId="{C4EB24B8-31F6-41C8-8B04-058B5E414819}" srcOrd="0" destOrd="0" presId="urn:microsoft.com/office/officeart/2005/8/layout/gear1"/>
    <dgm:cxn modelId="{CE0A888C-96F1-4645-9658-C0359DA124C2}" type="presOf" srcId="{45A58973-9E94-4654-AB68-6E42172E6C18}" destId="{024F6D8F-6798-4F5D-B865-CAF52845335E}" srcOrd="1" destOrd="0" presId="urn:microsoft.com/office/officeart/2005/8/layout/gear1"/>
    <dgm:cxn modelId="{F6753DA4-7911-4FE7-8EFC-4E196DF347FA}" srcId="{31D93E31-C41C-4649-A255-A5E7F1BA049B}" destId="{45A58973-9E94-4654-AB68-6E42172E6C18}" srcOrd="2" destOrd="0" parTransId="{0FC893A9-DBEA-4268-BD21-74D249C654E3}" sibTransId="{4F53A654-4947-46C6-93CD-67FD25DCAC0C}"/>
    <dgm:cxn modelId="{CC0601AB-09E4-49D9-96D2-C415B7201378}" type="presOf" srcId="{31D93E31-C41C-4649-A255-A5E7F1BA049B}" destId="{4CD88619-545B-442D-B6AC-6502C2D300EB}" srcOrd="0" destOrd="0" presId="urn:microsoft.com/office/officeart/2005/8/layout/gear1"/>
    <dgm:cxn modelId="{682028D5-6864-4065-9D4E-5F9A7DA9D324}" type="presOf" srcId="{84298F3D-7180-4675-9F7E-2A36C12CE1C3}" destId="{A9EF3157-1187-4A57-A8F5-E364085F115F}" srcOrd="0" destOrd="0" presId="urn:microsoft.com/office/officeart/2005/8/layout/gear1"/>
    <dgm:cxn modelId="{1C91A0DA-D7C0-4E47-99FE-1283D2E60ACB}" type="presOf" srcId="{F91FCDCB-68ED-4671-B75C-738219DB8826}" destId="{6648CF9A-5C5F-4126-BE26-6B2D98CBCF08}" srcOrd="0" destOrd="0" presId="urn:microsoft.com/office/officeart/2005/8/layout/gear1"/>
    <dgm:cxn modelId="{64589EE0-A0A2-41BD-8F94-256ABB4C7F56}" type="presOf" srcId="{04663218-91FA-4F13-9E7E-A4CDCE58FFFC}" destId="{3E05FD94-7DA7-493F-868D-0F5C4CE803BD}" srcOrd="0" destOrd="0" presId="urn:microsoft.com/office/officeart/2005/8/layout/gear1"/>
    <dgm:cxn modelId="{109E5DFA-6C06-4032-B652-ACB250281EF8}" type="presOf" srcId="{45A58973-9E94-4654-AB68-6E42172E6C18}" destId="{3621050E-F319-4ED9-BED7-1C0C82295EC8}" srcOrd="0" destOrd="0" presId="urn:microsoft.com/office/officeart/2005/8/layout/gear1"/>
    <dgm:cxn modelId="{06705873-99E6-4BEE-A2E5-27AA4D3052C9}" type="presParOf" srcId="{4CD88619-545B-442D-B6AC-6502C2D300EB}" destId="{6648CF9A-5C5F-4126-BE26-6B2D98CBCF08}" srcOrd="0" destOrd="0" presId="urn:microsoft.com/office/officeart/2005/8/layout/gear1"/>
    <dgm:cxn modelId="{7D1560E0-4043-49B7-901E-BDA7B80CAD74}" type="presParOf" srcId="{4CD88619-545B-442D-B6AC-6502C2D300EB}" destId="{B0ABF279-A3CB-4E3C-B14E-F00A4BDAA382}" srcOrd="1" destOrd="0" presId="urn:microsoft.com/office/officeart/2005/8/layout/gear1"/>
    <dgm:cxn modelId="{747D75C2-5901-44B8-A3B4-337D33AAC643}" type="presParOf" srcId="{4CD88619-545B-442D-B6AC-6502C2D300EB}" destId="{FC4F1CC2-0A16-49AA-94FD-425EB63E70B6}" srcOrd="2" destOrd="0" presId="urn:microsoft.com/office/officeart/2005/8/layout/gear1"/>
    <dgm:cxn modelId="{98A576C9-DE3A-4E5F-A53E-65F96E37F169}" type="presParOf" srcId="{4CD88619-545B-442D-B6AC-6502C2D300EB}" destId="{A9EF3157-1187-4A57-A8F5-E364085F115F}" srcOrd="3" destOrd="0" presId="urn:microsoft.com/office/officeart/2005/8/layout/gear1"/>
    <dgm:cxn modelId="{4AE71FFF-576C-4DDA-B022-AD35FB2AB020}" type="presParOf" srcId="{4CD88619-545B-442D-B6AC-6502C2D300EB}" destId="{096167A2-378D-4B90-B746-3F196CDF1B0D}" srcOrd="4" destOrd="0" presId="urn:microsoft.com/office/officeart/2005/8/layout/gear1"/>
    <dgm:cxn modelId="{B7AE732F-D79C-4CCC-9AEB-793B588D6C40}" type="presParOf" srcId="{4CD88619-545B-442D-B6AC-6502C2D300EB}" destId="{FD53D183-BF39-426B-AF10-78C806580752}" srcOrd="5" destOrd="0" presId="urn:microsoft.com/office/officeart/2005/8/layout/gear1"/>
    <dgm:cxn modelId="{CF1971A5-FF2E-4B60-B9F6-FA4632700A49}" type="presParOf" srcId="{4CD88619-545B-442D-B6AC-6502C2D300EB}" destId="{3621050E-F319-4ED9-BED7-1C0C82295EC8}" srcOrd="6" destOrd="0" presId="urn:microsoft.com/office/officeart/2005/8/layout/gear1"/>
    <dgm:cxn modelId="{20DE5391-C9D4-4470-8BFB-617C8F586EF5}" type="presParOf" srcId="{4CD88619-545B-442D-B6AC-6502C2D300EB}" destId="{024F6D8F-6798-4F5D-B865-CAF52845335E}" srcOrd="7" destOrd="0" presId="urn:microsoft.com/office/officeart/2005/8/layout/gear1"/>
    <dgm:cxn modelId="{B9D6E61B-813A-42FE-B580-E5B2E27834AE}" type="presParOf" srcId="{4CD88619-545B-442D-B6AC-6502C2D300EB}" destId="{8A142A36-2395-401C-8476-E9C4DAE4D2CB}" srcOrd="8" destOrd="0" presId="urn:microsoft.com/office/officeart/2005/8/layout/gear1"/>
    <dgm:cxn modelId="{36207A42-B550-4D31-A706-53FA785E41E2}" type="presParOf" srcId="{4CD88619-545B-442D-B6AC-6502C2D300EB}" destId="{2D1971BA-15C8-4766-9C65-29C025AF32D8}" srcOrd="9" destOrd="0" presId="urn:microsoft.com/office/officeart/2005/8/layout/gear1"/>
    <dgm:cxn modelId="{B6EDFCDD-9172-4E7B-9283-5E30B201C681}" type="presParOf" srcId="{4CD88619-545B-442D-B6AC-6502C2D300EB}" destId="{3E05FD94-7DA7-493F-868D-0F5C4CE803BD}" srcOrd="10" destOrd="0" presId="urn:microsoft.com/office/officeart/2005/8/layout/gear1"/>
    <dgm:cxn modelId="{603816A8-E8CA-4AE4-BFC1-14A985BCC294}" type="presParOf" srcId="{4CD88619-545B-442D-B6AC-6502C2D300EB}" destId="{C4EB24B8-31F6-41C8-8B04-058B5E414819}" srcOrd="11" destOrd="0" presId="urn:microsoft.com/office/officeart/2005/8/layout/gear1"/>
    <dgm:cxn modelId="{1FC41E18-7645-4BB2-A8AF-C4468B781F4C}" type="presParOf" srcId="{4CD88619-545B-442D-B6AC-6502C2D300EB}" destId="{57A9A666-3051-4ABF-BA0B-8BF16D2B5FC9}"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78378-B120-42F8-A929-FF1BAE1C1F6B}">
      <dsp:nvSpPr>
        <dsp:cNvPr id="0" name=""/>
        <dsp:cNvSpPr/>
      </dsp:nvSpPr>
      <dsp:spPr>
        <a:xfrm>
          <a:off x="486566" y="1075147"/>
          <a:ext cx="1297550" cy="12975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EA31D2-27D2-4846-AB0F-3E316454F3C7}">
      <dsp:nvSpPr>
        <dsp:cNvPr id="0" name=""/>
        <dsp:cNvSpPr/>
      </dsp:nvSpPr>
      <dsp:spPr>
        <a:xfrm>
          <a:off x="625730" y="1240469"/>
          <a:ext cx="1019222" cy="966906"/>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9D68DA-5372-4C95-A1A9-AA662AD34F50}">
      <dsp:nvSpPr>
        <dsp:cNvPr id="0" name=""/>
        <dsp:cNvSpPr/>
      </dsp:nvSpPr>
      <dsp:spPr>
        <a:xfrm>
          <a:off x="71775" y="2776852"/>
          <a:ext cx="212713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dirty="0"/>
            <a:t>DEFINING DIGITAL DISRUPTION AND DIGITAL TRANSFORMATION</a:t>
          </a:r>
          <a:endParaRPr lang="en-US" sz="1400" kern="1200" dirty="0"/>
        </a:p>
      </dsp:txBody>
      <dsp:txXfrm>
        <a:off x="71775" y="2776852"/>
        <a:ext cx="2127131" cy="720000"/>
      </dsp:txXfrm>
    </dsp:sp>
    <dsp:sp modelId="{44DBE79F-F0E9-4E59-A4C7-F6A839D49102}">
      <dsp:nvSpPr>
        <dsp:cNvPr id="0" name=""/>
        <dsp:cNvSpPr/>
      </dsp:nvSpPr>
      <dsp:spPr>
        <a:xfrm>
          <a:off x="2985945" y="1075147"/>
          <a:ext cx="1297550" cy="12975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735D77-FC33-4497-8B9F-B408E87AD28E}">
      <dsp:nvSpPr>
        <dsp:cNvPr id="0" name=""/>
        <dsp:cNvSpPr/>
      </dsp:nvSpPr>
      <dsp:spPr>
        <a:xfrm>
          <a:off x="3023318" y="1155038"/>
          <a:ext cx="1114808" cy="1076838"/>
        </a:xfrm>
        <a:prstGeom prst="rect">
          <a:avLst/>
        </a:prstGeom>
        <a:blipFill rotWithShape="1">
          <a:blip xmlns:r="http://schemas.openxmlformats.org/officeDocument/2006/relationships" r:embed="rId2"/>
          <a:srcRect/>
          <a:stretch>
            <a:fillRect l="-14000" r="-1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0FA469-7EAE-4BCD-A9F2-5C76C5138289}">
      <dsp:nvSpPr>
        <dsp:cNvPr id="0" name=""/>
        <dsp:cNvSpPr/>
      </dsp:nvSpPr>
      <dsp:spPr>
        <a:xfrm>
          <a:off x="2571155" y="2776852"/>
          <a:ext cx="212713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a:t>Process, People, and Technology</a:t>
          </a:r>
          <a:endParaRPr lang="en-US" sz="1400" kern="1200"/>
        </a:p>
      </dsp:txBody>
      <dsp:txXfrm>
        <a:off x="2571155" y="2776852"/>
        <a:ext cx="2127131" cy="720000"/>
      </dsp:txXfrm>
    </dsp:sp>
    <dsp:sp modelId="{843DD86D-5038-49F4-8C9C-367FE05413BE}">
      <dsp:nvSpPr>
        <dsp:cNvPr id="0" name=""/>
        <dsp:cNvSpPr/>
      </dsp:nvSpPr>
      <dsp:spPr>
        <a:xfrm>
          <a:off x="5485324" y="1075147"/>
          <a:ext cx="1297550" cy="12975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009E60-BEC8-4F1B-8B99-6C38C5AC94B3}">
      <dsp:nvSpPr>
        <dsp:cNvPr id="0" name=""/>
        <dsp:cNvSpPr/>
      </dsp:nvSpPr>
      <dsp:spPr>
        <a:xfrm>
          <a:off x="5761852" y="1351674"/>
          <a:ext cx="744495" cy="7444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C31BEE-07BC-4350-A3CA-EC517CFF10A7}">
      <dsp:nvSpPr>
        <dsp:cNvPr id="0" name=""/>
        <dsp:cNvSpPr/>
      </dsp:nvSpPr>
      <dsp:spPr>
        <a:xfrm>
          <a:off x="5070534" y="2776852"/>
          <a:ext cx="212713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dirty="0"/>
            <a:t>What are </a:t>
          </a:r>
          <a:r>
            <a:rPr lang="en-US" sz="1400" b="1" i="1" u="sng" kern="1200" dirty="0"/>
            <a:t>YOUR</a:t>
          </a:r>
          <a:r>
            <a:rPr lang="en-US" sz="1400" b="1" kern="1200" dirty="0"/>
            <a:t> organization’s challenges ?</a:t>
          </a:r>
          <a:endParaRPr lang="en-US" sz="1400" kern="1200" dirty="0"/>
        </a:p>
      </dsp:txBody>
      <dsp:txXfrm>
        <a:off x="5070534" y="2776852"/>
        <a:ext cx="2127131" cy="720000"/>
      </dsp:txXfrm>
    </dsp:sp>
    <dsp:sp modelId="{DB753B3D-1785-48E1-A26A-14F1D16044F6}">
      <dsp:nvSpPr>
        <dsp:cNvPr id="0" name=""/>
        <dsp:cNvSpPr/>
      </dsp:nvSpPr>
      <dsp:spPr>
        <a:xfrm>
          <a:off x="7984704" y="1075147"/>
          <a:ext cx="1297550" cy="12975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7B29E7-9A59-425D-B183-50ED2578E2EF}">
      <dsp:nvSpPr>
        <dsp:cNvPr id="0" name=""/>
        <dsp:cNvSpPr/>
      </dsp:nvSpPr>
      <dsp:spPr>
        <a:xfrm>
          <a:off x="8241911" y="1268946"/>
          <a:ext cx="744495" cy="744495"/>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DB1099-6170-493D-BC69-46217ABB5355}">
      <dsp:nvSpPr>
        <dsp:cNvPr id="0" name=""/>
        <dsp:cNvSpPr/>
      </dsp:nvSpPr>
      <dsp:spPr>
        <a:xfrm>
          <a:off x="7569913" y="2776852"/>
          <a:ext cx="212713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a:t>Common challenges and ways to overcome these challenges</a:t>
          </a:r>
          <a:endParaRPr lang="en-US" sz="1400" kern="1200"/>
        </a:p>
      </dsp:txBody>
      <dsp:txXfrm>
        <a:off x="7569913" y="2776852"/>
        <a:ext cx="2127131" cy="720000"/>
      </dsp:txXfrm>
    </dsp:sp>
    <dsp:sp modelId="{468F3736-3009-484F-8420-3A725A58FD01}">
      <dsp:nvSpPr>
        <dsp:cNvPr id="0" name=""/>
        <dsp:cNvSpPr/>
      </dsp:nvSpPr>
      <dsp:spPr>
        <a:xfrm>
          <a:off x="10484083" y="1075147"/>
          <a:ext cx="1297550" cy="12975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6DE9BF-A78A-4EF1-85E4-5685CD28D2CC}">
      <dsp:nvSpPr>
        <dsp:cNvPr id="0" name=""/>
        <dsp:cNvSpPr/>
      </dsp:nvSpPr>
      <dsp:spPr>
        <a:xfrm>
          <a:off x="10624375" y="1240469"/>
          <a:ext cx="1016966" cy="966906"/>
        </a:xfrm>
        <a:prstGeom prst="rect">
          <a:avLst/>
        </a:prstGeom>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17000" r="-1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BF0DFB-D281-4C8E-8D6E-7DAF4004054E}">
      <dsp:nvSpPr>
        <dsp:cNvPr id="0" name=""/>
        <dsp:cNvSpPr/>
      </dsp:nvSpPr>
      <dsp:spPr>
        <a:xfrm>
          <a:off x="10069292" y="2776852"/>
          <a:ext cx="212713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a:t>Lessons learned from global iconic industrial leaders</a:t>
          </a:r>
          <a:endParaRPr lang="en-US" sz="1400" kern="1200"/>
        </a:p>
      </dsp:txBody>
      <dsp:txXfrm>
        <a:off x="10069292" y="2776852"/>
        <a:ext cx="2127131"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8CF9A-5C5F-4126-BE26-6B2D98CBCF08}">
      <dsp:nvSpPr>
        <dsp:cNvPr id="0" name=""/>
        <dsp:cNvSpPr/>
      </dsp:nvSpPr>
      <dsp:spPr>
        <a:xfrm>
          <a:off x="3634531" y="2266121"/>
          <a:ext cx="2769704" cy="2769704"/>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t>Technology</a:t>
          </a:r>
        </a:p>
      </dsp:txBody>
      <dsp:txXfrm>
        <a:off x="4191365" y="2914911"/>
        <a:ext cx="1656036" cy="1423685"/>
      </dsp:txXfrm>
    </dsp:sp>
    <dsp:sp modelId="{A9EF3157-1187-4A57-A8F5-E364085F115F}">
      <dsp:nvSpPr>
        <dsp:cNvPr id="0" name=""/>
        <dsp:cNvSpPr/>
      </dsp:nvSpPr>
      <dsp:spPr>
        <a:xfrm>
          <a:off x="2023067" y="1696650"/>
          <a:ext cx="2014330" cy="2014330"/>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t>Process</a:t>
          </a:r>
        </a:p>
      </dsp:txBody>
      <dsp:txXfrm>
        <a:off x="2530181" y="2206829"/>
        <a:ext cx="1000102" cy="993972"/>
      </dsp:txXfrm>
    </dsp:sp>
    <dsp:sp modelId="{3621050E-F319-4ED9-BED7-1C0C82295EC8}">
      <dsp:nvSpPr>
        <dsp:cNvPr id="0" name=""/>
        <dsp:cNvSpPr/>
      </dsp:nvSpPr>
      <dsp:spPr>
        <a:xfrm rot="20700000">
          <a:off x="3181367" y="221781"/>
          <a:ext cx="1973632" cy="1973632"/>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t>People</a:t>
          </a:r>
        </a:p>
      </dsp:txBody>
      <dsp:txXfrm rot="-20700000">
        <a:off x="3614243" y="654657"/>
        <a:ext cx="1107881" cy="1107881"/>
      </dsp:txXfrm>
    </dsp:sp>
    <dsp:sp modelId="{3E05FD94-7DA7-493F-868D-0F5C4CE803BD}">
      <dsp:nvSpPr>
        <dsp:cNvPr id="0" name=""/>
        <dsp:cNvSpPr/>
      </dsp:nvSpPr>
      <dsp:spPr>
        <a:xfrm>
          <a:off x="3430908" y="1842840"/>
          <a:ext cx="3545221" cy="3545221"/>
        </a:xfrm>
        <a:prstGeom prst="circularArrow">
          <a:avLst>
            <a:gd name="adj1" fmla="val 4687"/>
            <a:gd name="adj2" fmla="val 299029"/>
            <a:gd name="adj3" fmla="val 2533160"/>
            <a:gd name="adj4" fmla="val 1582514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EB24B8-31F6-41C8-8B04-058B5E414819}">
      <dsp:nvSpPr>
        <dsp:cNvPr id="0" name=""/>
        <dsp:cNvSpPr/>
      </dsp:nvSpPr>
      <dsp:spPr>
        <a:xfrm>
          <a:off x="1666333" y="1162157"/>
          <a:ext cx="2575824" cy="2575824"/>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A9A666-3051-4ABF-BA0B-8BF16D2B5FC9}">
      <dsp:nvSpPr>
        <dsp:cNvPr id="0" name=""/>
        <dsp:cNvSpPr/>
      </dsp:nvSpPr>
      <dsp:spPr>
        <a:xfrm>
          <a:off x="2694776" y="-214129"/>
          <a:ext cx="2777258" cy="277725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8CF9A-5C5F-4126-BE26-6B2D98CBCF08}">
      <dsp:nvSpPr>
        <dsp:cNvPr id="0" name=""/>
        <dsp:cNvSpPr/>
      </dsp:nvSpPr>
      <dsp:spPr>
        <a:xfrm>
          <a:off x="2627989" y="1754055"/>
          <a:ext cx="2143845" cy="2143845"/>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Technology</a:t>
          </a:r>
        </a:p>
      </dsp:txBody>
      <dsp:txXfrm>
        <a:off x="3058997" y="2256240"/>
        <a:ext cx="1281829" cy="1101981"/>
      </dsp:txXfrm>
    </dsp:sp>
    <dsp:sp modelId="{A9EF3157-1187-4A57-A8F5-E364085F115F}">
      <dsp:nvSpPr>
        <dsp:cNvPr id="0" name=""/>
        <dsp:cNvSpPr/>
      </dsp:nvSpPr>
      <dsp:spPr>
        <a:xfrm>
          <a:off x="1378493" y="1307106"/>
          <a:ext cx="1559160" cy="1559160"/>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Process</a:t>
          </a:r>
        </a:p>
      </dsp:txBody>
      <dsp:txXfrm>
        <a:off x="1771016" y="1702002"/>
        <a:ext cx="774114" cy="769368"/>
      </dsp:txXfrm>
    </dsp:sp>
    <dsp:sp modelId="{3621050E-F319-4ED9-BED7-1C0C82295EC8}">
      <dsp:nvSpPr>
        <dsp:cNvPr id="0" name=""/>
        <dsp:cNvSpPr/>
      </dsp:nvSpPr>
      <dsp:spPr>
        <a:xfrm rot="20700000">
          <a:off x="2277225" y="171666"/>
          <a:ext cx="1527658" cy="1527658"/>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People</a:t>
          </a:r>
        </a:p>
      </dsp:txBody>
      <dsp:txXfrm rot="-20700000">
        <a:off x="2612285" y="506727"/>
        <a:ext cx="857538" cy="857538"/>
      </dsp:txXfrm>
    </dsp:sp>
    <dsp:sp modelId="{3E05FD94-7DA7-493F-868D-0F5C4CE803BD}">
      <dsp:nvSpPr>
        <dsp:cNvPr id="0" name=""/>
        <dsp:cNvSpPr/>
      </dsp:nvSpPr>
      <dsp:spPr>
        <a:xfrm>
          <a:off x="2459918" y="1432382"/>
          <a:ext cx="2744122" cy="2744122"/>
        </a:xfrm>
        <a:prstGeom prst="circularArrow">
          <a:avLst>
            <a:gd name="adj1" fmla="val 4688"/>
            <a:gd name="adj2" fmla="val 299029"/>
            <a:gd name="adj3" fmla="val 2508787"/>
            <a:gd name="adj4" fmla="val 1587726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EB24B8-31F6-41C8-8B04-058B5E414819}">
      <dsp:nvSpPr>
        <dsp:cNvPr id="0" name=""/>
        <dsp:cNvSpPr/>
      </dsp:nvSpPr>
      <dsp:spPr>
        <a:xfrm>
          <a:off x="1104536" y="903617"/>
          <a:ext cx="1993776" cy="1993776"/>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A9A666-3051-4ABF-BA0B-8BF16D2B5FC9}">
      <dsp:nvSpPr>
        <dsp:cNvPr id="0" name=""/>
        <dsp:cNvSpPr/>
      </dsp:nvSpPr>
      <dsp:spPr>
        <a:xfrm>
          <a:off x="1900586" y="-161675"/>
          <a:ext cx="2149692" cy="214969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a:p>
        </p:txBody>
      </p:sp>
      <p:sp>
        <p:nvSpPr>
          <p:cNvPr id="3" name="Date Placeholder 2"/>
          <p:cNvSpPr>
            <a:spLocks noGrp="1"/>
          </p:cNvSpPr>
          <p:nvPr>
            <p:ph type="dt" sz="quarter" idx="1"/>
          </p:nvPr>
        </p:nvSpPr>
        <p:spPr>
          <a:xfrm>
            <a:off x="3967341" y="0"/>
            <a:ext cx="3035088" cy="466116"/>
          </a:xfrm>
          <a:prstGeom prst="rect">
            <a:avLst/>
          </a:prstGeom>
        </p:spPr>
        <p:txBody>
          <a:bodyPr vert="horz" lIns="93104" tIns="46552" rIns="93104" bIns="46552" rtlCol="0"/>
          <a:lstStyle>
            <a:lvl1pPr algn="r">
              <a:defRPr sz="1200"/>
            </a:lvl1pPr>
          </a:lstStyle>
          <a:p>
            <a:fld id="{59088EAF-6ECA-4616-85EF-35AA19C641F3}" type="datetimeFigureOut">
              <a:rPr lang="en-US"/>
              <a:t>5/1/2022</a:t>
            </a:fld>
            <a:endParaRPr/>
          </a:p>
        </p:txBody>
      </p:sp>
      <p:sp>
        <p:nvSpPr>
          <p:cNvPr id="4" name="Footer Placeholder 3"/>
          <p:cNvSpPr>
            <a:spLocks noGrp="1"/>
          </p:cNvSpPr>
          <p:nvPr>
            <p:ph type="ftr" sz="quarter" idx="2"/>
          </p:nvPr>
        </p:nvSpPr>
        <p:spPr>
          <a:xfrm>
            <a:off x="0" y="8823936"/>
            <a:ext cx="3035088" cy="466115"/>
          </a:xfrm>
          <a:prstGeom prst="rect">
            <a:avLst/>
          </a:prstGeom>
        </p:spPr>
        <p:txBody>
          <a:bodyPr vert="horz" lIns="93104" tIns="46552" rIns="93104" bIns="46552" rtlCol="0" anchor="b"/>
          <a:lstStyle>
            <a:lvl1pPr algn="l">
              <a:defRPr sz="1200"/>
            </a:lvl1pPr>
          </a:lstStyle>
          <a:p>
            <a:endParaRPr/>
          </a:p>
        </p:txBody>
      </p:sp>
      <p:sp>
        <p:nvSpPr>
          <p:cNvPr id="5" name="Slide Number Placeholder 4"/>
          <p:cNvSpPr>
            <a:spLocks noGrp="1"/>
          </p:cNvSpPr>
          <p:nvPr>
            <p:ph type="sldNum" sz="quarter" idx="3"/>
          </p:nvPr>
        </p:nvSpPr>
        <p:spPr>
          <a:xfrm>
            <a:off x="3967341" y="8823936"/>
            <a:ext cx="3035088" cy="466115"/>
          </a:xfrm>
          <a:prstGeom prst="rect">
            <a:avLst/>
          </a:prstGeom>
        </p:spPr>
        <p:txBody>
          <a:bodyPr vert="horz" lIns="93104" tIns="46552" rIns="93104" bIns="46552"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3-29T13:34:28.824"/>
    </inkml:context>
    <inkml:brush xml:id="br0">
      <inkml:brushProperty name="width" value="0.05" units="cm"/>
      <inkml:brushProperty name="height" value="0.05" units="cm"/>
    </inkml:brush>
  </inkml:definitions>
  <inkml:trace contextRef="#ctx0" brushRef="#br0">44 35 14367 0 0,'0'0'662'0'0,"-9"-3"211"0"0,6 3-856 0 0,-12-9-9 0 0,6 2-8 0 0,4 0-58 0 0,4 6-242 0 0,0-6-1234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3-29T13:34:29.888"/>
    </inkml:context>
    <inkml:brush xml:id="br0">
      <inkml:brushProperty name="width" value="0.05" units="cm"/>
      <inkml:brushProperty name="height" value="0.05" units="cm"/>
    </inkml:brush>
  </inkml:definitions>
  <inkml:trace contextRef="#ctx0" brushRef="#br0">168 1 10591 0 0,'-4'2'116'0'0,"1"0"1"0"0,-1 1-1 0 0,0-2 0 0 0,0 1 0 0 0,0 0 0 0 0,0-1 0 0 0,-1 1 0 0 0,1-1 0 0 0,0-1 0 0 0,-1 1 0 0 0,1 0 1 0 0,0-1-1 0 0,-8 0 0 0 0,-4-2 740 0 0,0 0 0 0 0,-22-6-1 0 0,14 3-610 0 0,23 5-433 0 0,-6-1-2326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4503"/>
          </a:xfrm>
          <a:prstGeom prst="rect">
            <a:avLst/>
          </a:prstGeom>
        </p:spPr>
        <p:txBody>
          <a:bodyPr vert="horz" lIns="93104" tIns="46552" rIns="93104" bIns="46552" rtlCol="0"/>
          <a:lstStyle>
            <a:lvl1pPr algn="l">
              <a:defRPr sz="1200"/>
            </a:lvl1pPr>
          </a:lstStyle>
          <a:p>
            <a:endParaRPr/>
          </a:p>
        </p:txBody>
      </p:sp>
      <p:sp>
        <p:nvSpPr>
          <p:cNvPr id="3" name="Date Placeholder 2"/>
          <p:cNvSpPr>
            <a:spLocks noGrp="1"/>
          </p:cNvSpPr>
          <p:nvPr>
            <p:ph type="dt" idx="1"/>
          </p:nvPr>
        </p:nvSpPr>
        <p:spPr>
          <a:xfrm>
            <a:off x="3967341" y="0"/>
            <a:ext cx="3035088" cy="464503"/>
          </a:xfrm>
          <a:prstGeom prst="rect">
            <a:avLst/>
          </a:prstGeom>
        </p:spPr>
        <p:txBody>
          <a:bodyPr vert="horz" lIns="93104" tIns="46552" rIns="93104" bIns="46552" rtlCol="0"/>
          <a:lstStyle>
            <a:lvl1pPr algn="r">
              <a:defRPr sz="1200"/>
            </a:lvl1pPr>
          </a:lstStyle>
          <a:p>
            <a:fld id="{3ABD2D7A-D230-4F91-BD59-0A39C2703BA8}" type="datetimeFigureOut">
              <a:rPr lang="en-US"/>
              <a:t>5/1/2022</a:t>
            </a:fld>
            <a:endParaRPr/>
          </a:p>
        </p:txBody>
      </p:sp>
      <p:sp>
        <p:nvSpPr>
          <p:cNvPr id="4" name="Slide Image Placeholder 3"/>
          <p:cNvSpPr>
            <a:spLocks noGrp="1" noRot="1" noChangeAspect="1"/>
          </p:cNvSpPr>
          <p:nvPr>
            <p:ph type="sldImg" idx="2"/>
          </p:nvPr>
        </p:nvSpPr>
        <p:spPr>
          <a:xfrm>
            <a:off x="406400" y="696913"/>
            <a:ext cx="6191250" cy="3482975"/>
          </a:xfrm>
          <a:prstGeom prst="rect">
            <a:avLst/>
          </a:prstGeom>
          <a:noFill/>
          <a:ln w="12700">
            <a:solidFill>
              <a:prstClr val="black"/>
            </a:solidFill>
          </a:ln>
        </p:spPr>
        <p:txBody>
          <a:bodyPr vert="horz" lIns="93104" tIns="46552" rIns="93104" bIns="46552" rtlCol="0" anchor="ctr"/>
          <a:lstStyle/>
          <a:p>
            <a:endParaRPr/>
          </a:p>
        </p:txBody>
      </p:sp>
      <p:sp>
        <p:nvSpPr>
          <p:cNvPr id="5" name="Notes Placeholder 4"/>
          <p:cNvSpPr>
            <a:spLocks noGrp="1"/>
          </p:cNvSpPr>
          <p:nvPr>
            <p:ph type="body" sz="quarter" idx="3"/>
          </p:nvPr>
        </p:nvSpPr>
        <p:spPr>
          <a:xfrm>
            <a:off x="700405" y="4412774"/>
            <a:ext cx="5603240" cy="4180523"/>
          </a:xfrm>
          <a:prstGeom prst="rect">
            <a:avLst/>
          </a:prstGeom>
        </p:spPr>
        <p:txBody>
          <a:bodyPr vert="horz" lIns="93104" tIns="46552" rIns="93104" bIns="46552"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3935"/>
            <a:ext cx="3035088" cy="464503"/>
          </a:xfrm>
          <a:prstGeom prst="rect">
            <a:avLst/>
          </a:prstGeom>
        </p:spPr>
        <p:txBody>
          <a:bodyPr vert="horz" lIns="93104" tIns="46552" rIns="93104" bIns="46552" rtlCol="0" anchor="b"/>
          <a:lstStyle>
            <a:lvl1pPr algn="l">
              <a:defRPr sz="1200"/>
            </a:lvl1pPr>
          </a:lstStyle>
          <a:p>
            <a:endParaRPr/>
          </a:p>
        </p:txBody>
      </p:sp>
      <p:sp>
        <p:nvSpPr>
          <p:cNvPr id="7" name="Slide Number Placeholder 6"/>
          <p:cNvSpPr>
            <a:spLocks noGrp="1"/>
          </p:cNvSpPr>
          <p:nvPr>
            <p:ph type="sldNum" sz="quarter" idx="5"/>
          </p:nvPr>
        </p:nvSpPr>
        <p:spPr>
          <a:xfrm>
            <a:off x="3967341" y="8823935"/>
            <a:ext cx="3035088" cy="464503"/>
          </a:xfrm>
          <a:prstGeom prst="rect">
            <a:avLst/>
          </a:prstGeom>
        </p:spPr>
        <p:txBody>
          <a:bodyPr vert="horz" lIns="93104" tIns="46552" rIns="93104" bIns="46552"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895" indent="-174895">
              <a:buFontTx/>
              <a:buChar char="-"/>
            </a:pPr>
            <a:r>
              <a:rPr lang="en-US" b="1" dirty="0"/>
              <a:t>Never will the pace of change be as fast as it is now and never will the pace be this slow again !!  </a:t>
            </a:r>
          </a:p>
          <a:p>
            <a:pPr marL="174895" marR="0" lvl="0" indent="-174895"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4895" marR="0" lvl="0" indent="-174895"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This is not a passing storm after which we will return to a comfortable “normal”.</a:t>
            </a:r>
          </a:p>
          <a:p>
            <a:pPr marL="174895" marR="0" lvl="0" indent="-174895"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4895" marR="0" lvl="0" indent="-174895" algn="l" defTabSz="914400" rtl="0" eaLnBrk="1" fontAlgn="auto" latinLnBrk="0" hangingPunct="1">
              <a:lnSpc>
                <a:spcPct val="100000"/>
              </a:lnSpc>
              <a:spcBef>
                <a:spcPts val="0"/>
              </a:spcBef>
              <a:spcAft>
                <a:spcPts val="0"/>
              </a:spcAft>
              <a:buClrTx/>
              <a:buSzTx/>
              <a:buFontTx/>
              <a:buChar char="-"/>
              <a:tabLst/>
              <a:defRPr/>
            </a:pPr>
            <a:r>
              <a:rPr lang="en-US" b="0" i="0" dirty="0">
                <a:solidFill>
                  <a:srgbClr val="000000"/>
                </a:solidFill>
                <a:effectLst/>
                <a:latin typeface="georgia" panose="02040502050405020303" pitchFamily="18" charset="0"/>
              </a:rPr>
              <a:t>“You are rightly anxious about how quickly our existing business models are being disrupted. Still, if you’re anxious, imagine how the folks who aren’t in this room are feeling.”</a:t>
            </a:r>
            <a:r>
              <a:rPr lang="en-US" sz="1200" b="0" i="0" kern="1200" dirty="0">
                <a:solidFill>
                  <a:schemeClr val="tx1"/>
                </a:solidFill>
                <a:effectLst/>
                <a:latin typeface="+mn-lt"/>
                <a:ea typeface="+mn-ea"/>
                <a:cs typeface="+mn-cs"/>
              </a:rPr>
              <a:t>  Canadian PM </a:t>
            </a:r>
            <a:r>
              <a:rPr lang="en-US" sz="1200" b="0" i="0" kern="1200">
                <a:solidFill>
                  <a:schemeClr val="tx1"/>
                </a:solidFill>
                <a:effectLst/>
                <a:latin typeface="+mn-lt"/>
                <a:ea typeface="+mn-ea"/>
                <a:cs typeface="+mn-cs"/>
              </a:rPr>
              <a:t>Justin Trudeau</a:t>
            </a:r>
            <a:endParaRPr lang="en-US" sz="1200" kern="1200" dirty="0">
              <a:solidFill>
                <a:schemeClr val="tx1"/>
              </a:solidFill>
              <a:effectLst/>
              <a:latin typeface="+mn-lt"/>
              <a:ea typeface="+mn-ea"/>
              <a:cs typeface="+mn-cs"/>
            </a:endParaRPr>
          </a:p>
          <a:p>
            <a:pPr marL="174895" indent="-174895">
              <a:buFontTx/>
              <a:buChar cha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2C97F9-5BCF-443C-9D51-AC100F1CF3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099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1">
                    <a:lumMod val="60000"/>
                    <a:lumOff val="40000"/>
                  </a:schemeClr>
                </a:solidFill>
                <a:latin typeface="Arial Nova" panose="020B0604020202020204" pitchFamily="34" charset="0"/>
                <a:cs typeface="Cordia New" panose="020B0502040204020203" pitchFamily="34" charset="-34"/>
              </a:rPr>
              <a:t>-  Linking all levels and disciplines</a:t>
            </a:r>
            <a:br>
              <a:rPr lang="en-US" sz="1200" dirty="0">
                <a:solidFill>
                  <a:schemeClr val="accent1">
                    <a:lumMod val="60000"/>
                    <a:lumOff val="40000"/>
                  </a:schemeClr>
                </a:solidFill>
                <a:latin typeface="Arial Nova" panose="020B0604020202020204" pitchFamily="34" charset="0"/>
                <a:cs typeface="Cordia New" panose="020B0502040204020203" pitchFamily="34" charset="-34"/>
              </a:rPr>
            </a:br>
            <a:r>
              <a:rPr lang="en-US" sz="1200" dirty="0">
                <a:solidFill>
                  <a:schemeClr val="accent1">
                    <a:lumMod val="60000"/>
                    <a:lumOff val="40000"/>
                  </a:schemeClr>
                </a:solidFill>
                <a:latin typeface="Arial Nova" panose="020B0604020202020204" pitchFamily="34" charset="0"/>
                <a:cs typeface="Cordia New" panose="020B0502040204020203" pitchFamily="34" charset="-34"/>
              </a:rPr>
              <a:t>-  Common language across organization</a:t>
            </a:r>
            <a:br>
              <a:rPr lang="en-US" sz="1200" dirty="0">
                <a:solidFill>
                  <a:schemeClr val="accent1">
                    <a:lumMod val="60000"/>
                    <a:lumOff val="40000"/>
                  </a:schemeClr>
                </a:solidFill>
                <a:latin typeface="Arial Nova" panose="020B0604020202020204" pitchFamily="34" charset="0"/>
                <a:cs typeface="Cordia New" panose="020B0502040204020203" pitchFamily="34" charset="-34"/>
              </a:rPr>
            </a:br>
            <a:r>
              <a:rPr lang="en-US" sz="1200" dirty="0">
                <a:solidFill>
                  <a:schemeClr val="accent1">
                    <a:lumMod val="60000"/>
                    <a:lumOff val="40000"/>
                  </a:schemeClr>
                </a:solidFill>
                <a:latin typeface="Arial Nova" panose="020B0604020202020204" pitchFamily="34" charset="0"/>
                <a:cs typeface="Cordia New" panose="020B0502040204020203" pitchFamily="34" charset="-34"/>
              </a:rPr>
              <a:t>-  Diverse collaborative teams</a:t>
            </a:r>
          </a:p>
          <a:p>
            <a:r>
              <a:rPr lang="en-US" sz="1200" dirty="0">
                <a:solidFill>
                  <a:schemeClr val="accent1">
                    <a:lumMod val="60000"/>
                    <a:lumOff val="40000"/>
                  </a:schemeClr>
                </a:solidFill>
                <a:latin typeface="Arial Nova" panose="020B0604020202020204" pitchFamily="34" charset="0"/>
                <a:cs typeface="Cordia New" panose="020B0502040204020203" pitchFamily="34" charset="-34"/>
              </a:rPr>
              <a:t>-  Vendor portals for transparency</a:t>
            </a:r>
          </a:p>
          <a:p>
            <a:r>
              <a:rPr lang="en-US" sz="1200" dirty="0">
                <a:solidFill>
                  <a:schemeClr val="accent1">
                    <a:lumMod val="60000"/>
                    <a:lumOff val="40000"/>
                  </a:schemeClr>
                </a:solidFill>
                <a:latin typeface="Arial Nova" panose="020B0604020202020204" pitchFamily="34" charset="0"/>
                <a:cs typeface="Cordia New" panose="020B0502040204020203" pitchFamily="34" charset="-34"/>
              </a:rPr>
              <a:t>-  Self-service and citizen’s analytics for    </a:t>
            </a:r>
          </a:p>
          <a:p>
            <a:r>
              <a:rPr lang="en-US" sz="1200" dirty="0">
                <a:solidFill>
                  <a:schemeClr val="accent1">
                    <a:lumMod val="60000"/>
                    <a:lumOff val="40000"/>
                  </a:schemeClr>
                </a:solidFill>
                <a:latin typeface="Arial Nova" panose="020B0604020202020204" pitchFamily="34" charset="0"/>
                <a:cs typeface="Cordia New" panose="020B0502040204020203" pitchFamily="34" charset="-34"/>
              </a:rPr>
              <a:t>    employee empowerment</a:t>
            </a:r>
            <a:endParaRPr lang="en-US" sz="1200" dirty="0">
              <a:solidFill>
                <a:schemeClr val="accent1">
                  <a:lumMod val="60000"/>
                  <a:lumOff val="40000"/>
                </a:schemeClr>
              </a:solidFill>
            </a:endParaRPr>
          </a:p>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11</a:t>
            </a:fld>
            <a:endParaRPr lang="en-US"/>
          </a:p>
        </p:txBody>
      </p:sp>
    </p:spTree>
    <p:extLst>
      <p:ext uri="{BB962C8B-B14F-4D97-AF65-F5344CB8AC3E}">
        <p14:creationId xmlns:p14="http://schemas.microsoft.com/office/powerpoint/2010/main" val="1351205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7338" indent="-287338"/>
            <a:r>
              <a:rPr lang="en-US" sz="1200" dirty="0">
                <a:latin typeface="Arial" panose="020B0604020202020204" pitchFamily="34" charset="0"/>
                <a:cs typeface="Arial" panose="020B0604020202020204" pitchFamily="34" charset="0"/>
              </a:rPr>
              <a:t>A single, complete source of truth (synchronized data, with end-to-end governance) </a:t>
            </a:r>
          </a:p>
          <a:p>
            <a:pPr marL="287338" indent="-287338"/>
            <a:r>
              <a:rPr lang="en-US" sz="1200" dirty="0">
                <a:latin typeface="Arial" panose="020B0604020202020204" pitchFamily="34" charset="0"/>
                <a:cs typeface="Arial" panose="020B0604020202020204" pitchFamily="34" charset="0"/>
              </a:rPr>
              <a:t>Self-sufficiency (self-service analytics, citizen analytics, vendor portals, client transparency) is critical </a:t>
            </a:r>
          </a:p>
          <a:p>
            <a:pPr marL="287338" indent="-287338"/>
            <a:r>
              <a:rPr lang="en-US" sz="1200" dirty="0">
                <a:latin typeface="Arial" panose="020B0604020202020204" pitchFamily="34" charset="0"/>
                <a:cs typeface="Arial" panose="020B0604020202020204" pitchFamily="34" charset="0"/>
              </a:rPr>
              <a:t>Constantly innovating, and doing it in a way that customers care about</a:t>
            </a:r>
          </a:p>
          <a:p>
            <a:pPr marL="287338" indent="-287338"/>
            <a:r>
              <a:rPr lang="en-US" sz="1200" dirty="0">
                <a:latin typeface="Arial" panose="020B0604020202020204" pitchFamily="34" charset="0"/>
                <a:cs typeface="Arial" panose="020B0604020202020204" pitchFamily="34" charset="0"/>
              </a:rPr>
              <a:t>Aligned with strategic goals and objectives</a:t>
            </a:r>
          </a:p>
          <a:p>
            <a:pPr marL="685800" indent="-285750"/>
            <a:endParaRPr lang="en-US" sz="1400" dirty="0"/>
          </a:p>
          <a:p>
            <a:endParaRPr lang="en-US" sz="1400" dirty="0"/>
          </a:p>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12</a:t>
            </a:fld>
            <a:endParaRPr lang="en-US"/>
          </a:p>
        </p:txBody>
      </p:sp>
    </p:spTree>
    <p:extLst>
      <p:ext uri="{BB962C8B-B14F-4D97-AF65-F5344CB8AC3E}">
        <p14:creationId xmlns:p14="http://schemas.microsoft.com/office/powerpoint/2010/main" val="1634054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14</a:t>
            </a:fld>
            <a:endParaRPr lang="en-US"/>
          </a:p>
        </p:txBody>
      </p:sp>
    </p:spTree>
    <p:extLst>
      <p:ext uri="{BB962C8B-B14F-4D97-AF65-F5344CB8AC3E}">
        <p14:creationId xmlns:p14="http://schemas.microsoft.com/office/powerpoint/2010/main" val="1208510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t>BestBuy</a:t>
            </a:r>
            <a:r>
              <a:rPr lang="en-US" sz="1200" u="none" dirty="0"/>
              <a:t> - Technology, Leadership Vision and "Digital" Customer Focus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t>CC Germany </a:t>
            </a:r>
            <a:r>
              <a:rPr lang="en-US" sz="1200" u="none" dirty="0"/>
              <a:t>– centralized their reporting systems and analytics for entire org regardless of functional group, Technology and Culture buy-in key to digital transformation success, </a:t>
            </a:r>
            <a:r>
              <a:rPr lang="en-US" sz="1200" dirty="0"/>
              <a:t>push reporting process to a pull reporting process via self-service and citizen analytics</a:t>
            </a:r>
            <a:endParaRPr lang="en-US" sz="120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Canadian Fin Institute - </a:t>
            </a:r>
            <a:r>
              <a:rPr lang="en-US" sz="1200" u="none" dirty="0"/>
              <a:t>Company Culture and 100% Leadership Support</a:t>
            </a:r>
          </a:p>
          <a:p>
            <a:endParaRPr lang="en-US" b="1" u="sng" dirty="0"/>
          </a:p>
          <a:p>
            <a:r>
              <a:rPr lang="en-US" b="1" u="sng" dirty="0"/>
              <a:t>Cedars-Sinai</a:t>
            </a:r>
            <a:r>
              <a:rPr lang="en-US" dirty="0"/>
              <a:t> – self-service model for analytics and reporting, org culture</a:t>
            </a:r>
          </a:p>
        </p:txBody>
      </p:sp>
      <p:sp>
        <p:nvSpPr>
          <p:cNvPr id="4" name="Slide Number Placeholder 3"/>
          <p:cNvSpPr>
            <a:spLocks noGrp="1"/>
          </p:cNvSpPr>
          <p:nvPr>
            <p:ph type="sldNum" sz="quarter" idx="5"/>
          </p:nvPr>
        </p:nvSpPr>
        <p:spPr/>
        <p:txBody>
          <a:bodyPr/>
          <a:lstStyle/>
          <a:p>
            <a:fld id="{F93199CD-3E1B-4AE6-990F-76F925F5EA9F}" type="slidenum">
              <a:rPr lang="en-US" smtClean="0"/>
              <a:t>15</a:t>
            </a:fld>
            <a:endParaRPr lang="en-US"/>
          </a:p>
        </p:txBody>
      </p:sp>
    </p:spTree>
    <p:extLst>
      <p:ext uri="{BB962C8B-B14F-4D97-AF65-F5344CB8AC3E}">
        <p14:creationId xmlns:p14="http://schemas.microsoft.com/office/powerpoint/2010/main" val="85289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1250" cy="3482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t>BestBuy</a:t>
            </a:r>
            <a:r>
              <a:rPr lang="en-US" sz="1200" u="none" dirty="0"/>
              <a:t> - Technology, Leadership Vision and "Digital" Customer Focus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t>CC Germany </a:t>
            </a:r>
            <a:r>
              <a:rPr lang="en-US" sz="1200" u="none" dirty="0"/>
              <a:t>– centralized their reporting systems and analytics for entire org regardless of functional group, Technology and Culture buy-in key to digital transformation success, </a:t>
            </a:r>
            <a:r>
              <a:rPr lang="en-US" sz="1200" dirty="0"/>
              <a:t>push reporting process to a pull reporting process via self-service and citizen analytics</a:t>
            </a:r>
            <a:endParaRPr lang="en-US" sz="120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Canadian Fin Institute - </a:t>
            </a:r>
            <a:r>
              <a:rPr lang="en-US" sz="1200" u="none" dirty="0"/>
              <a:t>Company Culture and 100% Leadership Support</a:t>
            </a:r>
          </a:p>
          <a:p>
            <a:endParaRPr lang="en-US" b="1" u="sng" dirty="0"/>
          </a:p>
          <a:p>
            <a:r>
              <a:rPr lang="en-US" b="1" u="sng" dirty="0"/>
              <a:t>Cedars-Sinai</a:t>
            </a:r>
            <a:r>
              <a:rPr lang="en-US" dirty="0"/>
              <a:t> – self-service model for analytics and reporting, org culture</a:t>
            </a:r>
          </a:p>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16</a:t>
            </a:fld>
            <a:endParaRPr lang="en-US"/>
          </a:p>
        </p:txBody>
      </p:sp>
    </p:spTree>
    <p:extLst>
      <p:ext uri="{BB962C8B-B14F-4D97-AF65-F5344CB8AC3E}">
        <p14:creationId xmlns:p14="http://schemas.microsoft.com/office/powerpoint/2010/main" val="4259428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17</a:t>
            </a:fld>
            <a:endParaRPr lang="en-US"/>
          </a:p>
        </p:txBody>
      </p:sp>
    </p:spTree>
    <p:extLst>
      <p:ext uri="{BB962C8B-B14F-4D97-AF65-F5344CB8AC3E}">
        <p14:creationId xmlns:p14="http://schemas.microsoft.com/office/powerpoint/2010/main" val="1936221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pPr>
            <a:r>
              <a:rPr lang="en-US" sz="1200" u="sng" dirty="0">
                <a:solidFill>
                  <a:schemeClr val="tx1"/>
                </a:solidFill>
              </a:rPr>
              <a:t>Doing</a:t>
            </a:r>
            <a:r>
              <a:rPr lang="en-US" sz="1200" dirty="0">
                <a:solidFill>
                  <a:schemeClr val="tx1"/>
                </a:solidFill>
              </a:rPr>
              <a:t> – to perform an act or duty; to execute a piece or amount of work</a:t>
            </a:r>
          </a:p>
          <a:p>
            <a:pPr lvl="0">
              <a:lnSpc>
                <a:spcPct val="100000"/>
              </a:lnSpc>
            </a:pPr>
            <a:r>
              <a:rPr lang="en-US" sz="1200" u="sng" dirty="0">
                <a:solidFill>
                  <a:schemeClr val="tx1"/>
                </a:solidFill>
              </a:rPr>
              <a:t>Being</a:t>
            </a:r>
            <a:r>
              <a:rPr lang="en-US" sz="1200" dirty="0">
                <a:solidFill>
                  <a:schemeClr val="tx1"/>
                </a:solidFill>
              </a:rPr>
              <a:t> – the fact of existing; existence; a living thing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2C97F9-5BCF-443C-9D51-AC100F1CF3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373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pPr>
            <a:r>
              <a:rPr lang="en-US" sz="1200" u="sng" dirty="0">
                <a:solidFill>
                  <a:schemeClr val="tx1"/>
                </a:solidFill>
              </a:rPr>
              <a:t>Change</a:t>
            </a:r>
            <a:r>
              <a:rPr lang="en-US" sz="1200" dirty="0">
                <a:solidFill>
                  <a:schemeClr val="tx1"/>
                </a:solidFill>
              </a:rPr>
              <a:t> -  can be small and incremental, or it can be large and complex; it is something that </a:t>
            </a:r>
            <a:r>
              <a:rPr lang="en-US" sz="1200" i="1" dirty="0">
                <a:solidFill>
                  <a:schemeClr val="tx1"/>
                </a:solidFill>
              </a:rPr>
              <a:t>needs to be constantly monitored and maintained.  </a:t>
            </a:r>
            <a:r>
              <a:rPr lang="en-US" sz="1200" dirty="0">
                <a:solidFill>
                  <a:schemeClr val="tx1"/>
                </a:solidFill>
              </a:rPr>
              <a:t>A conscious external effort is needed to maintain the actions required to achieve the desired result. </a:t>
            </a:r>
          </a:p>
          <a:p>
            <a:pPr lvl="0">
              <a:lnSpc>
                <a:spcPct val="100000"/>
              </a:lnSpc>
            </a:pPr>
            <a:r>
              <a:rPr lang="en-US" sz="1200" u="sng" dirty="0">
                <a:solidFill>
                  <a:schemeClr val="tx1"/>
                </a:solidFill>
              </a:rPr>
              <a:t>Transformation</a:t>
            </a:r>
            <a:r>
              <a:rPr lang="en-US" sz="1200" dirty="0">
                <a:solidFill>
                  <a:schemeClr val="tx1"/>
                </a:solidFill>
              </a:rPr>
              <a:t> -  almost always large and significant. Transformation is an </a:t>
            </a:r>
            <a:r>
              <a:rPr lang="en-US" sz="1200" i="1" dirty="0">
                <a:solidFill>
                  <a:schemeClr val="tx1"/>
                </a:solidFill>
              </a:rPr>
              <a:t>internal fundamental change in your beliefs </a:t>
            </a:r>
            <a:r>
              <a:rPr lang="en-US" sz="1200" dirty="0">
                <a:solidFill>
                  <a:schemeClr val="tx1"/>
                </a:solidFill>
              </a:rPr>
              <a:t>of why you perform certain actions. Transformation does not require any external influence to maintain because of its fundamental nature.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2C97F9-5BCF-443C-9D51-AC100F1CF3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134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chemeClr val="tx1"/>
                </a:solidFill>
              </a:rPr>
              <a:t>Change</a:t>
            </a:r>
            <a:r>
              <a:rPr lang="en-US" sz="1200" dirty="0">
                <a:solidFill>
                  <a:schemeClr val="tx1"/>
                </a:solidFill>
              </a:rPr>
              <a:t> uses external influences to </a:t>
            </a:r>
            <a:r>
              <a:rPr lang="en-US" sz="1200" i="1" dirty="0">
                <a:solidFill>
                  <a:schemeClr val="tx1"/>
                </a:solidFill>
              </a:rPr>
              <a:t>modify actions</a:t>
            </a:r>
            <a:r>
              <a:rPr lang="en-US" sz="1200" dirty="0">
                <a:solidFill>
                  <a:schemeClr val="tx1"/>
                </a:solidFill>
              </a:rPr>
              <a:t>, but </a:t>
            </a:r>
            <a:r>
              <a:rPr lang="en-US" sz="1200" u="sng" dirty="0">
                <a:solidFill>
                  <a:schemeClr val="tx1"/>
                </a:solidFill>
              </a:rPr>
              <a:t>Transformation</a:t>
            </a:r>
            <a:r>
              <a:rPr lang="en-US" sz="1200" dirty="0">
                <a:solidFill>
                  <a:schemeClr val="tx1"/>
                </a:solidFill>
              </a:rPr>
              <a:t> </a:t>
            </a:r>
            <a:r>
              <a:rPr lang="en-US" sz="1200" i="1" dirty="0">
                <a:solidFill>
                  <a:schemeClr val="tx1"/>
                </a:solidFill>
              </a:rPr>
              <a:t>modifies beliefs</a:t>
            </a:r>
            <a:r>
              <a:rPr lang="en-US" sz="1200" dirty="0">
                <a:solidFill>
                  <a:schemeClr val="tx1"/>
                </a:solidFill>
              </a:rPr>
              <a:t> so actions become natural and thereby achieve the </a:t>
            </a:r>
            <a:r>
              <a:rPr lang="en-US" sz="1200" i="1" dirty="0">
                <a:solidFill>
                  <a:schemeClr val="tx1"/>
                </a:solidFill>
              </a:rPr>
              <a:t>desired</a:t>
            </a:r>
            <a:r>
              <a:rPr lang="en-US" sz="1200" dirty="0">
                <a:solidFill>
                  <a:schemeClr val="tx1"/>
                </a:solidFill>
              </a:rPr>
              <a:t> result.</a:t>
            </a:r>
          </a:p>
          <a:p>
            <a:pPr lvl="0">
              <a:lnSpc>
                <a:spcPct val="100000"/>
              </a:lnSpc>
            </a:pPr>
            <a:endParaRPr lang="en-US" sz="1200" u="sng" dirty="0">
              <a:solidFill>
                <a:schemeClr val="tx1"/>
              </a:solidFill>
            </a:endParaRPr>
          </a:p>
          <a:p>
            <a:pPr lvl="0">
              <a:lnSpc>
                <a:spcPct val="100000"/>
              </a:lnSpc>
            </a:pPr>
            <a:endParaRPr lang="en-US" sz="1200" u="sng" dirty="0">
              <a:solidFill>
                <a:schemeClr val="tx1"/>
              </a:solidFill>
            </a:endParaRPr>
          </a:p>
          <a:p>
            <a:pPr lvl="0">
              <a:lnSpc>
                <a:spcPct val="100000"/>
              </a:lnSpc>
            </a:pPr>
            <a:r>
              <a:rPr lang="en-US" sz="1200" u="sng" dirty="0">
                <a:solidFill>
                  <a:schemeClr val="tx1"/>
                </a:solidFill>
              </a:rPr>
              <a:t>Change</a:t>
            </a:r>
            <a:r>
              <a:rPr lang="en-US" sz="1200" dirty="0">
                <a:solidFill>
                  <a:schemeClr val="tx1"/>
                </a:solidFill>
              </a:rPr>
              <a:t> -  can be small and incremental, or it can be large and complex; it is something that </a:t>
            </a:r>
            <a:r>
              <a:rPr lang="en-US" sz="1200" i="1" dirty="0">
                <a:solidFill>
                  <a:schemeClr val="tx1"/>
                </a:solidFill>
              </a:rPr>
              <a:t>needs to be constantly monitored and maintained.  </a:t>
            </a:r>
            <a:r>
              <a:rPr lang="en-US" sz="1200" dirty="0">
                <a:solidFill>
                  <a:schemeClr val="tx1"/>
                </a:solidFill>
              </a:rPr>
              <a:t>A conscious external effort is needed to maintain the actions required to achieve the desired result. </a:t>
            </a:r>
          </a:p>
          <a:p>
            <a:pPr lvl="0">
              <a:lnSpc>
                <a:spcPct val="100000"/>
              </a:lnSpc>
            </a:pPr>
            <a:r>
              <a:rPr lang="en-US" sz="1200" u="sng" dirty="0">
                <a:solidFill>
                  <a:schemeClr val="tx1"/>
                </a:solidFill>
              </a:rPr>
              <a:t>Transformation</a:t>
            </a:r>
            <a:r>
              <a:rPr lang="en-US" sz="1200" dirty="0">
                <a:solidFill>
                  <a:schemeClr val="tx1"/>
                </a:solidFill>
              </a:rPr>
              <a:t> -  almost always large and significant. Transformation is an </a:t>
            </a:r>
            <a:r>
              <a:rPr lang="en-US" sz="1200" i="1" dirty="0">
                <a:solidFill>
                  <a:schemeClr val="tx1"/>
                </a:solidFill>
              </a:rPr>
              <a:t>internal fundamental change in your beliefs </a:t>
            </a:r>
            <a:r>
              <a:rPr lang="en-US" sz="1200" dirty="0">
                <a:solidFill>
                  <a:schemeClr val="tx1"/>
                </a:solidFill>
              </a:rPr>
              <a:t>of why you perform certain actions. Transformation does not require any external influence to maintain because of its fundamental nature.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2C97F9-5BCF-443C-9D51-AC100F1CF3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517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companies that will survive moving forward are those that have clarity and vision of their future; have the courage to embrace the data and leverage technology and opportunities to stay on the "offense"; be decisive in this digital disruption; and finally, be resilient to think </a:t>
            </a:r>
            <a:r>
              <a:rPr lang="en-US" sz="1200" i="1" kern="1200" dirty="0">
                <a:solidFill>
                  <a:schemeClr val="tx1"/>
                </a:solidFill>
                <a:effectLst/>
                <a:latin typeface="+mn-lt"/>
                <a:ea typeface="+mn-ea"/>
                <a:cs typeface="+mn-cs"/>
              </a:rPr>
              <a:t>Bigger</a:t>
            </a:r>
            <a:r>
              <a:rPr lang="en-US" sz="1200" kern="1200" dirty="0">
                <a:solidFill>
                  <a:schemeClr val="tx1"/>
                </a:solidFill>
                <a:effectLst/>
                <a:latin typeface="+mn-lt"/>
                <a:ea typeface="+mn-ea"/>
                <a:cs typeface="+mn-cs"/>
              </a:rPr>
              <a:t> of what is </a:t>
            </a:r>
            <a:r>
              <a:rPr lang="en-US" sz="1200" i="1" kern="1200" dirty="0">
                <a:solidFill>
                  <a:schemeClr val="tx1"/>
                </a:solidFill>
                <a:effectLst/>
                <a:latin typeface="+mn-lt"/>
                <a:ea typeface="+mn-ea"/>
                <a:cs typeface="+mn-cs"/>
              </a:rPr>
              <a:t>Possible</a:t>
            </a:r>
            <a:r>
              <a:rPr lang="en-US" sz="1200" kern="1200" dirty="0">
                <a:solidFill>
                  <a:schemeClr val="tx1"/>
                </a:solidFill>
                <a:effectLst/>
                <a:latin typeface="+mn-lt"/>
                <a:ea typeface="+mn-ea"/>
                <a:cs typeface="+mn-cs"/>
              </a:rPr>
              <a:t>.</a:t>
            </a:r>
          </a:p>
          <a:p>
            <a:endParaRPr lang="en-US" dirty="0"/>
          </a:p>
          <a:p>
            <a:r>
              <a:rPr lang="en-US" dirty="0"/>
              <a:t>To survive in this fast pace world, an organization must “Be Digital” – this is what CC Germany did and others who are dominate in their field</a:t>
            </a:r>
          </a:p>
          <a:p>
            <a:endParaRPr lang="en-US" dirty="0"/>
          </a:p>
          <a:p>
            <a:pPr marL="228600" indent="-228600">
              <a:buAutoNum type="arabicPeriod"/>
            </a:pPr>
            <a:r>
              <a:rPr lang="en-US" dirty="0"/>
              <a:t>Paradigm Shift</a:t>
            </a:r>
          </a:p>
          <a:p>
            <a:pPr marL="685800" lvl="1" indent="-228600">
              <a:buAutoNum type="arabicPeriod"/>
            </a:pPr>
            <a:r>
              <a:rPr lang="en-US" dirty="0"/>
              <a:t>Be fluent</a:t>
            </a:r>
          </a:p>
          <a:p>
            <a:pPr marL="685800" lvl="1" indent="-228600">
              <a:buAutoNum type="arabicPeriod"/>
            </a:pPr>
            <a:r>
              <a:rPr lang="en-US" dirty="0"/>
              <a:t>Part of your DNA, fabric</a:t>
            </a:r>
          </a:p>
          <a:p>
            <a:pPr marL="685800" lvl="1" indent="-228600">
              <a:buAutoNum type="arabicPeriod"/>
            </a:pPr>
            <a:r>
              <a:rPr lang="en-US" dirty="0"/>
              <a:t>Don’t just throw </a:t>
            </a:r>
            <a:r>
              <a:rPr lang="en-US" b="1" dirty="0"/>
              <a:t>technology</a:t>
            </a:r>
            <a:r>
              <a:rPr lang="en-US" dirty="0"/>
              <a:t> at it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Have the courage to embrace the data and leverage technology and opportunities to stay on the "offense";</a:t>
            </a:r>
          </a:p>
          <a:p>
            <a:pPr marL="228600" lvl="0" indent="-228600">
              <a:buAutoNum type="arabicPeriod"/>
            </a:pPr>
            <a:r>
              <a:rPr lang="en-US" dirty="0"/>
              <a:t>What is your current state and what do you want your ideal state to look like</a:t>
            </a:r>
          </a:p>
          <a:p>
            <a:pPr marL="228600" lvl="0" indent="-228600">
              <a:buAutoNum type="arabicPeriod"/>
            </a:pPr>
            <a:r>
              <a:rPr lang="en-US" dirty="0"/>
              <a:t>Be resilient to think BIGGER of what is possible</a:t>
            </a:r>
          </a:p>
          <a:p>
            <a:pPr marL="228600" lvl="0" indent="-228600">
              <a:buAutoNum type="arabicPeriod"/>
            </a:pPr>
            <a:r>
              <a:rPr lang="en-US" sz="1200" b="0" dirty="0">
                <a:latin typeface="Arial" panose="020B0604020202020204" pitchFamily="34" charset="0"/>
                <a:cs typeface="Arial" panose="020B0604020202020204" pitchFamily="34" charset="0"/>
              </a:rPr>
              <a:t>Get as close to the consumer and decision point as possible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kern="1200" dirty="0">
                <a:latin typeface="+mn-lt"/>
                <a:ea typeface="+mn-ea"/>
                <a:cs typeface="+mn-cs"/>
              </a:rPr>
              <a:t>The center of gravity is moving closer and closer to the </a:t>
            </a:r>
            <a:r>
              <a:rPr lang="en-US" sz="1200" b="1" i="1" kern="1200" dirty="0">
                <a:latin typeface="+mn-lt"/>
                <a:ea typeface="+mn-ea"/>
                <a:cs typeface="+mn-cs"/>
              </a:rPr>
              <a:t>consumer</a:t>
            </a:r>
          </a:p>
          <a:p>
            <a:pPr marL="228600" lvl="0" indent="-228600">
              <a:buAutoNum type="arabicPeriod"/>
            </a:pPr>
            <a:endParaRPr lang="en-US" sz="1200" b="0" dirty="0">
              <a:latin typeface="Arial" panose="020B0604020202020204" pitchFamily="34" charset="0"/>
              <a:cs typeface="Arial" panose="020B0604020202020204" pitchFamily="34" charset="0"/>
            </a:endParaRPr>
          </a:p>
          <a:p>
            <a:pPr marL="228600" lvl="0" indent="-228600">
              <a:buAutoNum type="arabicPeriod"/>
            </a:pPr>
            <a:endParaRPr lang="en-US" dirty="0"/>
          </a:p>
          <a:p>
            <a:pPr marL="228600" lvl="0" indent="-228600">
              <a:buAutoNum type="arabicPeriod"/>
            </a:pPr>
            <a:endParaRPr lang="en-US" dirty="0"/>
          </a:p>
          <a:p>
            <a:pPr marL="228600" lvl="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2C97F9-5BCF-443C-9D51-AC100F1CF3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725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1250" cy="3482975"/>
          </a:xfrm>
        </p:spPr>
      </p:sp>
      <p:sp>
        <p:nvSpPr>
          <p:cNvPr id="3" name="Notes Placeholder 2"/>
          <p:cNvSpPr>
            <a:spLocks noGrp="1"/>
          </p:cNvSpPr>
          <p:nvPr>
            <p:ph type="body" idx="1"/>
          </p:nvPr>
        </p:nvSpPr>
        <p:spPr/>
        <p:txBody>
          <a:bodyPr/>
          <a:lstStyle/>
          <a:p>
            <a:pPr lvl="1">
              <a:lnSpc>
                <a:spcPct val="100000"/>
              </a:lnSpc>
            </a:pPr>
            <a:r>
              <a:rPr lang="en-US" sz="1200" dirty="0">
                <a:solidFill>
                  <a:schemeClr val="tx1"/>
                </a:solidFill>
              </a:rPr>
              <a:t>Discuss how data analytics plays a critical role in today’s business and in every industry from healthcare to financial services to manufacturing</a:t>
            </a:r>
          </a:p>
          <a:p>
            <a:pPr lvl="1">
              <a:lnSpc>
                <a:spcPct val="100000"/>
              </a:lnSpc>
            </a:pPr>
            <a:r>
              <a:rPr lang="en-US" sz="1200" dirty="0">
                <a:solidFill>
                  <a:schemeClr val="tx1"/>
                </a:solidFill>
              </a:rPr>
              <a:t>Define the difference between “doing” digital vs “being” digital</a:t>
            </a:r>
          </a:p>
          <a:p>
            <a:pPr lvl="1">
              <a:lnSpc>
                <a:spcPct val="100000"/>
              </a:lnSpc>
            </a:pPr>
            <a:r>
              <a:rPr lang="en-US" sz="1200" dirty="0">
                <a:solidFill>
                  <a:schemeClr val="tx1"/>
                </a:solidFill>
              </a:rPr>
              <a:t>Understand and define a Digital Transformation Journey </a:t>
            </a:r>
          </a:p>
          <a:p>
            <a:pPr lvl="1">
              <a:lnSpc>
                <a:spcPct val="100000"/>
              </a:lnSpc>
            </a:pPr>
            <a:r>
              <a:rPr lang="en-US" sz="1200" dirty="0">
                <a:solidFill>
                  <a:schemeClr val="tx1"/>
                </a:solidFill>
              </a:rPr>
              <a:t>Introduce and learn how self-service analytics and interactive dashboards can help an organization drill down within seconds for RCA and better data driven decisions</a:t>
            </a:r>
          </a:p>
          <a:p>
            <a:pPr lvl="1">
              <a:lnSpc>
                <a:spcPct val="100000"/>
              </a:lnSpc>
            </a:pPr>
            <a:r>
              <a:rPr lang="en-US" sz="1200" dirty="0">
                <a:solidFill>
                  <a:schemeClr val="tx1"/>
                </a:solidFill>
              </a:rPr>
              <a:t>Discuss how self-service analytics and interactive dashboards are critical tools to an organization’s digital transformation journey and being digital</a:t>
            </a:r>
          </a:p>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2</a:t>
            </a:fld>
            <a:endParaRPr lang="en-US"/>
          </a:p>
        </p:txBody>
      </p:sp>
    </p:spTree>
    <p:extLst>
      <p:ext uri="{BB962C8B-B14F-4D97-AF65-F5344CB8AC3E}">
        <p14:creationId xmlns:p14="http://schemas.microsoft.com/office/powerpoint/2010/main" val="2426568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companies that will survive moving forward are those that have clarity and vision of their future; have the courage to embrace the data and leverage technology and opportunities to stay on the "offense"; be decisive in this digital disruption; and finally, be resilient to think </a:t>
            </a:r>
            <a:r>
              <a:rPr lang="en-US" sz="1200" i="1" kern="1200" dirty="0">
                <a:solidFill>
                  <a:schemeClr val="tx1"/>
                </a:solidFill>
                <a:effectLst/>
                <a:latin typeface="+mn-lt"/>
                <a:ea typeface="+mn-ea"/>
                <a:cs typeface="+mn-cs"/>
              </a:rPr>
              <a:t>Bigger</a:t>
            </a:r>
            <a:r>
              <a:rPr lang="en-US" sz="1200" kern="1200" dirty="0">
                <a:solidFill>
                  <a:schemeClr val="tx1"/>
                </a:solidFill>
                <a:effectLst/>
                <a:latin typeface="+mn-lt"/>
                <a:ea typeface="+mn-ea"/>
                <a:cs typeface="+mn-cs"/>
              </a:rPr>
              <a:t> of what is </a:t>
            </a:r>
            <a:r>
              <a:rPr lang="en-US" sz="1200" i="1" kern="1200" dirty="0">
                <a:solidFill>
                  <a:schemeClr val="tx1"/>
                </a:solidFill>
                <a:effectLst/>
                <a:latin typeface="+mn-lt"/>
                <a:ea typeface="+mn-ea"/>
                <a:cs typeface="+mn-cs"/>
              </a:rPr>
              <a:t>Possible</a:t>
            </a:r>
            <a:r>
              <a:rPr lang="en-US" sz="1200" kern="1200" dirty="0">
                <a:solidFill>
                  <a:schemeClr val="tx1"/>
                </a:solidFill>
                <a:effectLst/>
                <a:latin typeface="+mn-lt"/>
                <a:ea typeface="+mn-ea"/>
                <a:cs typeface="+mn-cs"/>
              </a:rPr>
              <a:t>.</a:t>
            </a:r>
          </a:p>
          <a:p>
            <a:endParaRPr lang="en-US" dirty="0"/>
          </a:p>
          <a:p>
            <a:r>
              <a:rPr lang="en-US" dirty="0"/>
              <a:t>To survive in this fast pace world, an organization must “Be Digital” – this is what CC Germany did and others who are dominate in their field</a:t>
            </a:r>
          </a:p>
          <a:p>
            <a:endParaRPr lang="en-US" dirty="0"/>
          </a:p>
          <a:p>
            <a:pPr marL="228600" indent="-228600">
              <a:buAutoNum type="arabicPeriod"/>
            </a:pPr>
            <a:r>
              <a:rPr lang="en-US" dirty="0"/>
              <a:t>Paradigm Shift</a:t>
            </a:r>
          </a:p>
          <a:p>
            <a:pPr marL="685800" lvl="1" indent="-228600">
              <a:buAutoNum type="arabicPeriod"/>
            </a:pPr>
            <a:r>
              <a:rPr lang="en-US" dirty="0"/>
              <a:t>Be fluent</a:t>
            </a:r>
          </a:p>
          <a:p>
            <a:pPr marL="685800" lvl="1" indent="-228600">
              <a:buAutoNum type="arabicPeriod"/>
            </a:pPr>
            <a:r>
              <a:rPr lang="en-US" dirty="0"/>
              <a:t>Part of your DNA, fabric</a:t>
            </a:r>
          </a:p>
          <a:p>
            <a:pPr marL="685800" lvl="1" indent="-228600">
              <a:buAutoNum type="arabicPeriod"/>
            </a:pPr>
            <a:r>
              <a:rPr lang="en-US" dirty="0"/>
              <a:t>Don’t just throw </a:t>
            </a:r>
            <a:r>
              <a:rPr lang="en-US" b="1" dirty="0"/>
              <a:t>technology</a:t>
            </a:r>
            <a:r>
              <a:rPr lang="en-US" dirty="0"/>
              <a:t> at it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Have the courage to embrace the data and leverage technology and opportunities to stay on the "offense";</a:t>
            </a:r>
          </a:p>
          <a:p>
            <a:pPr marL="228600" lvl="0" indent="-228600">
              <a:buAutoNum type="arabicPeriod"/>
            </a:pPr>
            <a:r>
              <a:rPr lang="en-US" dirty="0"/>
              <a:t>What is your current state and what do you want your ideal state to look like</a:t>
            </a:r>
          </a:p>
          <a:p>
            <a:pPr marL="228600" lvl="0" indent="-228600">
              <a:buAutoNum type="arabicPeriod"/>
            </a:pPr>
            <a:r>
              <a:rPr lang="en-US" dirty="0"/>
              <a:t>Be resilient to think BIGGER of what is possible</a:t>
            </a:r>
          </a:p>
          <a:p>
            <a:pPr marL="228600" lvl="0" indent="-228600">
              <a:buAutoNum type="arabicPeriod"/>
            </a:pPr>
            <a:r>
              <a:rPr lang="en-US" sz="1200" b="0" dirty="0">
                <a:latin typeface="Arial" panose="020B0604020202020204" pitchFamily="34" charset="0"/>
                <a:cs typeface="Arial" panose="020B0604020202020204" pitchFamily="34" charset="0"/>
              </a:rPr>
              <a:t>Get as close to the consumer and decision point as possible</a:t>
            </a:r>
          </a:p>
          <a:p>
            <a:pPr marL="228600" lvl="0" indent="-228600">
              <a:buAutoNum type="arabicPeriod"/>
            </a:pPr>
            <a:endParaRPr lang="en-US" dirty="0"/>
          </a:p>
          <a:p>
            <a:pPr marL="228600" lvl="0" indent="-228600">
              <a:buAutoNum type="arabicPeriod"/>
            </a:pPr>
            <a:endParaRPr lang="en-US" dirty="0"/>
          </a:p>
          <a:p>
            <a:pPr marL="228600" lvl="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2C97F9-5BCF-443C-9D51-AC100F1CF3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080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24</a:t>
            </a:fld>
            <a:endParaRPr lang="en-US"/>
          </a:p>
        </p:txBody>
      </p:sp>
    </p:spTree>
    <p:extLst>
      <p:ext uri="{BB962C8B-B14F-4D97-AF65-F5344CB8AC3E}">
        <p14:creationId xmlns:p14="http://schemas.microsoft.com/office/powerpoint/2010/main" val="343161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tabLst>
                <a:tab pos="0" algn="l"/>
              </a:tabLst>
            </a:pPr>
            <a:r>
              <a:rPr lang="en-US" sz="1200" b="1" dirty="0"/>
              <a:t>IS</a:t>
            </a:r>
          </a:p>
          <a:p>
            <a:pPr marL="285750" indent="-285750">
              <a:buFont typeface="Arial" panose="020B0604020202020204" pitchFamily="34" charset="0"/>
              <a:buChar char="•"/>
              <a:tabLst>
                <a:tab pos="0" algn="l"/>
              </a:tabLst>
            </a:pPr>
            <a:r>
              <a:rPr lang="en-US" sz="1200" b="1" dirty="0"/>
              <a:t>The process that surrounds an organization as it creates its digital platforms</a:t>
            </a:r>
          </a:p>
          <a:p>
            <a:pPr marL="285750" indent="-285750">
              <a:buFont typeface="Arial" panose="020B0604020202020204" pitchFamily="34" charset="0"/>
              <a:buChar char="•"/>
              <a:tabLst>
                <a:tab pos="0" algn="l"/>
              </a:tabLst>
            </a:pPr>
            <a:r>
              <a:rPr lang="en-US" sz="1200" b="1" dirty="0"/>
              <a:t>Enabling and empowering employees to be more efficient and sufficient at making timely data-driven decisions</a:t>
            </a:r>
          </a:p>
          <a:p>
            <a:pPr marL="285750" indent="-285750">
              <a:buFont typeface="Arial" panose="020B0604020202020204" pitchFamily="34" charset="0"/>
              <a:buChar char="•"/>
              <a:tabLst>
                <a:tab pos="0" algn="l"/>
              </a:tabLst>
            </a:pPr>
            <a:r>
              <a:rPr lang="en-US" sz="1200" b="1" dirty="0"/>
              <a:t>Linking data bases and data strategy to create a centralized, operational excellence umbrella</a:t>
            </a:r>
          </a:p>
          <a:p>
            <a:pPr marL="285750" indent="-285750">
              <a:buFont typeface="Arial" panose="020B0604020202020204" pitchFamily="34" charset="0"/>
              <a:buChar char="•"/>
              <a:tabLst>
                <a:tab pos="0" algn="l"/>
              </a:tabLst>
            </a:pPr>
            <a:endParaRPr lang="en-US" sz="1200" b="1" dirty="0"/>
          </a:p>
          <a:p>
            <a:pPr marL="285750" indent="-285750">
              <a:tabLst>
                <a:tab pos="0" algn="l"/>
              </a:tabLst>
            </a:pPr>
            <a:r>
              <a:rPr lang="en-US" sz="1200" b="1" dirty="0"/>
              <a:t>NOT</a:t>
            </a:r>
          </a:p>
          <a:p>
            <a:pPr marL="285750" indent="-285750">
              <a:buFont typeface="Arial" panose="020B0604020202020204" pitchFamily="34" charset="0"/>
              <a:buChar char="•"/>
              <a:tabLst>
                <a:tab pos="0" algn="l"/>
              </a:tabLst>
            </a:pPr>
            <a:r>
              <a:rPr lang="en-US" sz="1200" b="1" dirty="0"/>
              <a:t>Simply moving files from analog to digital</a:t>
            </a:r>
          </a:p>
          <a:p>
            <a:pPr marL="285750" indent="-285750">
              <a:buFont typeface="Arial" panose="020B0604020202020204" pitchFamily="34" charset="0"/>
              <a:buChar char="•"/>
              <a:tabLst>
                <a:tab pos="0" algn="l"/>
              </a:tabLst>
            </a:pPr>
            <a:r>
              <a:rPr lang="en-US" sz="1200" b="1" dirty="0"/>
              <a:t>Replacing people / processes with robots and new technology </a:t>
            </a:r>
          </a:p>
          <a:p>
            <a:pPr marL="285750" indent="-285750">
              <a:buFont typeface="Arial" panose="020B0604020202020204" pitchFamily="34" charset="0"/>
              <a:buChar char="•"/>
              <a:tabLst>
                <a:tab pos="0" algn="l"/>
              </a:tabLst>
            </a:pPr>
            <a:r>
              <a:rPr lang="en-US" sz="1200" b="1" dirty="0"/>
              <a:t>Solely “owned” by the IT department – it is an organization-wide effort</a:t>
            </a:r>
          </a:p>
          <a:p>
            <a:endParaRPr lang="en-US" sz="1200" b="1" dirty="0"/>
          </a:p>
          <a:p>
            <a:pPr marL="288925" indent="-288925">
              <a:buFont typeface="Arial" pitchFamily="34" charset="0"/>
              <a:buChar char="•"/>
            </a:pPr>
            <a:r>
              <a:rPr lang="en-US" sz="1200" b="1" dirty="0"/>
              <a:t>Digital Transformation is a component of Disruption 4.0</a:t>
            </a:r>
          </a:p>
          <a:p>
            <a:pPr marL="288925" indent="-288925">
              <a:buFont typeface="Arial" pitchFamily="34" charset="0"/>
              <a:buChar char="•"/>
            </a:pPr>
            <a:endParaRPr lang="en-US" sz="1200" b="1" dirty="0"/>
          </a:p>
          <a:p>
            <a:pPr marL="288925" indent="-288925">
              <a:buFont typeface="Arial" pitchFamily="34" charset="0"/>
              <a:buChar char="•"/>
            </a:pPr>
            <a:r>
              <a:rPr lang="en-US" sz="1200" b="1" dirty="0"/>
              <a:t>Digital disruption describes various changes that impact technology markets and how they relate to (or impact) other markets. </a:t>
            </a:r>
          </a:p>
          <a:p>
            <a:endParaRPr lang="en-US" sz="1200" b="1" dirty="0"/>
          </a:p>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3</a:t>
            </a:fld>
            <a:endParaRPr lang="en-US"/>
          </a:p>
        </p:txBody>
      </p:sp>
    </p:spTree>
    <p:extLst>
      <p:ext uri="{BB962C8B-B14F-4D97-AF65-F5344CB8AC3E}">
        <p14:creationId xmlns:p14="http://schemas.microsoft.com/office/powerpoint/2010/main" val="3338171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1250" cy="3482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4</a:t>
            </a:fld>
            <a:endParaRPr lang="en-US"/>
          </a:p>
        </p:txBody>
      </p:sp>
    </p:spTree>
    <p:extLst>
      <p:ext uri="{BB962C8B-B14F-4D97-AF65-F5344CB8AC3E}">
        <p14:creationId xmlns:p14="http://schemas.microsoft.com/office/powerpoint/2010/main" val="1447463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defTabSz="457200">
              <a:spcBef>
                <a:spcPct val="20000"/>
              </a:spcBef>
              <a:defRPr/>
            </a:pPr>
            <a:endParaRPr lang="en-US" sz="1200" b="1" u="sng" dirty="0">
              <a:cs typeface="Arial"/>
            </a:endParaRPr>
          </a:p>
          <a:p>
            <a:pPr marL="342900" indent="-342900" defTabSz="457200">
              <a:spcBef>
                <a:spcPct val="20000"/>
              </a:spcBef>
              <a:buFont typeface="Arial" pitchFamily="34" charset="0"/>
              <a:buChar char="•"/>
              <a:defRPr/>
            </a:pPr>
            <a:r>
              <a:rPr lang="en-US" sz="1200" i="1" dirty="0">
                <a:cs typeface="Arial"/>
              </a:rPr>
              <a:t>A company’s culture is comprised of their </a:t>
            </a:r>
            <a:r>
              <a:rPr lang="en-US" sz="1200" i="1" u="sng" dirty="0">
                <a:cs typeface="Arial"/>
              </a:rPr>
              <a:t>people</a:t>
            </a:r>
          </a:p>
          <a:p>
            <a:pPr marL="342900" indent="-342900" defTabSz="457200">
              <a:spcBef>
                <a:spcPct val="20000"/>
              </a:spcBef>
              <a:buFont typeface="Arial" pitchFamily="34" charset="0"/>
              <a:buChar char="•"/>
              <a:defRPr/>
            </a:pPr>
            <a:r>
              <a:rPr lang="en-US" sz="1200" i="1" dirty="0">
                <a:cs typeface="Arial"/>
              </a:rPr>
              <a:t>Considered the most valuable asset of an organization</a:t>
            </a:r>
          </a:p>
          <a:p>
            <a:pPr marL="342900" indent="-342900" defTabSz="457200">
              <a:spcBef>
                <a:spcPct val="20000"/>
              </a:spcBef>
              <a:buFont typeface="Arial" pitchFamily="34" charset="0"/>
              <a:buChar char="•"/>
              <a:defRPr/>
            </a:pPr>
            <a:r>
              <a:rPr lang="en-US" sz="1200" i="1" dirty="0">
                <a:cs typeface="Arial"/>
              </a:rPr>
              <a:t>The right people with a clear vision of their digital transformation in leadership position</a:t>
            </a:r>
            <a:endParaRPr lang="en-US" sz="1200" dirty="0">
              <a:cs typeface="Arial"/>
            </a:endParaRPr>
          </a:p>
          <a:p>
            <a:pPr marL="342900" indent="-342900" defTabSz="457200">
              <a:spcBef>
                <a:spcPct val="20000"/>
              </a:spcBef>
              <a:buFont typeface="Arial" pitchFamily="34" charset="0"/>
              <a:buChar char="•"/>
              <a:defRPr/>
            </a:pPr>
            <a:r>
              <a:rPr lang="en-US" sz="1200" i="1" dirty="0">
                <a:cs typeface="Arial"/>
              </a:rPr>
              <a:t>The skill set to develop and implement a digital transformation initiative</a:t>
            </a:r>
            <a:endParaRPr lang="en-US" sz="1200" dirty="0">
              <a:cs typeface="Arial"/>
            </a:endParaRPr>
          </a:p>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6</a:t>
            </a:fld>
            <a:endParaRPr lang="en-US"/>
          </a:p>
        </p:txBody>
      </p:sp>
    </p:spTree>
    <p:extLst>
      <p:ext uri="{BB962C8B-B14F-4D97-AF65-F5344CB8AC3E}">
        <p14:creationId xmlns:p14="http://schemas.microsoft.com/office/powerpoint/2010/main" val="1095115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1250" cy="3482975"/>
          </a:xfrm>
        </p:spPr>
      </p:sp>
      <p:sp>
        <p:nvSpPr>
          <p:cNvPr id="3" name="Notes Placeholder 2"/>
          <p:cNvSpPr>
            <a:spLocks noGrp="1"/>
          </p:cNvSpPr>
          <p:nvPr>
            <p:ph type="body" idx="1"/>
          </p:nvPr>
        </p:nvSpPr>
        <p:spPr/>
        <p:txBody>
          <a:bodyPr/>
          <a:lstStyle/>
          <a:p>
            <a:pPr marL="457200" indent="-457200" defTabSz="457200">
              <a:spcBef>
                <a:spcPct val="20000"/>
              </a:spcBef>
              <a:defRPr/>
            </a:pPr>
            <a:endParaRPr lang="en-US" sz="1200" b="1" u="sng" dirty="0">
              <a:cs typeface="Arial"/>
            </a:endParaRPr>
          </a:p>
          <a:p>
            <a:pPr marL="342900" indent="-342900" defTabSz="457200">
              <a:spcBef>
                <a:spcPct val="20000"/>
              </a:spcBef>
              <a:buFont typeface="Arial" pitchFamily="34" charset="0"/>
              <a:buChar char="•"/>
              <a:defRPr/>
            </a:pPr>
            <a:r>
              <a:rPr lang="en-US" sz="1200" i="1" dirty="0">
                <a:cs typeface="Arial"/>
              </a:rPr>
              <a:t>A company’s culture is comprised of their </a:t>
            </a:r>
            <a:r>
              <a:rPr lang="en-US" sz="1200" i="1" u="sng" dirty="0">
                <a:cs typeface="Arial"/>
              </a:rPr>
              <a:t>people</a:t>
            </a:r>
          </a:p>
          <a:p>
            <a:pPr marL="342900" indent="-342900" defTabSz="457200">
              <a:spcBef>
                <a:spcPct val="20000"/>
              </a:spcBef>
              <a:buFont typeface="Arial" pitchFamily="34" charset="0"/>
              <a:buChar char="•"/>
              <a:defRPr/>
            </a:pPr>
            <a:r>
              <a:rPr lang="en-US" sz="1200" i="1" dirty="0">
                <a:cs typeface="Arial"/>
              </a:rPr>
              <a:t>Considered the most valuable asset of an organization</a:t>
            </a:r>
          </a:p>
          <a:p>
            <a:pPr marL="342900" indent="-342900" defTabSz="457200">
              <a:spcBef>
                <a:spcPct val="20000"/>
              </a:spcBef>
              <a:buFont typeface="Arial" pitchFamily="34" charset="0"/>
              <a:buChar char="•"/>
              <a:defRPr/>
            </a:pPr>
            <a:r>
              <a:rPr lang="en-US" sz="1200" i="1" dirty="0">
                <a:cs typeface="Arial"/>
              </a:rPr>
              <a:t>The right people with a clear vision of their digital transformation in leadership position</a:t>
            </a:r>
            <a:endParaRPr lang="en-US" sz="1200" dirty="0">
              <a:cs typeface="Arial"/>
            </a:endParaRPr>
          </a:p>
          <a:p>
            <a:pPr marL="342900" indent="-342900" defTabSz="457200">
              <a:spcBef>
                <a:spcPct val="20000"/>
              </a:spcBef>
              <a:buFont typeface="Arial" pitchFamily="34" charset="0"/>
              <a:buChar char="•"/>
              <a:defRPr/>
            </a:pPr>
            <a:r>
              <a:rPr lang="en-US" sz="1200" i="1" dirty="0">
                <a:cs typeface="Arial"/>
              </a:rPr>
              <a:t>The skill set to develop and implement a digital transformation initiative</a:t>
            </a:r>
            <a:endParaRPr lang="en-US" sz="1200" dirty="0">
              <a:cs typeface="Arial"/>
            </a:endParaRPr>
          </a:p>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7</a:t>
            </a:fld>
            <a:endParaRPr lang="en-US"/>
          </a:p>
        </p:txBody>
      </p:sp>
    </p:spTree>
    <p:extLst>
      <p:ext uri="{BB962C8B-B14F-4D97-AF65-F5344CB8AC3E}">
        <p14:creationId xmlns:p14="http://schemas.microsoft.com/office/powerpoint/2010/main" val="4080693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8463" indent="-398463">
              <a:buFont typeface="Arial" panose="020B0604020202020204" pitchFamily="34" charset="0"/>
              <a:buChar char="•"/>
            </a:pPr>
            <a:r>
              <a:rPr lang="en-US" sz="1200" b="0" i="1" u="none" dirty="0">
                <a:latin typeface="+mn-lt"/>
              </a:rPr>
              <a:t>A complex component of the transformation effort</a:t>
            </a:r>
          </a:p>
          <a:p>
            <a:pPr marL="342900" indent="-342900">
              <a:lnSpc>
                <a:spcPct val="110000"/>
              </a:lnSpc>
              <a:buFont typeface="Arial" pitchFamily="34" charset="0"/>
              <a:buChar char="•"/>
              <a:defRPr/>
            </a:pPr>
            <a:r>
              <a:rPr lang="en-US" sz="1200" b="0" i="1" u="none" dirty="0">
                <a:latin typeface="+mn-lt"/>
              </a:rPr>
              <a:t>The way an organization “works”, goes to market, innovates, etc....to stay agile and be prepared for the next turn of events  </a:t>
            </a:r>
          </a:p>
          <a:p>
            <a:pPr marL="342900" indent="-342900">
              <a:lnSpc>
                <a:spcPct val="110000"/>
              </a:lnSpc>
              <a:buFont typeface="Arial" pitchFamily="34" charset="0"/>
              <a:buChar char="•"/>
              <a:defRPr/>
            </a:pPr>
            <a:r>
              <a:rPr lang="en-US" sz="1200" b="0" i="1" u="none" dirty="0">
                <a:latin typeface="+mn-lt"/>
              </a:rPr>
              <a:t>Many organizations think "digital transformation" or "digitizing” their company is nothing more than throwing technology at their existing processes and automating processes across their business</a:t>
            </a:r>
          </a:p>
          <a:p>
            <a:pPr marL="342900" indent="-342900">
              <a:lnSpc>
                <a:spcPct val="110000"/>
              </a:lnSpc>
              <a:buFont typeface="Arial" pitchFamily="34" charset="0"/>
              <a:buChar char="•"/>
              <a:defRPr/>
            </a:pPr>
            <a:r>
              <a:rPr lang="en-US" sz="1200" b="0" i="1" u="none" dirty="0">
                <a:latin typeface="+mn-lt"/>
              </a:rPr>
              <a:t>The spirit of digital transformation is to improve existing or create new processes that are efficient and effective for a fast pace climate </a:t>
            </a:r>
          </a:p>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8</a:t>
            </a:fld>
            <a:endParaRPr lang="en-US"/>
          </a:p>
        </p:txBody>
      </p:sp>
    </p:spTree>
    <p:extLst>
      <p:ext uri="{BB962C8B-B14F-4D97-AF65-F5344CB8AC3E}">
        <p14:creationId xmlns:p14="http://schemas.microsoft.com/office/powerpoint/2010/main" val="1667689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8463" indent="-398463">
              <a:buFont typeface="Arial" panose="020B0604020202020204" pitchFamily="34" charset="0"/>
              <a:buChar char="•"/>
            </a:pPr>
            <a:r>
              <a:rPr lang="en-US" sz="1200" b="0" i="1" u="none" dirty="0">
                <a:latin typeface="+mn-lt"/>
              </a:rPr>
              <a:t>A complex component of the transformation effort</a:t>
            </a:r>
          </a:p>
          <a:p>
            <a:pPr marL="342900" indent="-342900">
              <a:lnSpc>
                <a:spcPct val="110000"/>
              </a:lnSpc>
              <a:buFont typeface="Arial" pitchFamily="34" charset="0"/>
              <a:buChar char="•"/>
              <a:defRPr/>
            </a:pPr>
            <a:r>
              <a:rPr lang="en-US" sz="1200" b="0" i="1" u="none" dirty="0">
                <a:latin typeface="+mn-lt"/>
              </a:rPr>
              <a:t>The way an organization “works”, goes to market, innovates, etc....to stay agile and be prepared for the next turn of events  </a:t>
            </a:r>
          </a:p>
          <a:p>
            <a:pPr marL="342900" indent="-342900">
              <a:lnSpc>
                <a:spcPct val="110000"/>
              </a:lnSpc>
              <a:buFont typeface="Arial" pitchFamily="34" charset="0"/>
              <a:buChar char="•"/>
              <a:defRPr/>
            </a:pPr>
            <a:r>
              <a:rPr lang="en-US" sz="1200" b="0" i="1" u="none" dirty="0">
                <a:latin typeface="+mn-lt"/>
              </a:rPr>
              <a:t>Many organizations think "digital transformation" or "digitizing” their company is nothing more than throwing technology at their existing processes and automating processes across their business</a:t>
            </a:r>
          </a:p>
          <a:p>
            <a:pPr marL="342900" indent="-342900">
              <a:lnSpc>
                <a:spcPct val="110000"/>
              </a:lnSpc>
              <a:buFont typeface="Arial" pitchFamily="34" charset="0"/>
              <a:buChar char="•"/>
              <a:defRPr/>
            </a:pPr>
            <a:r>
              <a:rPr lang="en-US" sz="1200" b="0" i="1" u="none" dirty="0">
                <a:latin typeface="+mn-lt"/>
              </a:rPr>
              <a:t>The spirit of digital transformation is to improve existing or create new processes that are efficient and effective for a fast pace climate </a:t>
            </a:r>
          </a:p>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9</a:t>
            </a:fld>
            <a:endParaRPr lang="en-US"/>
          </a:p>
        </p:txBody>
      </p:sp>
    </p:spTree>
    <p:extLst>
      <p:ext uri="{BB962C8B-B14F-4D97-AF65-F5344CB8AC3E}">
        <p14:creationId xmlns:p14="http://schemas.microsoft.com/office/powerpoint/2010/main" val="288557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a:rPr>
              <a:t>Data Provides Clarity</a:t>
            </a:r>
            <a:br>
              <a:rPr lang="en-US" sz="1200" dirty="0">
                <a:solidFill>
                  <a:prstClr val="black"/>
                </a:solidFill>
                <a:latin typeface="Arial"/>
              </a:rPr>
            </a:br>
            <a:r>
              <a:rPr lang="en-US" sz="1200" dirty="0">
                <a:solidFill>
                  <a:prstClr val="black"/>
                </a:solidFill>
                <a:latin typeface="Arial"/>
              </a:rPr>
              <a:t>Data Provides Efficacy </a:t>
            </a:r>
            <a:br>
              <a:rPr lang="en-US" sz="1200" dirty="0">
                <a:solidFill>
                  <a:prstClr val="black"/>
                </a:solidFill>
                <a:latin typeface="Arial"/>
              </a:rPr>
            </a:br>
            <a:r>
              <a:rPr lang="en-US" sz="1200" dirty="0">
                <a:solidFill>
                  <a:prstClr val="black"/>
                </a:solidFill>
                <a:latin typeface="Arial"/>
              </a:rPr>
              <a:t>Data Provides an Insight into Innovation Pathways</a:t>
            </a:r>
          </a:p>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10</a:t>
            </a:fld>
            <a:endParaRPr lang="en-US"/>
          </a:p>
        </p:txBody>
      </p:sp>
    </p:spTree>
    <p:extLst>
      <p:ext uri="{BB962C8B-B14F-4D97-AF65-F5344CB8AC3E}">
        <p14:creationId xmlns:p14="http://schemas.microsoft.com/office/powerpoint/2010/main" val="3175704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491" y="1828800"/>
            <a:ext cx="8231744" cy="2895600"/>
          </a:xfrm>
        </p:spPr>
        <p:txBody>
          <a:bodyPr anchor="b">
            <a:normAutofit/>
          </a:bodyPr>
          <a:lstStyle>
            <a:lvl1pPr>
              <a:lnSpc>
                <a:spcPct val="80000"/>
              </a:lnSpc>
              <a:defRPr sz="2089">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1065491" y="4800600"/>
            <a:ext cx="8231744" cy="1219200"/>
          </a:xfrm>
        </p:spPr>
        <p:txBody>
          <a:bodyPr>
            <a:normAutofit/>
          </a:bodyPr>
          <a:lstStyle>
            <a:lvl1pPr marL="0" indent="0" algn="l">
              <a:spcBef>
                <a:spcPts val="0"/>
              </a:spcBef>
              <a:buNone/>
              <a:defRPr sz="633" cap="all" spc="64" baseline="0">
                <a:solidFill>
                  <a:schemeClr val="accent1"/>
                </a:solidFill>
              </a:defRPr>
            </a:lvl1pPr>
            <a:lvl2pPr marL="144699" indent="0" algn="ctr">
              <a:buNone/>
              <a:defRPr>
                <a:solidFill>
                  <a:schemeClr val="tx1">
                    <a:tint val="75000"/>
                  </a:schemeClr>
                </a:solidFill>
              </a:defRPr>
            </a:lvl2pPr>
            <a:lvl3pPr marL="289399" indent="0" algn="ctr">
              <a:buNone/>
              <a:defRPr>
                <a:solidFill>
                  <a:schemeClr val="tx1">
                    <a:tint val="75000"/>
                  </a:schemeClr>
                </a:solidFill>
              </a:defRPr>
            </a:lvl3pPr>
            <a:lvl4pPr marL="434099" indent="0" algn="ctr">
              <a:buNone/>
              <a:defRPr>
                <a:solidFill>
                  <a:schemeClr val="tx1">
                    <a:tint val="75000"/>
                  </a:schemeClr>
                </a:solidFill>
              </a:defRPr>
            </a:lvl4pPr>
            <a:lvl5pPr marL="578798" indent="0" algn="ctr">
              <a:buNone/>
              <a:defRPr>
                <a:solidFill>
                  <a:schemeClr val="tx1">
                    <a:tint val="75000"/>
                  </a:schemeClr>
                </a:solidFill>
              </a:defRPr>
            </a:lvl5pPr>
            <a:lvl6pPr marL="723498" indent="0" algn="ctr">
              <a:buNone/>
              <a:defRPr>
                <a:solidFill>
                  <a:schemeClr val="tx1">
                    <a:tint val="75000"/>
                  </a:schemeClr>
                </a:solidFill>
              </a:defRPr>
            </a:lvl6pPr>
            <a:lvl7pPr marL="868198" indent="0" algn="ctr">
              <a:buNone/>
              <a:defRPr>
                <a:solidFill>
                  <a:schemeClr val="tx1">
                    <a:tint val="75000"/>
                  </a:schemeClr>
                </a:solidFill>
              </a:defRPr>
            </a:lvl7pPr>
            <a:lvl8pPr marL="1012897" indent="0" algn="ctr">
              <a:buNone/>
              <a:defRPr>
                <a:solidFill>
                  <a:schemeClr val="tx1">
                    <a:tint val="75000"/>
                  </a:schemeClr>
                </a:solidFill>
              </a:defRPr>
            </a:lvl8pPr>
            <a:lvl9pPr marL="115759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5/1/2022</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796" y="381001"/>
            <a:ext cx="1524397"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811" y="381001"/>
            <a:ext cx="7393324"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5/1/2022</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ingle image righ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6" name="Text Placeholder 5"/>
          <p:cNvSpPr>
            <a:spLocks noGrp="1"/>
          </p:cNvSpPr>
          <p:nvPr>
            <p:ph type="body" sz="quarter" idx="10" hasCustomPrompt="1"/>
          </p:nvPr>
        </p:nvSpPr>
        <p:spPr>
          <a:xfrm>
            <a:off x="1328932" y="1243585"/>
            <a:ext cx="4968489" cy="4114192"/>
          </a:xfrm>
        </p:spPr>
        <p:txBody>
          <a:bodyPr/>
          <a:lstStyle>
            <a:lvl3pPr>
              <a:defRPr>
                <a:solidFill>
                  <a:srgbClr val="000000"/>
                </a:solidFill>
              </a:defRPr>
            </a:lvl3pPr>
          </a:lstStyle>
          <a:p>
            <a:pPr lvl="0"/>
            <a:r>
              <a:rPr lang="en-US" dirty="0"/>
              <a:t>Click to edit subhead</a:t>
            </a:r>
          </a:p>
          <a:p>
            <a:pPr lvl="1"/>
            <a:r>
              <a:rPr lang="en-US" dirty="0"/>
              <a:t>Second level</a:t>
            </a:r>
          </a:p>
          <a:p>
            <a:pPr lvl="2"/>
            <a:r>
              <a:rPr lang="en-US" dirty="0"/>
              <a:t>Third level</a:t>
            </a:r>
          </a:p>
          <a:p>
            <a:pPr lvl="3"/>
            <a:r>
              <a:rPr lang="en-US" dirty="0"/>
              <a:t>Fourth level</a:t>
            </a:r>
          </a:p>
          <a:p>
            <a:pPr lvl="2"/>
            <a:endParaRPr lang="en-US" dirty="0"/>
          </a:p>
          <a:p>
            <a:pPr lvl="3"/>
            <a:endParaRPr lang="en-US" dirty="0"/>
          </a:p>
        </p:txBody>
      </p:sp>
      <p:sp>
        <p:nvSpPr>
          <p:cNvPr id="7" name="Picture Placeholder 8"/>
          <p:cNvSpPr>
            <a:spLocks noGrp="1"/>
          </p:cNvSpPr>
          <p:nvPr>
            <p:ph type="pic" sz="quarter" idx="11"/>
          </p:nvPr>
        </p:nvSpPr>
        <p:spPr>
          <a:xfrm>
            <a:off x="6519333" y="1672874"/>
            <a:ext cx="5271936" cy="2730831"/>
          </a:xfrm>
          <a:solidFill>
            <a:srgbClr val="FFFFFF"/>
          </a:solidFill>
        </p:spPr>
        <p:txBody>
          <a:bodyPr>
            <a:normAutofit/>
          </a:bodyPr>
          <a:lstStyle>
            <a:lvl1pPr>
              <a:defRPr sz="2300">
                <a:solidFill>
                  <a:srgbClr val="C050FF"/>
                </a:solidFill>
              </a:defRPr>
            </a:lvl1pPr>
          </a:lstStyle>
          <a:p>
            <a:pPr lvl="0"/>
            <a:endParaRPr lang="en-US" noProof="0" dirty="0"/>
          </a:p>
        </p:txBody>
      </p:sp>
      <p:sp>
        <p:nvSpPr>
          <p:cNvPr id="3" name="Slide Number Placeholder 2"/>
          <p:cNvSpPr>
            <a:spLocks noGrp="1"/>
          </p:cNvSpPr>
          <p:nvPr>
            <p:ph type="sldNum" sz="quarter" idx="12"/>
          </p:nvPr>
        </p:nvSpPr>
        <p:spPr/>
        <p:txBody>
          <a:bodyPr/>
          <a:lstStyle/>
          <a:p>
            <a:fld id="{B0BA993E-2BD6-4D64-9BFD-225673A8F4DC}" type="slidenum">
              <a:rPr lang="en-US" smtClean="0"/>
              <a:pPr/>
              <a:t>‹#›</a:t>
            </a:fld>
            <a:endParaRPr lang="en-US" dirty="0"/>
          </a:p>
        </p:txBody>
      </p:sp>
    </p:spTree>
    <p:extLst>
      <p:ext uri="{BB962C8B-B14F-4D97-AF65-F5344CB8AC3E}">
        <p14:creationId xmlns:p14="http://schemas.microsoft.com/office/powerpoint/2010/main" val="1558609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slide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7680" y="320042"/>
            <a:ext cx="10972800" cy="1044671"/>
          </a:xfrm>
        </p:spPr>
        <p:txBody>
          <a:bodyPr/>
          <a:lstStyle>
            <a:lvl1pPr>
              <a:defRPr>
                <a:solidFill>
                  <a:schemeClr val="bg1"/>
                </a:solidFill>
              </a:defRPr>
            </a:lvl1pPr>
          </a:lstStyle>
          <a:p>
            <a:r>
              <a:rPr lang="en-US" dirty="0"/>
              <a:t>Click to edit Master title style</a:t>
            </a:r>
          </a:p>
        </p:txBody>
      </p:sp>
      <p:sp>
        <p:nvSpPr>
          <p:cNvPr id="6" name="Text Placeholder 5"/>
          <p:cNvSpPr>
            <a:spLocks noGrp="1"/>
          </p:cNvSpPr>
          <p:nvPr>
            <p:ph type="body" sz="quarter" idx="10" hasCustomPrompt="1"/>
          </p:nvPr>
        </p:nvSpPr>
        <p:spPr>
          <a:xfrm>
            <a:off x="1328927" y="1783776"/>
            <a:ext cx="7839456" cy="2196669"/>
          </a:xfrm>
        </p:spPr>
        <p:txBody>
          <a:bodyPr/>
          <a:lstStyle>
            <a:lvl1pPr>
              <a:defRPr>
                <a:solidFill>
                  <a:srgbClr val="FFFFFF"/>
                </a:solidFill>
              </a:defRPr>
            </a:lvl1pPr>
            <a:lvl2pPr>
              <a:lnSpc>
                <a:spcPct val="100000"/>
              </a:lnSpc>
              <a:spcAft>
                <a:spcPts val="60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dirty="0"/>
              <a:t>Click to edit subhead</a:t>
            </a:r>
          </a:p>
          <a:p>
            <a:pPr lvl="1"/>
            <a:r>
              <a:rPr lang="en-US" dirty="0"/>
              <a:t>Second level</a:t>
            </a:r>
          </a:p>
          <a:p>
            <a:pPr lvl="2"/>
            <a:r>
              <a:rPr lang="en-US" dirty="0"/>
              <a:t>Third level</a:t>
            </a:r>
          </a:p>
          <a:p>
            <a:pPr lvl="3"/>
            <a:r>
              <a:rPr lang="en-US" dirty="0"/>
              <a:t>Fourth level</a:t>
            </a:r>
          </a:p>
          <a:p>
            <a:pPr lvl="2"/>
            <a:endParaRPr lang="en-US" dirty="0"/>
          </a:p>
          <a:p>
            <a:pPr lvl="3"/>
            <a:endParaRPr lang="en-US" dirty="0"/>
          </a:p>
        </p:txBody>
      </p:sp>
      <p:sp>
        <p:nvSpPr>
          <p:cNvPr id="3" name="Slide Number Placeholder 2"/>
          <p:cNvSpPr>
            <a:spLocks noGrp="1"/>
          </p:cNvSpPr>
          <p:nvPr>
            <p:ph type="sldNum" sz="quarter" idx="11"/>
          </p:nvPr>
        </p:nvSpPr>
        <p:spPr/>
        <p:txBody>
          <a:bodyPr/>
          <a:lstStyle/>
          <a:p>
            <a:fld id="{B0BA993E-2BD6-4D64-9BFD-225673A8F4DC}" type="slidenum">
              <a:rPr lang="en-US" smtClean="0"/>
              <a:pPr/>
              <a:t>‹#›</a:t>
            </a:fld>
            <a:endParaRPr lang="en-US" dirty="0"/>
          </a:p>
        </p:txBody>
      </p:sp>
    </p:spTree>
    <p:extLst>
      <p:ext uri="{BB962C8B-B14F-4D97-AF65-F5344CB8AC3E}">
        <p14:creationId xmlns:p14="http://schemas.microsoft.com/office/powerpoint/2010/main" val="1941452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slide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Text Placeholder 5"/>
          <p:cNvSpPr>
            <a:spLocks noGrp="1"/>
          </p:cNvSpPr>
          <p:nvPr>
            <p:ph type="body" sz="quarter" idx="10" hasCustomPrompt="1"/>
          </p:nvPr>
        </p:nvSpPr>
        <p:spPr>
          <a:xfrm>
            <a:off x="1328927" y="1243588"/>
            <a:ext cx="7839456" cy="4178965"/>
          </a:xfrm>
        </p:spPr>
        <p:txBody>
          <a:bodyPr/>
          <a:lstStyle>
            <a:lvl1pPr>
              <a:defRPr>
                <a:solidFill>
                  <a:srgbClr val="FFFFFF"/>
                </a:solidFill>
              </a:defRPr>
            </a:lvl1pPr>
            <a:lvl2pPr>
              <a:lnSpc>
                <a:spcPct val="100000"/>
              </a:lnSpc>
              <a:spcAft>
                <a:spcPts val="60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dirty="0"/>
              <a:t>Click to edit subhead</a:t>
            </a:r>
          </a:p>
          <a:p>
            <a:pPr lvl="1"/>
            <a:r>
              <a:rPr lang="en-US" dirty="0"/>
              <a:t>Second level</a:t>
            </a:r>
          </a:p>
          <a:p>
            <a:pPr lvl="2"/>
            <a:r>
              <a:rPr lang="en-US" dirty="0"/>
              <a:t>Third level</a:t>
            </a:r>
          </a:p>
          <a:p>
            <a:pPr lvl="3"/>
            <a:r>
              <a:rPr lang="en-US" dirty="0"/>
              <a:t>Fourth level</a:t>
            </a:r>
          </a:p>
          <a:p>
            <a:pPr lvl="2"/>
            <a:endParaRPr lang="en-US" dirty="0"/>
          </a:p>
          <a:p>
            <a:pPr lvl="3"/>
            <a:endParaRPr lang="en-US" dirty="0"/>
          </a:p>
        </p:txBody>
      </p:sp>
      <p:sp>
        <p:nvSpPr>
          <p:cNvPr id="3" name="Slide Number Placeholder 2"/>
          <p:cNvSpPr>
            <a:spLocks noGrp="1"/>
          </p:cNvSpPr>
          <p:nvPr>
            <p:ph type="sldNum" sz="quarter" idx="11"/>
          </p:nvPr>
        </p:nvSpPr>
        <p:spPr/>
        <p:txBody>
          <a:bodyPr/>
          <a:lstStyle/>
          <a:p>
            <a:fld id="{B0BA993E-2BD6-4D64-9BFD-225673A8F4DC}" type="slidenum">
              <a:rPr lang="en-US" smtClean="0"/>
              <a:pPr/>
              <a:t>‹#›</a:t>
            </a:fld>
            <a:endParaRPr lang="en-US" dirty="0"/>
          </a:p>
        </p:txBody>
      </p:sp>
    </p:spTree>
    <p:extLst>
      <p:ext uri="{BB962C8B-B14F-4D97-AF65-F5344CB8AC3E}">
        <p14:creationId xmlns:p14="http://schemas.microsoft.com/office/powerpoint/2010/main" val="2326248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ingle image bottom">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12" name="Picture Placeholder 8"/>
          <p:cNvSpPr>
            <a:spLocks noGrp="1"/>
          </p:cNvSpPr>
          <p:nvPr>
            <p:ph type="pic" sz="quarter" idx="13"/>
          </p:nvPr>
        </p:nvSpPr>
        <p:spPr>
          <a:xfrm>
            <a:off x="534707" y="1368426"/>
            <a:ext cx="11137103" cy="3915323"/>
          </a:xfrm>
          <a:solidFill>
            <a:srgbClr val="FFFFFF"/>
          </a:solidFill>
        </p:spPr>
        <p:txBody>
          <a:bodyPr>
            <a:normAutofit/>
          </a:bodyPr>
          <a:lstStyle>
            <a:lvl1pPr>
              <a:defRPr sz="2300">
                <a:solidFill>
                  <a:srgbClr val="C050FF"/>
                </a:solidFill>
              </a:defRPr>
            </a:lvl1pPr>
          </a:lstStyle>
          <a:p>
            <a:pPr lvl="0"/>
            <a:endParaRPr lang="en-US" noProof="0" dirty="0"/>
          </a:p>
        </p:txBody>
      </p:sp>
      <p:sp>
        <p:nvSpPr>
          <p:cNvPr id="3" name="Slide Number Placeholder 2"/>
          <p:cNvSpPr>
            <a:spLocks noGrp="1"/>
          </p:cNvSpPr>
          <p:nvPr>
            <p:ph type="sldNum" sz="quarter" idx="14"/>
          </p:nvPr>
        </p:nvSpPr>
        <p:spPr/>
        <p:txBody>
          <a:bodyPr/>
          <a:lstStyle/>
          <a:p>
            <a:fld id="{B0BA993E-2BD6-4D64-9BFD-225673A8F4DC}" type="slidenum">
              <a:rPr lang="en-US" smtClean="0"/>
              <a:pPr/>
              <a:t>‹#›</a:t>
            </a:fld>
            <a:endParaRPr lang="en-US" dirty="0"/>
          </a:p>
        </p:txBody>
      </p:sp>
    </p:spTree>
    <p:extLst>
      <p:ext uri="{BB962C8B-B14F-4D97-AF65-F5344CB8AC3E}">
        <p14:creationId xmlns:p14="http://schemas.microsoft.com/office/powerpoint/2010/main" val="359419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ingle image long righ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6" name="Text Placeholder 5"/>
          <p:cNvSpPr>
            <a:spLocks noGrp="1"/>
          </p:cNvSpPr>
          <p:nvPr>
            <p:ph type="body" sz="quarter" idx="10" hasCustomPrompt="1"/>
          </p:nvPr>
        </p:nvSpPr>
        <p:spPr>
          <a:xfrm>
            <a:off x="1328932" y="1243586"/>
            <a:ext cx="4968489" cy="4104939"/>
          </a:xfrm>
        </p:spPr>
        <p:txBody>
          <a:bodyPr/>
          <a:lstStyle>
            <a:lvl3pPr>
              <a:defRPr>
                <a:solidFill>
                  <a:srgbClr val="000000"/>
                </a:solidFill>
              </a:defRPr>
            </a:lvl3pPr>
          </a:lstStyle>
          <a:p>
            <a:pPr lvl="0"/>
            <a:r>
              <a:rPr lang="en-US" dirty="0"/>
              <a:t>Click to edit subhead</a:t>
            </a:r>
          </a:p>
          <a:p>
            <a:pPr lvl="1"/>
            <a:r>
              <a:rPr lang="en-US" dirty="0"/>
              <a:t>Second level</a:t>
            </a:r>
          </a:p>
          <a:p>
            <a:pPr lvl="2"/>
            <a:r>
              <a:rPr lang="en-US" dirty="0"/>
              <a:t>Third level</a:t>
            </a:r>
          </a:p>
          <a:p>
            <a:pPr lvl="3"/>
            <a:r>
              <a:rPr lang="en-US" dirty="0"/>
              <a:t>Fourth level</a:t>
            </a:r>
          </a:p>
          <a:p>
            <a:pPr lvl="2"/>
            <a:endParaRPr lang="en-US" dirty="0"/>
          </a:p>
          <a:p>
            <a:pPr lvl="3"/>
            <a:endParaRPr lang="en-US" dirty="0"/>
          </a:p>
        </p:txBody>
      </p:sp>
      <p:sp>
        <p:nvSpPr>
          <p:cNvPr id="7" name="Picture Placeholder 8"/>
          <p:cNvSpPr>
            <a:spLocks noGrp="1"/>
          </p:cNvSpPr>
          <p:nvPr>
            <p:ph type="pic" sz="quarter" idx="11"/>
          </p:nvPr>
        </p:nvSpPr>
        <p:spPr>
          <a:xfrm>
            <a:off x="6519333" y="1684138"/>
            <a:ext cx="5271936" cy="3664387"/>
          </a:xfrm>
          <a:solidFill>
            <a:srgbClr val="FFFFFF"/>
          </a:solidFill>
        </p:spPr>
        <p:txBody>
          <a:bodyPr>
            <a:normAutofit/>
          </a:bodyPr>
          <a:lstStyle>
            <a:lvl1pPr>
              <a:defRPr sz="2300">
                <a:solidFill>
                  <a:srgbClr val="C050FF"/>
                </a:solidFill>
              </a:defRPr>
            </a:lvl1pPr>
          </a:lstStyle>
          <a:p>
            <a:pPr lvl="0"/>
            <a:endParaRPr lang="en-US" noProof="0" dirty="0"/>
          </a:p>
        </p:txBody>
      </p:sp>
      <p:sp>
        <p:nvSpPr>
          <p:cNvPr id="3" name="Slide Number Placeholder 2"/>
          <p:cNvSpPr>
            <a:spLocks noGrp="1"/>
          </p:cNvSpPr>
          <p:nvPr>
            <p:ph type="sldNum" sz="quarter" idx="12"/>
          </p:nvPr>
        </p:nvSpPr>
        <p:spPr/>
        <p:txBody>
          <a:bodyPr/>
          <a:lstStyle/>
          <a:p>
            <a:fld id="{B0BA993E-2BD6-4D64-9BFD-225673A8F4DC}" type="slidenum">
              <a:rPr lang="en-US" smtClean="0"/>
              <a:pPr/>
              <a:t>‹#›</a:t>
            </a:fld>
            <a:endParaRPr lang="en-US" dirty="0"/>
          </a:p>
        </p:txBody>
      </p:sp>
    </p:spTree>
    <p:extLst>
      <p:ext uri="{BB962C8B-B14F-4D97-AF65-F5344CB8AC3E}">
        <p14:creationId xmlns:p14="http://schemas.microsoft.com/office/powerpoint/2010/main" val="3873449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 images righ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6" name="Text Placeholder 5"/>
          <p:cNvSpPr>
            <a:spLocks noGrp="1"/>
          </p:cNvSpPr>
          <p:nvPr>
            <p:ph type="body" sz="quarter" idx="10" hasCustomPrompt="1"/>
          </p:nvPr>
        </p:nvSpPr>
        <p:spPr>
          <a:xfrm>
            <a:off x="1328932" y="1243587"/>
            <a:ext cx="4968489" cy="4095685"/>
          </a:xfrm>
        </p:spPr>
        <p:txBody>
          <a:bodyPr/>
          <a:lstStyle>
            <a:lvl3pPr>
              <a:defRPr>
                <a:solidFill>
                  <a:srgbClr val="000000"/>
                </a:solidFill>
              </a:defRPr>
            </a:lvl3pPr>
          </a:lstStyle>
          <a:p>
            <a:pPr lvl="0"/>
            <a:r>
              <a:rPr lang="en-US" dirty="0"/>
              <a:t>Click to edit subhead</a:t>
            </a:r>
          </a:p>
          <a:p>
            <a:pPr lvl="1"/>
            <a:r>
              <a:rPr lang="en-US" dirty="0"/>
              <a:t>Second level</a:t>
            </a:r>
          </a:p>
          <a:p>
            <a:pPr lvl="2"/>
            <a:r>
              <a:rPr lang="en-US" dirty="0"/>
              <a:t>Third level</a:t>
            </a:r>
          </a:p>
          <a:p>
            <a:pPr lvl="3"/>
            <a:r>
              <a:rPr lang="en-US" dirty="0"/>
              <a:t>Fourth level</a:t>
            </a:r>
          </a:p>
          <a:p>
            <a:pPr lvl="2"/>
            <a:endParaRPr lang="en-US" dirty="0"/>
          </a:p>
          <a:p>
            <a:pPr lvl="3"/>
            <a:endParaRPr lang="en-US" dirty="0"/>
          </a:p>
        </p:txBody>
      </p:sp>
      <p:sp>
        <p:nvSpPr>
          <p:cNvPr id="9" name="Picture Placeholder 8"/>
          <p:cNvSpPr>
            <a:spLocks noGrp="1"/>
          </p:cNvSpPr>
          <p:nvPr>
            <p:ph type="pic" sz="quarter" idx="11"/>
          </p:nvPr>
        </p:nvSpPr>
        <p:spPr>
          <a:xfrm>
            <a:off x="6523379" y="1545336"/>
            <a:ext cx="2598928" cy="1788877"/>
          </a:xfrm>
          <a:solidFill>
            <a:srgbClr val="FFFFFF"/>
          </a:solidFill>
        </p:spPr>
        <p:txBody>
          <a:bodyPr>
            <a:normAutofit/>
          </a:bodyPr>
          <a:lstStyle>
            <a:lvl1pPr>
              <a:defRPr sz="2300">
                <a:solidFill>
                  <a:srgbClr val="C050FF"/>
                </a:solidFill>
              </a:defRPr>
            </a:lvl1pPr>
          </a:lstStyle>
          <a:p>
            <a:pPr lvl="0"/>
            <a:endParaRPr lang="en-US" noProof="0" dirty="0"/>
          </a:p>
        </p:txBody>
      </p:sp>
      <p:sp>
        <p:nvSpPr>
          <p:cNvPr id="10" name="Picture Placeholder 8"/>
          <p:cNvSpPr>
            <a:spLocks noGrp="1"/>
          </p:cNvSpPr>
          <p:nvPr>
            <p:ph type="pic" sz="quarter" idx="13"/>
          </p:nvPr>
        </p:nvSpPr>
        <p:spPr>
          <a:xfrm>
            <a:off x="6523379" y="3408050"/>
            <a:ext cx="5300811" cy="1927753"/>
          </a:xfrm>
          <a:solidFill>
            <a:srgbClr val="FFFFFF"/>
          </a:solidFill>
        </p:spPr>
        <p:txBody>
          <a:bodyPr>
            <a:normAutofit/>
          </a:bodyPr>
          <a:lstStyle>
            <a:lvl1pPr>
              <a:defRPr sz="2300">
                <a:solidFill>
                  <a:srgbClr val="C050FF"/>
                </a:solidFill>
              </a:defRPr>
            </a:lvl1pPr>
          </a:lstStyle>
          <a:p>
            <a:pPr lvl="0"/>
            <a:endParaRPr lang="en-US" noProof="0" dirty="0"/>
          </a:p>
        </p:txBody>
      </p:sp>
      <p:sp>
        <p:nvSpPr>
          <p:cNvPr id="11" name="Picture Placeholder 8"/>
          <p:cNvSpPr>
            <a:spLocks noGrp="1"/>
          </p:cNvSpPr>
          <p:nvPr>
            <p:ph type="pic" sz="quarter" idx="14"/>
          </p:nvPr>
        </p:nvSpPr>
        <p:spPr>
          <a:xfrm>
            <a:off x="9215101" y="1545336"/>
            <a:ext cx="2598928" cy="1788877"/>
          </a:xfrm>
          <a:solidFill>
            <a:srgbClr val="FFFFFF"/>
          </a:solidFill>
        </p:spPr>
        <p:txBody>
          <a:bodyPr>
            <a:normAutofit/>
          </a:bodyPr>
          <a:lstStyle>
            <a:lvl1pPr>
              <a:defRPr sz="2300">
                <a:solidFill>
                  <a:srgbClr val="C050FF"/>
                </a:solidFill>
              </a:defRPr>
            </a:lvl1pPr>
          </a:lstStyle>
          <a:p>
            <a:pPr lvl="0"/>
            <a:endParaRPr lang="en-US" noProof="0" dirty="0"/>
          </a:p>
        </p:txBody>
      </p:sp>
      <p:sp>
        <p:nvSpPr>
          <p:cNvPr id="3" name="Slide Number Placeholder 2"/>
          <p:cNvSpPr>
            <a:spLocks noGrp="1"/>
          </p:cNvSpPr>
          <p:nvPr>
            <p:ph type="sldNum" sz="quarter" idx="15"/>
          </p:nvPr>
        </p:nvSpPr>
        <p:spPr/>
        <p:txBody>
          <a:bodyPr/>
          <a:lstStyle/>
          <a:p>
            <a:fld id="{B0BA993E-2BD6-4D64-9BFD-225673A8F4DC}" type="slidenum">
              <a:rPr lang="en-US" smtClean="0"/>
              <a:pPr/>
              <a:t>‹#›</a:t>
            </a:fld>
            <a:endParaRPr lang="en-US" dirty="0"/>
          </a:p>
        </p:txBody>
      </p:sp>
    </p:spTree>
    <p:extLst>
      <p:ext uri="{BB962C8B-B14F-4D97-AF65-F5344CB8AC3E}">
        <p14:creationId xmlns:p14="http://schemas.microsoft.com/office/powerpoint/2010/main" val="831430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
        <p:nvSpPr>
          <p:cNvPr id="5" name="Date Placeholder 3">
            <a:extLst>
              <a:ext uri="{FF2B5EF4-FFF2-40B4-BE49-F238E27FC236}">
                <a16:creationId xmlns:a16="http://schemas.microsoft.com/office/drawing/2014/main" id="{939647C3-675C-494B-A303-3EA53EC1B934}"/>
              </a:ext>
            </a:extLst>
          </p:cNvPr>
          <p:cNvSpPr>
            <a:spLocks noGrp="1"/>
          </p:cNvSpPr>
          <p:nvPr>
            <p:ph type="dt" sz="half" idx="12"/>
          </p:nvPr>
        </p:nvSpPr>
        <p:spPr>
          <a:xfrm>
            <a:off x="838200" y="6356354"/>
            <a:ext cx="2743200" cy="365125"/>
          </a:xfrm>
          <a:prstGeom prst="rect">
            <a:avLst/>
          </a:prstGeom>
        </p:spPr>
        <p:txBody>
          <a:bodyPr/>
          <a:lstStyle/>
          <a:p>
            <a:fld id="{5D070997-2F47-824F-B70A-1FA3B66ECFDE}" type="datetimeFigureOut">
              <a:rPr lang="en-US" smtClean="0"/>
              <a:pPr/>
              <a:t>5/1/2022</a:t>
            </a:fld>
            <a:endParaRPr lang="en-US"/>
          </a:p>
        </p:txBody>
      </p:sp>
      <p:sp>
        <p:nvSpPr>
          <p:cNvPr id="7" name="Footer Placeholder 4">
            <a:extLst>
              <a:ext uri="{FF2B5EF4-FFF2-40B4-BE49-F238E27FC236}">
                <a16:creationId xmlns:a16="http://schemas.microsoft.com/office/drawing/2014/main" id="{A5A2AC6E-159F-1A43-B0AE-090A3AE9D056}"/>
              </a:ext>
            </a:extLst>
          </p:cNvPr>
          <p:cNvSpPr>
            <a:spLocks noGrp="1"/>
          </p:cNvSpPr>
          <p:nvPr>
            <p:ph type="ftr" sz="quarter" idx="13"/>
          </p:nvPr>
        </p:nvSpPr>
        <p:spPr>
          <a:xfrm>
            <a:off x="4038600" y="6356354"/>
            <a:ext cx="4114800" cy="365125"/>
          </a:xfrm>
          <a:prstGeom prst="rect">
            <a:avLst/>
          </a:prstGeom>
        </p:spPr>
        <p:txBody>
          <a:bodyPr/>
          <a:lstStyle/>
          <a:p>
            <a:r>
              <a:rPr lang="en-US" dirty="0"/>
              <a:t>Property of the TCM Group</a:t>
            </a:r>
          </a:p>
        </p:txBody>
      </p:sp>
      <p:sp>
        <p:nvSpPr>
          <p:cNvPr id="8" name="Slide Number Placeholder 5">
            <a:extLst>
              <a:ext uri="{FF2B5EF4-FFF2-40B4-BE49-F238E27FC236}">
                <a16:creationId xmlns:a16="http://schemas.microsoft.com/office/drawing/2014/main" id="{9DF4CAA7-F7D2-E645-AB89-E99FBFD89097}"/>
              </a:ext>
            </a:extLst>
          </p:cNvPr>
          <p:cNvSpPr>
            <a:spLocks noGrp="1"/>
          </p:cNvSpPr>
          <p:nvPr>
            <p:ph type="sldNum" sz="quarter" idx="14"/>
          </p:nvPr>
        </p:nvSpPr>
        <p:spPr>
          <a:xfrm>
            <a:off x="8610600" y="6356354"/>
            <a:ext cx="2743200" cy="365125"/>
          </a:xfrm>
          <a:prstGeom prst="rect">
            <a:avLst/>
          </a:prstGeom>
        </p:spPr>
        <p:txBody>
          <a:bodyPr/>
          <a:lstStyle/>
          <a:p>
            <a:fld id="{7655127F-992F-7A45-BCCB-EA38746C071C}" type="slidenum">
              <a:rPr lang="en-US" smtClean="0"/>
              <a:pPr/>
              <a:t>‹#›</a:t>
            </a:fld>
            <a:endParaRPr lang="en-US"/>
          </a:p>
        </p:txBody>
      </p:sp>
    </p:spTree>
    <p:extLst>
      <p:ext uri="{BB962C8B-B14F-4D97-AF65-F5344CB8AC3E}">
        <p14:creationId xmlns:p14="http://schemas.microsoft.com/office/powerpoint/2010/main" val="424555835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5491" y="1828800"/>
            <a:ext cx="8231744" cy="2895600"/>
          </a:xfrm>
        </p:spPr>
        <p:txBody>
          <a:bodyPr anchor="b">
            <a:normAutofit/>
          </a:bodyPr>
          <a:lstStyle>
            <a:lvl1pPr>
              <a:lnSpc>
                <a:spcPct val="80000"/>
              </a:lnSpc>
              <a:defRPr sz="2089">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1065491" y="4800600"/>
            <a:ext cx="8231744" cy="1219200"/>
          </a:xfrm>
        </p:spPr>
        <p:txBody>
          <a:bodyPr>
            <a:normAutofit/>
          </a:bodyPr>
          <a:lstStyle>
            <a:lvl1pPr marL="0" indent="0" algn="l">
              <a:spcBef>
                <a:spcPts val="0"/>
              </a:spcBef>
              <a:buNone/>
              <a:defRPr sz="633" cap="all" spc="64" baseline="0">
                <a:solidFill>
                  <a:schemeClr val="accent1"/>
                </a:solidFill>
              </a:defRPr>
            </a:lvl1pPr>
            <a:lvl2pPr marL="144699" indent="0" algn="ctr">
              <a:buNone/>
              <a:defRPr>
                <a:solidFill>
                  <a:schemeClr val="tx1">
                    <a:tint val="75000"/>
                  </a:schemeClr>
                </a:solidFill>
              </a:defRPr>
            </a:lvl2pPr>
            <a:lvl3pPr marL="289399" indent="0" algn="ctr">
              <a:buNone/>
              <a:defRPr>
                <a:solidFill>
                  <a:schemeClr val="tx1">
                    <a:tint val="75000"/>
                  </a:schemeClr>
                </a:solidFill>
              </a:defRPr>
            </a:lvl3pPr>
            <a:lvl4pPr marL="434099" indent="0" algn="ctr">
              <a:buNone/>
              <a:defRPr>
                <a:solidFill>
                  <a:schemeClr val="tx1">
                    <a:tint val="75000"/>
                  </a:schemeClr>
                </a:solidFill>
              </a:defRPr>
            </a:lvl4pPr>
            <a:lvl5pPr marL="578798" indent="0" algn="ctr">
              <a:buNone/>
              <a:defRPr>
                <a:solidFill>
                  <a:schemeClr val="tx1">
                    <a:tint val="75000"/>
                  </a:schemeClr>
                </a:solidFill>
              </a:defRPr>
            </a:lvl5pPr>
            <a:lvl6pPr marL="723498" indent="0" algn="ctr">
              <a:buNone/>
              <a:defRPr>
                <a:solidFill>
                  <a:schemeClr val="tx1">
                    <a:tint val="75000"/>
                  </a:schemeClr>
                </a:solidFill>
              </a:defRPr>
            </a:lvl6pPr>
            <a:lvl7pPr marL="868198" indent="0" algn="ctr">
              <a:buNone/>
              <a:defRPr>
                <a:solidFill>
                  <a:schemeClr val="tx1">
                    <a:tint val="75000"/>
                  </a:schemeClr>
                </a:solidFill>
              </a:defRPr>
            </a:lvl7pPr>
            <a:lvl8pPr marL="1012897" indent="0" algn="ctr">
              <a:buNone/>
              <a:defRPr>
                <a:solidFill>
                  <a:schemeClr val="tx1">
                    <a:tint val="75000"/>
                  </a:schemeClr>
                </a:solidFill>
              </a:defRPr>
            </a:lvl8pPr>
            <a:lvl9pPr marL="115759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167088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Date Placeholder 7">
            <a:extLst>
              <a:ext uri="{FF2B5EF4-FFF2-40B4-BE49-F238E27FC236}">
                <a16:creationId xmlns:a16="http://schemas.microsoft.com/office/drawing/2014/main" id="{ADDB9F85-BA53-4CF6-8EC4-D6761C310081}"/>
              </a:ext>
            </a:extLst>
          </p:cNvPr>
          <p:cNvSpPr>
            <a:spLocks noGrp="1"/>
          </p:cNvSpPr>
          <p:nvPr>
            <p:ph type="dt" sz="half" idx="10"/>
          </p:nvPr>
        </p:nvSpPr>
        <p:spPr>
          <a:xfrm>
            <a:off x="7416801" y="6511747"/>
            <a:ext cx="1449767" cy="276228"/>
          </a:xfrm>
        </p:spPr>
        <p:txBody>
          <a:bodyPr/>
          <a:lstStyle/>
          <a:p>
            <a:fld id="{03F41C87-7AD9-4845-A077-840E4A0F3F06}" type="datetimeFigureOut">
              <a:rPr lang="en-US" smtClean="0"/>
              <a:pPr/>
              <a:t>5/1/2022</a:t>
            </a:fld>
            <a:endParaRPr lang="en-US"/>
          </a:p>
        </p:txBody>
      </p:sp>
      <p:sp>
        <p:nvSpPr>
          <p:cNvPr id="9" name="Footer Placeholder 8">
            <a:extLst>
              <a:ext uri="{FF2B5EF4-FFF2-40B4-BE49-F238E27FC236}">
                <a16:creationId xmlns:a16="http://schemas.microsoft.com/office/drawing/2014/main" id="{5827EFC2-6380-4C6E-9319-EF01BDD665DA}"/>
              </a:ext>
            </a:extLst>
          </p:cNvPr>
          <p:cNvSpPr>
            <a:spLocks noGrp="1"/>
          </p:cNvSpPr>
          <p:nvPr>
            <p:ph type="ftr" sz="quarter" idx="11"/>
          </p:nvPr>
        </p:nvSpPr>
        <p:spPr/>
        <p:txBody>
          <a:bodyPr/>
          <a:lstStyle/>
          <a:p>
            <a:r>
              <a:rPr lang="en-US"/>
              <a:t>Property of Th eCostich Group</a:t>
            </a:r>
            <a:endParaRPr lang="en-US" dirty="0"/>
          </a:p>
        </p:txBody>
      </p:sp>
      <p:sp>
        <p:nvSpPr>
          <p:cNvPr id="10" name="Slide Number Placeholder 9">
            <a:extLst>
              <a:ext uri="{FF2B5EF4-FFF2-40B4-BE49-F238E27FC236}">
                <a16:creationId xmlns:a16="http://schemas.microsoft.com/office/drawing/2014/main" id="{4CA01C98-BA5F-437A-9682-5D645B75BFC1}"/>
              </a:ext>
            </a:extLst>
          </p:cNvPr>
          <p:cNvSpPr>
            <a:spLocks noGrp="1"/>
          </p:cNvSpPr>
          <p:nvPr>
            <p:ph type="sldNum" sz="quarter" idx="12"/>
          </p:nvPr>
        </p:nvSpPr>
        <p:spPr>
          <a:xfrm flipV="1">
            <a:off x="10363201" y="6296028"/>
            <a:ext cx="838420" cy="381000"/>
          </a:xfrm>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5/1/2022</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77361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59899" y="2514600"/>
            <a:ext cx="8694663" cy="2819400"/>
          </a:xfrm>
        </p:spPr>
        <p:txBody>
          <a:bodyPr anchor="b">
            <a:normAutofit/>
          </a:bodyPr>
          <a:lstStyle>
            <a:lvl1pPr algn="l">
              <a:lnSpc>
                <a:spcPct val="80000"/>
              </a:lnSpc>
              <a:defRPr sz="1520" b="0" cap="none" baseline="0"/>
            </a:lvl1pPr>
          </a:lstStyle>
          <a:p>
            <a:r>
              <a:rPr lang="en-US"/>
              <a:t>Click to edit Master title style</a:t>
            </a:r>
            <a:endParaRPr/>
          </a:p>
        </p:txBody>
      </p:sp>
      <p:sp>
        <p:nvSpPr>
          <p:cNvPr id="3" name="Text Placeholder 2"/>
          <p:cNvSpPr>
            <a:spLocks noGrp="1"/>
          </p:cNvSpPr>
          <p:nvPr>
            <p:ph type="body" idx="1"/>
          </p:nvPr>
        </p:nvSpPr>
        <p:spPr>
          <a:xfrm>
            <a:off x="1065491" y="5410214"/>
            <a:ext cx="8689596" cy="609601"/>
          </a:xfrm>
        </p:spPr>
        <p:txBody>
          <a:bodyPr anchor="t">
            <a:normAutofit/>
          </a:bodyPr>
          <a:lstStyle>
            <a:lvl1pPr marL="0" indent="0">
              <a:spcBef>
                <a:spcPts val="0"/>
              </a:spcBef>
              <a:buNone/>
              <a:defRPr sz="633" cap="all" spc="64" baseline="0">
                <a:solidFill>
                  <a:schemeClr val="accent1"/>
                </a:solidFill>
              </a:defRPr>
            </a:lvl1pPr>
            <a:lvl2pPr marL="144699" indent="0">
              <a:buNone/>
              <a:defRPr sz="570">
                <a:solidFill>
                  <a:schemeClr val="tx1">
                    <a:tint val="75000"/>
                  </a:schemeClr>
                </a:solidFill>
              </a:defRPr>
            </a:lvl2pPr>
            <a:lvl3pPr marL="289399" indent="0">
              <a:buNone/>
              <a:defRPr sz="506">
                <a:solidFill>
                  <a:schemeClr val="tx1">
                    <a:tint val="75000"/>
                  </a:schemeClr>
                </a:solidFill>
              </a:defRPr>
            </a:lvl3pPr>
            <a:lvl4pPr marL="434099" indent="0">
              <a:buNone/>
              <a:defRPr sz="443">
                <a:solidFill>
                  <a:schemeClr val="tx1">
                    <a:tint val="75000"/>
                  </a:schemeClr>
                </a:solidFill>
              </a:defRPr>
            </a:lvl4pPr>
            <a:lvl5pPr marL="578798" indent="0">
              <a:buNone/>
              <a:defRPr sz="443">
                <a:solidFill>
                  <a:schemeClr val="tx1">
                    <a:tint val="75000"/>
                  </a:schemeClr>
                </a:solidFill>
              </a:defRPr>
            </a:lvl5pPr>
            <a:lvl6pPr marL="723498" indent="0">
              <a:buNone/>
              <a:defRPr sz="443">
                <a:solidFill>
                  <a:schemeClr val="tx1">
                    <a:tint val="75000"/>
                  </a:schemeClr>
                </a:solidFill>
              </a:defRPr>
            </a:lvl6pPr>
            <a:lvl7pPr marL="868198" indent="0">
              <a:buNone/>
              <a:defRPr sz="443">
                <a:solidFill>
                  <a:schemeClr val="tx1">
                    <a:tint val="75000"/>
                  </a:schemeClr>
                </a:solidFill>
              </a:defRPr>
            </a:lvl7pPr>
            <a:lvl8pPr marL="1012897" indent="0">
              <a:buNone/>
              <a:defRPr sz="443">
                <a:solidFill>
                  <a:schemeClr val="tx1">
                    <a:tint val="75000"/>
                  </a:schemeClr>
                </a:solidFill>
              </a:defRPr>
            </a:lvl8pPr>
            <a:lvl9pPr marL="1157597" indent="0">
              <a:buNone/>
              <a:defRPr sz="443">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5/1/2022</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83470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05182" y="1905001"/>
            <a:ext cx="4420751" cy="4114800"/>
          </a:xfrm>
        </p:spPr>
        <p:txBody>
          <a:bodyPr>
            <a:normAutofit/>
          </a:bodyPr>
          <a:lstStyle>
            <a:lvl1pPr>
              <a:defRPr sz="760"/>
            </a:lvl1pPr>
            <a:lvl2pPr>
              <a:defRPr sz="633"/>
            </a:lvl2pPr>
            <a:lvl3pPr>
              <a:defRPr sz="570"/>
            </a:lvl3pPr>
            <a:lvl4pPr>
              <a:defRPr sz="506"/>
            </a:lvl4pPr>
            <a:lvl5pPr>
              <a:defRPr sz="506"/>
            </a:lvl5pPr>
            <a:lvl6pPr>
              <a:defRPr sz="506"/>
            </a:lvl6pPr>
            <a:lvl7pPr>
              <a:defRPr sz="506"/>
            </a:lvl7pPr>
            <a:lvl8pPr>
              <a:defRPr sz="506"/>
            </a:lvl8pPr>
            <a:lvl9pPr>
              <a:defRPr sz="5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30814" y="1905001"/>
            <a:ext cx="4420751" cy="4114800"/>
          </a:xfrm>
        </p:spPr>
        <p:txBody>
          <a:bodyPr>
            <a:normAutofit/>
          </a:bodyPr>
          <a:lstStyle>
            <a:lvl1pPr>
              <a:defRPr sz="760"/>
            </a:lvl1pPr>
            <a:lvl2pPr>
              <a:defRPr sz="633"/>
            </a:lvl2pPr>
            <a:lvl3pPr>
              <a:defRPr sz="570"/>
            </a:lvl3pPr>
            <a:lvl4pPr>
              <a:defRPr sz="506"/>
            </a:lvl4pPr>
            <a:lvl5pPr>
              <a:defRPr sz="506"/>
            </a:lvl5pPr>
            <a:lvl6pPr>
              <a:defRPr sz="506"/>
            </a:lvl6pPr>
            <a:lvl7pPr>
              <a:defRPr sz="506"/>
            </a:lvl7pPr>
            <a:lvl8pPr>
              <a:defRPr sz="506"/>
            </a:lvl8pPr>
            <a:lvl9pPr>
              <a:defRPr sz="5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t>5/1/2022</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45182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817" y="1905000"/>
            <a:ext cx="4417703" cy="762000"/>
          </a:xfrm>
        </p:spPr>
        <p:txBody>
          <a:bodyPr anchor="ctr">
            <a:noAutofit/>
          </a:bodyPr>
          <a:lstStyle>
            <a:lvl1pPr marL="0" indent="0">
              <a:spcBef>
                <a:spcPts val="0"/>
              </a:spcBef>
              <a:buNone/>
              <a:defRPr sz="633" b="0" cap="all" spc="64" baseline="0">
                <a:solidFill>
                  <a:schemeClr val="accent1"/>
                </a:solidFill>
              </a:defRPr>
            </a:lvl1pPr>
            <a:lvl2pPr marL="144699" indent="0">
              <a:buNone/>
              <a:defRPr sz="633" b="1"/>
            </a:lvl2pPr>
            <a:lvl3pPr marL="289399" indent="0">
              <a:buNone/>
              <a:defRPr sz="570" b="1"/>
            </a:lvl3pPr>
            <a:lvl4pPr marL="434099" indent="0">
              <a:buNone/>
              <a:defRPr sz="506" b="1"/>
            </a:lvl4pPr>
            <a:lvl5pPr marL="578798" indent="0">
              <a:buNone/>
              <a:defRPr sz="506" b="1"/>
            </a:lvl5pPr>
            <a:lvl6pPr marL="723498" indent="0">
              <a:buNone/>
              <a:defRPr sz="506" b="1"/>
            </a:lvl6pPr>
            <a:lvl7pPr marL="868198" indent="0">
              <a:buNone/>
              <a:defRPr sz="506" b="1"/>
            </a:lvl7pPr>
            <a:lvl8pPr marL="1012897" indent="0">
              <a:buNone/>
              <a:defRPr sz="506" b="1"/>
            </a:lvl8pPr>
            <a:lvl9pPr marL="1157597" indent="0">
              <a:buNone/>
              <a:defRPr sz="506" b="1"/>
            </a:lvl9pPr>
          </a:lstStyle>
          <a:p>
            <a:pPr lvl="0"/>
            <a:r>
              <a:rPr lang="en-US"/>
              <a:t>Click to edit Master text styles</a:t>
            </a:r>
          </a:p>
        </p:txBody>
      </p:sp>
      <p:sp>
        <p:nvSpPr>
          <p:cNvPr id="4" name="Content Placeholder 3"/>
          <p:cNvSpPr>
            <a:spLocks noGrp="1"/>
          </p:cNvSpPr>
          <p:nvPr>
            <p:ph sz="half" idx="2"/>
          </p:nvPr>
        </p:nvSpPr>
        <p:spPr>
          <a:xfrm>
            <a:off x="1522817" y="2743201"/>
            <a:ext cx="4417703" cy="3276600"/>
          </a:xfrm>
        </p:spPr>
        <p:txBody>
          <a:bodyPr>
            <a:normAutofit/>
          </a:bodyPr>
          <a:lstStyle>
            <a:lvl1pPr>
              <a:defRPr sz="760"/>
            </a:lvl1pPr>
            <a:lvl2pPr>
              <a:defRPr sz="633"/>
            </a:lvl2pPr>
            <a:lvl3pPr>
              <a:defRPr sz="570"/>
            </a:lvl3pPr>
            <a:lvl4pPr>
              <a:defRPr sz="506"/>
            </a:lvl4pPr>
            <a:lvl5pPr>
              <a:defRPr sz="506"/>
            </a:lvl5pPr>
            <a:lvl6pPr>
              <a:defRPr sz="506"/>
            </a:lvl6pPr>
            <a:lvl7pPr>
              <a:defRPr sz="506"/>
            </a:lvl7pPr>
            <a:lvl8pPr>
              <a:defRPr sz="506"/>
            </a:lvl8pPr>
            <a:lvl9pPr>
              <a:defRPr sz="5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51498" y="1905000"/>
            <a:ext cx="4417703" cy="762000"/>
          </a:xfrm>
        </p:spPr>
        <p:txBody>
          <a:bodyPr anchor="ctr">
            <a:noAutofit/>
          </a:bodyPr>
          <a:lstStyle>
            <a:lvl1pPr marL="0" indent="0">
              <a:spcBef>
                <a:spcPts val="0"/>
              </a:spcBef>
              <a:buNone/>
              <a:defRPr sz="633" b="0" cap="all" spc="64" baseline="0">
                <a:solidFill>
                  <a:schemeClr val="accent1"/>
                </a:solidFill>
              </a:defRPr>
            </a:lvl1pPr>
            <a:lvl2pPr marL="144699" indent="0">
              <a:buNone/>
              <a:defRPr sz="633" b="1"/>
            </a:lvl2pPr>
            <a:lvl3pPr marL="289399" indent="0">
              <a:buNone/>
              <a:defRPr sz="570" b="1"/>
            </a:lvl3pPr>
            <a:lvl4pPr marL="434099" indent="0">
              <a:buNone/>
              <a:defRPr sz="506" b="1"/>
            </a:lvl4pPr>
            <a:lvl5pPr marL="578798" indent="0">
              <a:buNone/>
              <a:defRPr sz="506" b="1"/>
            </a:lvl5pPr>
            <a:lvl6pPr marL="723498" indent="0">
              <a:buNone/>
              <a:defRPr sz="506" b="1"/>
            </a:lvl6pPr>
            <a:lvl7pPr marL="868198" indent="0">
              <a:buNone/>
              <a:defRPr sz="506" b="1"/>
            </a:lvl7pPr>
            <a:lvl8pPr marL="1012897" indent="0">
              <a:buNone/>
              <a:defRPr sz="506" b="1"/>
            </a:lvl8pPr>
            <a:lvl9pPr marL="1157597" indent="0">
              <a:buNone/>
              <a:defRPr sz="506" b="1"/>
            </a:lvl9pPr>
          </a:lstStyle>
          <a:p>
            <a:pPr lvl="0"/>
            <a:r>
              <a:rPr lang="en-US"/>
              <a:t>Click to edit Master text styles</a:t>
            </a:r>
          </a:p>
        </p:txBody>
      </p:sp>
      <p:sp>
        <p:nvSpPr>
          <p:cNvPr id="6" name="Content Placeholder 5"/>
          <p:cNvSpPr>
            <a:spLocks noGrp="1"/>
          </p:cNvSpPr>
          <p:nvPr>
            <p:ph sz="quarter" idx="4"/>
          </p:nvPr>
        </p:nvSpPr>
        <p:spPr>
          <a:xfrm>
            <a:off x="6251498" y="2743201"/>
            <a:ext cx="4417703" cy="3276600"/>
          </a:xfrm>
        </p:spPr>
        <p:txBody>
          <a:bodyPr>
            <a:normAutofit/>
          </a:bodyPr>
          <a:lstStyle>
            <a:lvl1pPr>
              <a:defRPr sz="760"/>
            </a:lvl1pPr>
            <a:lvl2pPr>
              <a:defRPr sz="633"/>
            </a:lvl2pPr>
            <a:lvl3pPr>
              <a:defRPr sz="570"/>
            </a:lvl3pPr>
            <a:lvl4pPr>
              <a:defRPr sz="506"/>
            </a:lvl4pPr>
            <a:lvl5pPr>
              <a:defRPr sz="506"/>
            </a:lvl5pPr>
            <a:lvl6pPr>
              <a:defRPr sz="506"/>
            </a:lvl6pPr>
            <a:lvl7pPr>
              <a:defRPr sz="506"/>
            </a:lvl7pPr>
            <a:lvl8pPr>
              <a:defRPr sz="506"/>
            </a:lvl8pPr>
            <a:lvl9pPr>
              <a:defRPr sz="5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03F41C87-7AD9-4845-A077-840E4A0F3F06}" type="datetimeFigureOut">
              <a:rPr lang="en-US"/>
              <a:t>5/1/2022</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84389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9146383" cy="1371600"/>
          </a:xfrm>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lvl1pPr>
              <a:defRPr sz="422"/>
            </a:lvl1pPr>
          </a:lstStyle>
          <a:p>
            <a:r>
              <a:rPr lang="en-US" dirty="0"/>
              <a:t>Property of The Costich Group</a:t>
            </a:r>
          </a:p>
        </p:txBody>
      </p:sp>
      <p:sp>
        <p:nvSpPr>
          <p:cNvPr id="3" name="Date Placeholder 2"/>
          <p:cNvSpPr>
            <a:spLocks noGrp="1"/>
          </p:cNvSpPr>
          <p:nvPr>
            <p:ph type="dt" sz="half" idx="10"/>
          </p:nvPr>
        </p:nvSpPr>
        <p:spPr>
          <a:xfrm>
            <a:off x="8229609" y="6400800"/>
            <a:ext cx="1449767" cy="276228"/>
          </a:xfrm>
        </p:spPr>
        <p:txBody>
          <a:bodyPr/>
          <a:lstStyle/>
          <a:p>
            <a:fld id="{03F41C87-7AD9-4845-A077-840E4A0F3F06}" type="datetimeFigureOut">
              <a:rPr lang="en-US" smtClean="0"/>
              <a:t>5/1/2022</a:t>
            </a:fld>
            <a:endParaRPr dirty="0"/>
          </a:p>
        </p:txBody>
      </p:sp>
      <p:sp>
        <p:nvSpPr>
          <p:cNvPr id="5" name="Slide Number Placeholder 4"/>
          <p:cNvSpPr>
            <a:spLocks noGrp="1"/>
          </p:cNvSpPr>
          <p:nvPr>
            <p:ph type="sldNum" sz="quarter" idx="12"/>
          </p:nvPr>
        </p:nvSpPr>
        <p:spPr/>
        <p:txBody>
          <a:bodyPr/>
          <a:lstStyle>
            <a:lvl1pPr>
              <a:defRPr sz="422"/>
            </a:lvl1pPr>
          </a:lstStyle>
          <a:p>
            <a:fld id="{2A013F82-EE5E-44EE-A61D-E31C6657F26F}" type="slidenum">
              <a:rPr lang="en-US" smtClean="0"/>
              <a:pPr/>
              <a:t>‹#›</a:t>
            </a:fld>
            <a:endParaRPr lang="en-US" dirty="0"/>
          </a:p>
        </p:txBody>
      </p:sp>
    </p:spTree>
    <p:extLst>
      <p:ext uri="{BB962C8B-B14F-4D97-AF65-F5344CB8AC3E}">
        <p14:creationId xmlns:p14="http://schemas.microsoft.com/office/powerpoint/2010/main" val="216700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sz="563"/>
            </a:lvl1pPr>
          </a:lstStyle>
          <a:p>
            <a:r>
              <a:rPr lang="en-US" dirty="0"/>
              <a:t>Property of The Costich Group</a:t>
            </a:r>
          </a:p>
          <a:p>
            <a:endParaRPr lang="en-US" dirty="0"/>
          </a:p>
        </p:txBody>
      </p:sp>
      <p:sp>
        <p:nvSpPr>
          <p:cNvPr id="2" name="Date Placeholder 1"/>
          <p:cNvSpPr>
            <a:spLocks noGrp="1"/>
          </p:cNvSpPr>
          <p:nvPr>
            <p:ph type="dt" sz="half" idx="10"/>
          </p:nvPr>
        </p:nvSpPr>
        <p:spPr/>
        <p:txBody>
          <a:bodyPr/>
          <a:lstStyle/>
          <a:p>
            <a:fld id="{03F41C87-7AD9-4845-A077-840E4A0F3F06}" type="datetimeFigureOut">
              <a:rPr lang="en-US"/>
              <a:t>5/1/2022</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9894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55880" y="1905000"/>
            <a:ext cx="3597544" cy="2667000"/>
          </a:xfrm>
        </p:spPr>
        <p:txBody>
          <a:bodyPr anchor="b">
            <a:noAutofit/>
          </a:bodyPr>
          <a:lstStyle>
            <a:lvl1pPr algn="l">
              <a:lnSpc>
                <a:spcPct val="90000"/>
              </a:lnSpc>
              <a:defRPr sz="1140" b="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491" y="4648200"/>
            <a:ext cx="3582332" cy="1371600"/>
          </a:xfrm>
        </p:spPr>
        <p:txBody>
          <a:bodyPr>
            <a:normAutofit/>
          </a:bodyPr>
          <a:lstStyle>
            <a:lvl1pPr marL="0" indent="0">
              <a:lnSpc>
                <a:spcPct val="90000"/>
              </a:lnSpc>
              <a:spcBef>
                <a:spcPts val="380"/>
              </a:spcBef>
              <a:buNone/>
              <a:defRPr sz="570"/>
            </a:lvl1pPr>
            <a:lvl2pPr marL="144699" indent="0">
              <a:buNone/>
              <a:defRPr sz="380"/>
            </a:lvl2pPr>
            <a:lvl3pPr marL="289399" indent="0">
              <a:buNone/>
              <a:defRPr sz="316"/>
            </a:lvl3pPr>
            <a:lvl4pPr marL="434099" indent="0">
              <a:buNone/>
              <a:defRPr sz="285"/>
            </a:lvl4pPr>
            <a:lvl5pPr marL="578798" indent="0">
              <a:buNone/>
              <a:defRPr sz="285"/>
            </a:lvl5pPr>
            <a:lvl6pPr marL="723498" indent="0">
              <a:buNone/>
              <a:defRPr sz="285"/>
            </a:lvl6pPr>
            <a:lvl7pPr marL="868198" indent="0">
              <a:buNone/>
              <a:defRPr sz="285"/>
            </a:lvl7pPr>
            <a:lvl8pPr marL="1012897" indent="0">
              <a:buNone/>
              <a:defRPr sz="285"/>
            </a:lvl8pPr>
            <a:lvl9pPr marL="1157597" indent="0">
              <a:buNone/>
              <a:defRPr sz="285"/>
            </a:lvl9pPr>
          </a:lstStyle>
          <a:p>
            <a:pPr lvl="0"/>
            <a:r>
              <a:rPr lang="en-US"/>
              <a:t>Click to edit Master text styles</a:t>
            </a:r>
          </a:p>
        </p:txBody>
      </p:sp>
      <p:sp>
        <p:nvSpPr>
          <p:cNvPr id="3" name="Content Placeholder 2"/>
          <p:cNvSpPr>
            <a:spLocks noGrp="1"/>
          </p:cNvSpPr>
          <p:nvPr>
            <p:ph idx="1"/>
          </p:nvPr>
        </p:nvSpPr>
        <p:spPr>
          <a:xfrm>
            <a:off x="4952705" y="685800"/>
            <a:ext cx="6402467" cy="5334000"/>
          </a:xfrm>
        </p:spPr>
        <p:txBody>
          <a:bodyPr>
            <a:normAutofit/>
          </a:bodyPr>
          <a:lstStyle>
            <a:lvl1pPr>
              <a:defRPr sz="760"/>
            </a:lvl1pPr>
            <a:lvl2pPr>
              <a:defRPr sz="633"/>
            </a:lvl2pPr>
            <a:lvl3pPr>
              <a:defRPr sz="570"/>
            </a:lvl3pPr>
            <a:lvl4pPr>
              <a:defRPr sz="506"/>
            </a:lvl4pPr>
            <a:lvl5pPr>
              <a:defRPr sz="506"/>
            </a:lvl5pPr>
            <a:lvl6pPr>
              <a:defRPr sz="506"/>
            </a:lvl6pPr>
            <a:lvl7pPr>
              <a:defRPr sz="506"/>
            </a:lvl7pPr>
            <a:lvl8pPr>
              <a:defRPr sz="506"/>
            </a:lvl8pPr>
            <a:lvl9pPr>
              <a:defRPr sz="5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03F41C87-7AD9-4845-A077-840E4A0F3F06}" type="datetimeFigureOut">
              <a:rPr lang="en-US"/>
              <a:t>5/1/2022</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31989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55880" y="1905000"/>
            <a:ext cx="3597544" cy="2667000"/>
          </a:xfrm>
        </p:spPr>
        <p:txBody>
          <a:bodyPr anchor="b">
            <a:normAutofit/>
          </a:bodyPr>
          <a:lstStyle>
            <a:lvl1pPr algn="l">
              <a:lnSpc>
                <a:spcPct val="90000"/>
              </a:lnSpc>
              <a:defRPr sz="1140"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491" y="4648200"/>
            <a:ext cx="3582332" cy="1371600"/>
          </a:xfrm>
        </p:spPr>
        <p:txBody>
          <a:bodyPr>
            <a:normAutofit/>
          </a:bodyPr>
          <a:lstStyle>
            <a:lvl1pPr marL="0" indent="0">
              <a:lnSpc>
                <a:spcPct val="90000"/>
              </a:lnSpc>
              <a:spcBef>
                <a:spcPts val="380"/>
              </a:spcBef>
              <a:buNone/>
              <a:defRPr sz="570"/>
            </a:lvl1pPr>
            <a:lvl2pPr marL="144699" indent="0">
              <a:buNone/>
              <a:defRPr sz="380"/>
            </a:lvl2pPr>
            <a:lvl3pPr marL="289399" indent="0">
              <a:buNone/>
              <a:defRPr sz="316"/>
            </a:lvl3pPr>
            <a:lvl4pPr marL="434099" indent="0">
              <a:buNone/>
              <a:defRPr sz="285"/>
            </a:lvl4pPr>
            <a:lvl5pPr marL="578798" indent="0">
              <a:buNone/>
              <a:defRPr sz="285"/>
            </a:lvl5pPr>
            <a:lvl6pPr marL="723498" indent="0">
              <a:buNone/>
              <a:defRPr sz="285"/>
            </a:lvl6pPr>
            <a:lvl7pPr marL="868198" indent="0">
              <a:buNone/>
              <a:defRPr sz="285"/>
            </a:lvl7pPr>
            <a:lvl8pPr marL="1012897" indent="0">
              <a:buNone/>
              <a:defRPr sz="285"/>
            </a:lvl8pPr>
            <a:lvl9pPr marL="1157597" indent="0">
              <a:buNone/>
              <a:defRPr sz="285"/>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952705" y="685800"/>
            <a:ext cx="6402467" cy="5334000"/>
          </a:xfrm>
          <a:solidFill>
            <a:schemeClr val="bg2"/>
          </a:solidFill>
          <a:ln w="76200">
            <a:solidFill>
              <a:schemeClr val="tx1"/>
            </a:solidFill>
            <a:miter lim="800000"/>
          </a:ln>
        </p:spPr>
        <p:txBody>
          <a:bodyPr>
            <a:normAutofit/>
          </a:bodyPr>
          <a:lstStyle>
            <a:lvl1pPr marL="0" indent="0" algn="ctr">
              <a:buNone/>
              <a:defRPr sz="760"/>
            </a:lvl1pPr>
            <a:lvl2pPr marL="144699" indent="0">
              <a:buNone/>
              <a:defRPr sz="887"/>
            </a:lvl2pPr>
            <a:lvl3pPr marL="289399" indent="0">
              <a:buNone/>
              <a:defRPr sz="760"/>
            </a:lvl3pPr>
            <a:lvl4pPr marL="434099" indent="0">
              <a:buNone/>
              <a:defRPr sz="633"/>
            </a:lvl4pPr>
            <a:lvl5pPr marL="578798" indent="0">
              <a:buNone/>
              <a:defRPr sz="633"/>
            </a:lvl5pPr>
            <a:lvl6pPr marL="723498" indent="0">
              <a:buNone/>
              <a:defRPr sz="633"/>
            </a:lvl6pPr>
            <a:lvl7pPr marL="868198" indent="0">
              <a:buNone/>
              <a:defRPr sz="633"/>
            </a:lvl7pPr>
            <a:lvl8pPr marL="1012897" indent="0">
              <a:buNone/>
              <a:defRPr sz="633"/>
            </a:lvl8pPr>
            <a:lvl9pPr marL="1157597" indent="0">
              <a:buNone/>
              <a:defRPr sz="633"/>
            </a:lvl9pPr>
          </a:lstStyle>
          <a:p>
            <a:r>
              <a:rPr lang="en-US"/>
              <a:t>Click icon to add picture</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pPr/>
              <a:t>5/1/2022</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182617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5/1/2022</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19559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796" y="381001"/>
            <a:ext cx="1524397"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811" y="381001"/>
            <a:ext cx="7393324"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5/1/2022</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58078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899" y="2514600"/>
            <a:ext cx="8694663" cy="2819400"/>
          </a:xfrm>
        </p:spPr>
        <p:txBody>
          <a:bodyPr anchor="b">
            <a:normAutofit/>
          </a:bodyPr>
          <a:lstStyle>
            <a:lvl1pPr algn="l">
              <a:lnSpc>
                <a:spcPct val="80000"/>
              </a:lnSpc>
              <a:defRPr sz="1520" b="0" cap="none" baseline="0"/>
            </a:lvl1pPr>
          </a:lstStyle>
          <a:p>
            <a:r>
              <a:rPr lang="en-US"/>
              <a:t>Click to edit Master title style</a:t>
            </a:r>
            <a:endParaRPr/>
          </a:p>
        </p:txBody>
      </p:sp>
      <p:sp>
        <p:nvSpPr>
          <p:cNvPr id="3" name="Text Placeholder 2"/>
          <p:cNvSpPr>
            <a:spLocks noGrp="1"/>
          </p:cNvSpPr>
          <p:nvPr>
            <p:ph type="body" idx="1"/>
          </p:nvPr>
        </p:nvSpPr>
        <p:spPr>
          <a:xfrm>
            <a:off x="1065491" y="5410214"/>
            <a:ext cx="8689596" cy="609601"/>
          </a:xfrm>
        </p:spPr>
        <p:txBody>
          <a:bodyPr anchor="t">
            <a:normAutofit/>
          </a:bodyPr>
          <a:lstStyle>
            <a:lvl1pPr marL="0" indent="0">
              <a:spcBef>
                <a:spcPts val="0"/>
              </a:spcBef>
              <a:buNone/>
              <a:defRPr sz="633" cap="all" spc="64" baseline="0">
                <a:solidFill>
                  <a:schemeClr val="accent1"/>
                </a:solidFill>
              </a:defRPr>
            </a:lvl1pPr>
            <a:lvl2pPr marL="144699" indent="0">
              <a:buNone/>
              <a:defRPr sz="570">
                <a:solidFill>
                  <a:schemeClr val="tx1">
                    <a:tint val="75000"/>
                  </a:schemeClr>
                </a:solidFill>
              </a:defRPr>
            </a:lvl2pPr>
            <a:lvl3pPr marL="289399" indent="0">
              <a:buNone/>
              <a:defRPr sz="506">
                <a:solidFill>
                  <a:schemeClr val="tx1">
                    <a:tint val="75000"/>
                  </a:schemeClr>
                </a:solidFill>
              </a:defRPr>
            </a:lvl3pPr>
            <a:lvl4pPr marL="434099" indent="0">
              <a:buNone/>
              <a:defRPr sz="443">
                <a:solidFill>
                  <a:schemeClr val="tx1">
                    <a:tint val="75000"/>
                  </a:schemeClr>
                </a:solidFill>
              </a:defRPr>
            </a:lvl4pPr>
            <a:lvl5pPr marL="578798" indent="0">
              <a:buNone/>
              <a:defRPr sz="443">
                <a:solidFill>
                  <a:schemeClr val="tx1">
                    <a:tint val="75000"/>
                  </a:schemeClr>
                </a:solidFill>
              </a:defRPr>
            </a:lvl5pPr>
            <a:lvl6pPr marL="723498" indent="0">
              <a:buNone/>
              <a:defRPr sz="443">
                <a:solidFill>
                  <a:schemeClr val="tx1">
                    <a:tint val="75000"/>
                  </a:schemeClr>
                </a:solidFill>
              </a:defRPr>
            </a:lvl6pPr>
            <a:lvl7pPr marL="868198" indent="0">
              <a:buNone/>
              <a:defRPr sz="443">
                <a:solidFill>
                  <a:schemeClr val="tx1">
                    <a:tint val="75000"/>
                  </a:schemeClr>
                </a:solidFill>
              </a:defRPr>
            </a:lvl7pPr>
            <a:lvl8pPr marL="1012897" indent="0">
              <a:buNone/>
              <a:defRPr sz="443">
                <a:solidFill>
                  <a:schemeClr val="tx1">
                    <a:tint val="75000"/>
                  </a:schemeClr>
                </a:solidFill>
              </a:defRPr>
            </a:lvl8pPr>
            <a:lvl9pPr marL="1157597" indent="0">
              <a:buNone/>
              <a:defRPr sz="443">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5/1/2022</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5491" y="1828800"/>
            <a:ext cx="8231744" cy="2895600"/>
          </a:xfrm>
        </p:spPr>
        <p:txBody>
          <a:bodyPr anchor="b">
            <a:normAutofit/>
          </a:bodyPr>
          <a:lstStyle>
            <a:lvl1pPr>
              <a:lnSpc>
                <a:spcPct val="80000"/>
              </a:lnSpc>
              <a:defRPr sz="2089">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1065491" y="4800600"/>
            <a:ext cx="8231744" cy="1219200"/>
          </a:xfrm>
        </p:spPr>
        <p:txBody>
          <a:bodyPr>
            <a:normAutofit/>
          </a:bodyPr>
          <a:lstStyle>
            <a:lvl1pPr marL="0" indent="0" algn="l">
              <a:spcBef>
                <a:spcPts val="0"/>
              </a:spcBef>
              <a:buNone/>
              <a:defRPr sz="633" cap="all" spc="64" baseline="0">
                <a:solidFill>
                  <a:schemeClr val="accent1"/>
                </a:solidFill>
              </a:defRPr>
            </a:lvl1pPr>
            <a:lvl2pPr marL="144699" indent="0" algn="ctr">
              <a:buNone/>
              <a:defRPr>
                <a:solidFill>
                  <a:schemeClr val="tx1">
                    <a:tint val="75000"/>
                  </a:schemeClr>
                </a:solidFill>
              </a:defRPr>
            </a:lvl2pPr>
            <a:lvl3pPr marL="289399" indent="0" algn="ctr">
              <a:buNone/>
              <a:defRPr>
                <a:solidFill>
                  <a:schemeClr val="tx1">
                    <a:tint val="75000"/>
                  </a:schemeClr>
                </a:solidFill>
              </a:defRPr>
            </a:lvl3pPr>
            <a:lvl4pPr marL="434099" indent="0" algn="ctr">
              <a:buNone/>
              <a:defRPr>
                <a:solidFill>
                  <a:schemeClr val="tx1">
                    <a:tint val="75000"/>
                  </a:schemeClr>
                </a:solidFill>
              </a:defRPr>
            </a:lvl4pPr>
            <a:lvl5pPr marL="578798" indent="0" algn="ctr">
              <a:buNone/>
              <a:defRPr>
                <a:solidFill>
                  <a:schemeClr val="tx1">
                    <a:tint val="75000"/>
                  </a:schemeClr>
                </a:solidFill>
              </a:defRPr>
            </a:lvl5pPr>
            <a:lvl6pPr marL="723498" indent="0" algn="ctr">
              <a:buNone/>
              <a:defRPr>
                <a:solidFill>
                  <a:schemeClr val="tx1">
                    <a:tint val="75000"/>
                  </a:schemeClr>
                </a:solidFill>
              </a:defRPr>
            </a:lvl6pPr>
            <a:lvl7pPr marL="868198" indent="0" algn="ctr">
              <a:buNone/>
              <a:defRPr>
                <a:solidFill>
                  <a:schemeClr val="tx1">
                    <a:tint val="75000"/>
                  </a:schemeClr>
                </a:solidFill>
              </a:defRPr>
            </a:lvl7pPr>
            <a:lvl8pPr marL="1012897" indent="0" algn="ctr">
              <a:buNone/>
              <a:defRPr>
                <a:solidFill>
                  <a:schemeClr val="tx1">
                    <a:tint val="75000"/>
                  </a:schemeClr>
                </a:solidFill>
              </a:defRPr>
            </a:lvl8pPr>
            <a:lvl9pPr marL="115759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34973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5/1/2022</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94328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59899" y="2514600"/>
            <a:ext cx="8694663" cy="2819400"/>
          </a:xfrm>
        </p:spPr>
        <p:txBody>
          <a:bodyPr anchor="b">
            <a:normAutofit/>
          </a:bodyPr>
          <a:lstStyle>
            <a:lvl1pPr algn="l">
              <a:lnSpc>
                <a:spcPct val="80000"/>
              </a:lnSpc>
              <a:defRPr sz="1520" b="0" cap="none" baseline="0"/>
            </a:lvl1pPr>
          </a:lstStyle>
          <a:p>
            <a:r>
              <a:rPr lang="en-US"/>
              <a:t>Click to edit Master title style</a:t>
            </a:r>
            <a:endParaRPr/>
          </a:p>
        </p:txBody>
      </p:sp>
      <p:sp>
        <p:nvSpPr>
          <p:cNvPr id="3" name="Text Placeholder 2"/>
          <p:cNvSpPr>
            <a:spLocks noGrp="1"/>
          </p:cNvSpPr>
          <p:nvPr>
            <p:ph type="body" idx="1"/>
          </p:nvPr>
        </p:nvSpPr>
        <p:spPr>
          <a:xfrm>
            <a:off x="1065491" y="5410214"/>
            <a:ext cx="8689596" cy="609601"/>
          </a:xfrm>
        </p:spPr>
        <p:txBody>
          <a:bodyPr anchor="t">
            <a:normAutofit/>
          </a:bodyPr>
          <a:lstStyle>
            <a:lvl1pPr marL="0" indent="0">
              <a:spcBef>
                <a:spcPts val="0"/>
              </a:spcBef>
              <a:buNone/>
              <a:defRPr sz="633" cap="all" spc="64" baseline="0">
                <a:solidFill>
                  <a:schemeClr val="accent1"/>
                </a:solidFill>
              </a:defRPr>
            </a:lvl1pPr>
            <a:lvl2pPr marL="144699" indent="0">
              <a:buNone/>
              <a:defRPr sz="570">
                <a:solidFill>
                  <a:schemeClr val="tx1">
                    <a:tint val="75000"/>
                  </a:schemeClr>
                </a:solidFill>
              </a:defRPr>
            </a:lvl2pPr>
            <a:lvl3pPr marL="289399" indent="0">
              <a:buNone/>
              <a:defRPr sz="506">
                <a:solidFill>
                  <a:schemeClr val="tx1">
                    <a:tint val="75000"/>
                  </a:schemeClr>
                </a:solidFill>
              </a:defRPr>
            </a:lvl3pPr>
            <a:lvl4pPr marL="434099" indent="0">
              <a:buNone/>
              <a:defRPr sz="443">
                <a:solidFill>
                  <a:schemeClr val="tx1">
                    <a:tint val="75000"/>
                  </a:schemeClr>
                </a:solidFill>
              </a:defRPr>
            </a:lvl4pPr>
            <a:lvl5pPr marL="578798" indent="0">
              <a:buNone/>
              <a:defRPr sz="443">
                <a:solidFill>
                  <a:schemeClr val="tx1">
                    <a:tint val="75000"/>
                  </a:schemeClr>
                </a:solidFill>
              </a:defRPr>
            </a:lvl5pPr>
            <a:lvl6pPr marL="723498" indent="0">
              <a:buNone/>
              <a:defRPr sz="443">
                <a:solidFill>
                  <a:schemeClr val="tx1">
                    <a:tint val="75000"/>
                  </a:schemeClr>
                </a:solidFill>
              </a:defRPr>
            </a:lvl6pPr>
            <a:lvl7pPr marL="868198" indent="0">
              <a:buNone/>
              <a:defRPr sz="443">
                <a:solidFill>
                  <a:schemeClr val="tx1">
                    <a:tint val="75000"/>
                  </a:schemeClr>
                </a:solidFill>
              </a:defRPr>
            </a:lvl7pPr>
            <a:lvl8pPr marL="1012897" indent="0">
              <a:buNone/>
              <a:defRPr sz="443">
                <a:solidFill>
                  <a:schemeClr val="tx1">
                    <a:tint val="75000"/>
                  </a:schemeClr>
                </a:solidFill>
              </a:defRPr>
            </a:lvl8pPr>
            <a:lvl9pPr marL="1157597" indent="0">
              <a:buNone/>
              <a:defRPr sz="443">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5/1/2022</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044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05182" y="1905001"/>
            <a:ext cx="4420751" cy="4114800"/>
          </a:xfrm>
        </p:spPr>
        <p:txBody>
          <a:bodyPr>
            <a:normAutofit/>
          </a:bodyPr>
          <a:lstStyle>
            <a:lvl1pPr>
              <a:defRPr sz="760"/>
            </a:lvl1pPr>
            <a:lvl2pPr>
              <a:defRPr sz="633"/>
            </a:lvl2pPr>
            <a:lvl3pPr>
              <a:defRPr sz="570"/>
            </a:lvl3pPr>
            <a:lvl4pPr>
              <a:defRPr sz="506"/>
            </a:lvl4pPr>
            <a:lvl5pPr>
              <a:defRPr sz="506"/>
            </a:lvl5pPr>
            <a:lvl6pPr>
              <a:defRPr sz="506"/>
            </a:lvl6pPr>
            <a:lvl7pPr>
              <a:defRPr sz="506"/>
            </a:lvl7pPr>
            <a:lvl8pPr>
              <a:defRPr sz="506"/>
            </a:lvl8pPr>
            <a:lvl9pPr>
              <a:defRPr sz="5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30814" y="1905001"/>
            <a:ext cx="4420751" cy="4114800"/>
          </a:xfrm>
        </p:spPr>
        <p:txBody>
          <a:bodyPr>
            <a:normAutofit/>
          </a:bodyPr>
          <a:lstStyle>
            <a:lvl1pPr>
              <a:defRPr sz="760"/>
            </a:lvl1pPr>
            <a:lvl2pPr>
              <a:defRPr sz="633"/>
            </a:lvl2pPr>
            <a:lvl3pPr>
              <a:defRPr sz="570"/>
            </a:lvl3pPr>
            <a:lvl4pPr>
              <a:defRPr sz="506"/>
            </a:lvl4pPr>
            <a:lvl5pPr>
              <a:defRPr sz="506"/>
            </a:lvl5pPr>
            <a:lvl6pPr>
              <a:defRPr sz="506"/>
            </a:lvl6pPr>
            <a:lvl7pPr>
              <a:defRPr sz="506"/>
            </a:lvl7pPr>
            <a:lvl8pPr>
              <a:defRPr sz="506"/>
            </a:lvl8pPr>
            <a:lvl9pPr>
              <a:defRPr sz="5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t>5/1/2022</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21288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817" y="1905000"/>
            <a:ext cx="4417703" cy="762000"/>
          </a:xfrm>
        </p:spPr>
        <p:txBody>
          <a:bodyPr anchor="ctr">
            <a:noAutofit/>
          </a:bodyPr>
          <a:lstStyle>
            <a:lvl1pPr marL="0" indent="0">
              <a:spcBef>
                <a:spcPts val="0"/>
              </a:spcBef>
              <a:buNone/>
              <a:defRPr sz="633" b="0" cap="all" spc="64" baseline="0">
                <a:solidFill>
                  <a:schemeClr val="accent1"/>
                </a:solidFill>
              </a:defRPr>
            </a:lvl1pPr>
            <a:lvl2pPr marL="144699" indent="0">
              <a:buNone/>
              <a:defRPr sz="633" b="1"/>
            </a:lvl2pPr>
            <a:lvl3pPr marL="289399" indent="0">
              <a:buNone/>
              <a:defRPr sz="570" b="1"/>
            </a:lvl3pPr>
            <a:lvl4pPr marL="434099" indent="0">
              <a:buNone/>
              <a:defRPr sz="506" b="1"/>
            </a:lvl4pPr>
            <a:lvl5pPr marL="578798" indent="0">
              <a:buNone/>
              <a:defRPr sz="506" b="1"/>
            </a:lvl5pPr>
            <a:lvl6pPr marL="723498" indent="0">
              <a:buNone/>
              <a:defRPr sz="506" b="1"/>
            </a:lvl6pPr>
            <a:lvl7pPr marL="868198" indent="0">
              <a:buNone/>
              <a:defRPr sz="506" b="1"/>
            </a:lvl7pPr>
            <a:lvl8pPr marL="1012897" indent="0">
              <a:buNone/>
              <a:defRPr sz="506" b="1"/>
            </a:lvl8pPr>
            <a:lvl9pPr marL="1157597" indent="0">
              <a:buNone/>
              <a:defRPr sz="506" b="1"/>
            </a:lvl9pPr>
          </a:lstStyle>
          <a:p>
            <a:pPr lvl="0"/>
            <a:r>
              <a:rPr lang="en-US"/>
              <a:t>Click to edit Master text styles</a:t>
            </a:r>
          </a:p>
        </p:txBody>
      </p:sp>
      <p:sp>
        <p:nvSpPr>
          <p:cNvPr id="4" name="Content Placeholder 3"/>
          <p:cNvSpPr>
            <a:spLocks noGrp="1"/>
          </p:cNvSpPr>
          <p:nvPr>
            <p:ph sz="half" idx="2"/>
          </p:nvPr>
        </p:nvSpPr>
        <p:spPr>
          <a:xfrm>
            <a:off x="1522817" y="2743201"/>
            <a:ext cx="4417703" cy="3276600"/>
          </a:xfrm>
        </p:spPr>
        <p:txBody>
          <a:bodyPr>
            <a:normAutofit/>
          </a:bodyPr>
          <a:lstStyle>
            <a:lvl1pPr>
              <a:defRPr sz="760"/>
            </a:lvl1pPr>
            <a:lvl2pPr>
              <a:defRPr sz="633"/>
            </a:lvl2pPr>
            <a:lvl3pPr>
              <a:defRPr sz="570"/>
            </a:lvl3pPr>
            <a:lvl4pPr>
              <a:defRPr sz="506"/>
            </a:lvl4pPr>
            <a:lvl5pPr>
              <a:defRPr sz="506"/>
            </a:lvl5pPr>
            <a:lvl6pPr>
              <a:defRPr sz="506"/>
            </a:lvl6pPr>
            <a:lvl7pPr>
              <a:defRPr sz="506"/>
            </a:lvl7pPr>
            <a:lvl8pPr>
              <a:defRPr sz="506"/>
            </a:lvl8pPr>
            <a:lvl9pPr>
              <a:defRPr sz="5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51498" y="1905000"/>
            <a:ext cx="4417703" cy="762000"/>
          </a:xfrm>
        </p:spPr>
        <p:txBody>
          <a:bodyPr anchor="ctr">
            <a:noAutofit/>
          </a:bodyPr>
          <a:lstStyle>
            <a:lvl1pPr marL="0" indent="0">
              <a:spcBef>
                <a:spcPts val="0"/>
              </a:spcBef>
              <a:buNone/>
              <a:defRPr sz="633" b="0" cap="all" spc="64" baseline="0">
                <a:solidFill>
                  <a:schemeClr val="accent1"/>
                </a:solidFill>
              </a:defRPr>
            </a:lvl1pPr>
            <a:lvl2pPr marL="144699" indent="0">
              <a:buNone/>
              <a:defRPr sz="633" b="1"/>
            </a:lvl2pPr>
            <a:lvl3pPr marL="289399" indent="0">
              <a:buNone/>
              <a:defRPr sz="570" b="1"/>
            </a:lvl3pPr>
            <a:lvl4pPr marL="434099" indent="0">
              <a:buNone/>
              <a:defRPr sz="506" b="1"/>
            </a:lvl4pPr>
            <a:lvl5pPr marL="578798" indent="0">
              <a:buNone/>
              <a:defRPr sz="506" b="1"/>
            </a:lvl5pPr>
            <a:lvl6pPr marL="723498" indent="0">
              <a:buNone/>
              <a:defRPr sz="506" b="1"/>
            </a:lvl6pPr>
            <a:lvl7pPr marL="868198" indent="0">
              <a:buNone/>
              <a:defRPr sz="506" b="1"/>
            </a:lvl7pPr>
            <a:lvl8pPr marL="1012897" indent="0">
              <a:buNone/>
              <a:defRPr sz="506" b="1"/>
            </a:lvl8pPr>
            <a:lvl9pPr marL="1157597" indent="0">
              <a:buNone/>
              <a:defRPr sz="506" b="1"/>
            </a:lvl9pPr>
          </a:lstStyle>
          <a:p>
            <a:pPr lvl="0"/>
            <a:r>
              <a:rPr lang="en-US"/>
              <a:t>Click to edit Master text styles</a:t>
            </a:r>
          </a:p>
        </p:txBody>
      </p:sp>
      <p:sp>
        <p:nvSpPr>
          <p:cNvPr id="6" name="Content Placeholder 5"/>
          <p:cNvSpPr>
            <a:spLocks noGrp="1"/>
          </p:cNvSpPr>
          <p:nvPr>
            <p:ph sz="quarter" idx="4"/>
          </p:nvPr>
        </p:nvSpPr>
        <p:spPr>
          <a:xfrm>
            <a:off x="6251498" y="2743201"/>
            <a:ext cx="4417703" cy="3276600"/>
          </a:xfrm>
        </p:spPr>
        <p:txBody>
          <a:bodyPr>
            <a:normAutofit/>
          </a:bodyPr>
          <a:lstStyle>
            <a:lvl1pPr>
              <a:defRPr sz="760"/>
            </a:lvl1pPr>
            <a:lvl2pPr>
              <a:defRPr sz="633"/>
            </a:lvl2pPr>
            <a:lvl3pPr>
              <a:defRPr sz="570"/>
            </a:lvl3pPr>
            <a:lvl4pPr>
              <a:defRPr sz="506"/>
            </a:lvl4pPr>
            <a:lvl5pPr>
              <a:defRPr sz="506"/>
            </a:lvl5pPr>
            <a:lvl6pPr>
              <a:defRPr sz="506"/>
            </a:lvl6pPr>
            <a:lvl7pPr>
              <a:defRPr sz="506"/>
            </a:lvl7pPr>
            <a:lvl8pPr>
              <a:defRPr sz="506"/>
            </a:lvl8pPr>
            <a:lvl9pPr>
              <a:defRPr sz="5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03F41C87-7AD9-4845-A077-840E4A0F3F06}" type="datetimeFigureOut">
              <a:rPr lang="en-US"/>
              <a:t>5/1/2022</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51629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lvl1pPr>
              <a:defRPr sz="422"/>
            </a:lvl1pPr>
          </a:lstStyle>
          <a:p>
            <a:r>
              <a:rPr lang="en-US" dirty="0"/>
              <a:t>Property of The Costich Group</a:t>
            </a:r>
          </a:p>
        </p:txBody>
      </p:sp>
      <p:sp>
        <p:nvSpPr>
          <p:cNvPr id="3" name="Date Placeholder 2"/>
          <p:cNvSpPr>
            <a:spLocks noGrp="1"/>
          </p:cNvSpPr>
          <p:nvPr>
            <p:ph type="dt" sz="half" idx="10"/>
          </p:nvPr>
        </p:nvSpPr>
        <p:spPr>
          <a:xfrm>
            <a:off x="8229609" y="6400800"/>
            <a:ext cx="1449767" cy="276228"/>
          </a:xfrm>
        </p:spPr>
        <p:txBody>
          <a:bodyPr/>
          <a:lstStyle/>
          <a:p>
            <a:fld id="{03F41C87-7AD9-4845-A077-840E4A0F3F06}" type="datetimeFigureOut">
              <a:rPr lang="en-US" smtClean="0"/>
              <a:t>5/1/2022</a:t>
            </a:fld>
            <a:endParaRPr dirty="0"/>
          </a:p>
        </p:txBody>
      </p:sp>
      <p:sp>
        <p:nvSpPr>
          <p:cNvPr id="5" name="Slide Number Placeholder 4"/>
          <p:cNvSpPr>
            <a:spLocks noGrp="1"/>
          </p:cNvSpPr>
          <p:nvPr>
            <p:ph type="sldNum" sz="quarter" idx="12"/>
          </p:nvPr>
        </p:nvSpPr>
        <p:spPr/>
        <p:txBody>
          <a:bodyPr/>
          <a:lstStyle>
            <a:lvl1pPr>
              <a:defRPr sz="422"/>
            </a:lvl1pPr>
          </a:lstStyle>
          <a:p>
            <a:fld id="{2A013F82-EE5E-44EE-A61D-E31C6657F26F}" type="slidenum">
              <a:rPr lang="en-US" smtClean="0"/>
              <a:pPr/>
              <a:t>‹#›</a:t>
            </a:fld>
            <a:endParaRPr lang="en-US" dirty="0"/>
          </a:p>
        </p:txBody>
      </p:sp>
    </p:spTree>
    <p:extLst>
      <p:ext uri="{BB962C8B-B14F-4D97-AF65-F5344CB8AC3E}">
        <p14:creationId xmlns:p14="http://schemas.microsoft.com/office/powerpoint/2010/main" val="305348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sz="563"/>
            </a:lvl1pPr>
          </a:lstStyle>
          <a:p>
            <a:r>
              <a:rPr lang="en-US" dirty="0"/>
              <a:t>Property of The Costich Group</a:t>
            </a:r>
          </a:p>
          <a:p>
            <a:endParaRPr lang="en-US" dirty="0"/>
          </a:p>
        </p:txBody>
      </p:sp>
      <p:sp>
        <p:nvSpPr>
          <p:cNvPr id="2" name="Date Placeholder 1"/>
          <p:cNvSpPr>
            <a:spLocks noGrp="1"/>
          </p:cNvSpPr>
          <p:nvPr>
            <p:ph type="dt" sz="half" idx="10"/>
          </p:nvPr>
        </p:nvSpPr>
        <p:spPr/>
        <p:txBody>
          <a:bodyPr/>
          <a:lstStyle/>
          <a:p>
            <a:fld id="{03F41C87-7AD9-4845-A077-840E4A0F3F06}" type="datetimeFigureOut">
              <a:rPr lang="en-US"/>
              <a:t>5/1/2022</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6751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55880" y="1905000"/>
            <a:ext cx="3597544" cy="2667000"/>
          </a:xfrm>
        </p:spPr>
        <p:txBody>
          <a:bodyPr anchor="b">
            <a:noAutofit/>
          </a:bodyPr>
          <a:lstStyle>
            <a:lvl1pPr algn="l">
              <a:lnSpc>
                <a:spcPct val="90000"/>
              </a:lnSpc>
              <a:defRPr sz="1140" b="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491" y="4648200"/>
            <a:ext cx="3582332" cy="1371600"/>
          </a:xfrm>
        </p:spPr>
        <p:txBody>
          <a:bodyPr>
            <a:normAutofit/>
          </a:bodyPr>
          <a:lstStyle>
            <a:lvl1pPr marL="0" indent="0">
              <a:lnSpc>
                <a:spcPct val="90000"/>
              </a:lnSpc>
              <a:spcBef>
                <a:spcPts val="380"/>
              </a:spcBef>
              <a:buNone/>
              <a:defRPr sz="570"/>
            </a:lvl1pPr>
            <a:lvl2pPr marL="144699" indent="0">
              <a:buNone/>
              <a:defRPr sz="380"/>
            </a:lvl2pPr>
            <a:lvl3pPr marL="289399" indent="0">
              <a:buNone/>
              <a:defRPr sz="316"/>
            </a:lvl3pPr>
            <a:lvl4pPr marL="434099" indent="0">
              <a:buNone/>
              <a:defRPr sz="285"/>
            </a:lvl4pPr>
            <a:lvl5pPr marL="578798" indent="0">
              <a:buNone/>
              <a:defRPr sz="285"/>
            </a:lvl5pPr>
            <a:lvl6pPr marL="723498" indent="0">
              <a:buNone/>
              <a:defRPr sz="285"/>
            </a:lvl6pPr>
            <a:lvl7pPr marL="868198" indent="0">
              <a:buNone/>
              <a:defRPr sz="285"/>
            </a:lvl7pPr>
            <a:lvl8pPr marL="1012897" indent="0">
              <a:buNone/>
              <a:defRPr sz="285"/>
            </a:lvl8pPr>
            <a:lvl9pPr marL="1157597" indent="0">
              <a:buNone/>
              <a:defRPr sz="285"/>
            </a:lvl9pPr>
          </a:lstStyle>
          <a:p>
            <a:pPr lvl="0"/>
            <a:r>
              <a:rPr lang="en-US"/>
              <a:t>Click to edit Master text styles</a:t>
            </a:r>
          </a:p>
        </p:txBody>
      </p:sp>
      <p:sp>
        <p:nvSpPr>
          <p:cNvPr id="3" name="Content Placeholder 2"/>
          <p:cNvSpPr>
            <a:spLocks noGrp="1"/>
          </p:cNvSpPr>
          <p:nvPr>
            <p:ph idx="1"/>
          </p:nvPr>
        </p:nvSpPr>
        <p:spPr>
          <a:xfrm>
            <a:off x="4952705" y="685800"/>
            <a:ext cx="6402467" cy="5334000"/>
          </a:xfrm>
        </p:spPr>
        <p:txBody>
          <a:bodyPr>
            <a:normAutofit/>
          </a:bodyPr>
          <a:lstStyle>
            <a:lvl1pPr>
              <a:defRPr sz="760"/>
            </a:lvl1pPr>
            <a:lvl2pPr>
              <a:defRPr sz="633"/>
            </a:lvl2pPr>
            <a:lvl3pPr>
              <a:defRPr sz="570"/>
            </a:lvl3pPr>
            <a:lvl4pPr>
              <a:defRPr sz="506"/>
            </a:lvl4pPr>
            <a:lvl5pPr>
              <a:defRPr sz="506"/>
            </a:lvl5pPr>
            <a:lvl6pPr>
              <a:defRPr sz="506"/>
            </a:lvl6pPr>
            <a:lvl7pPr>
              <a:defRPr sz="506"/>
            </a:lvl7pPr>
            <a:lvl8pPr>
              <a:defRPr sz="506"/>
            </a:lvl8pPr>
            <a:lvl9pPr>
              <a:defRPr sz="5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03F41C87-7AD9-4845-A077-840E4A0F3F06}" type="datetimeFigureOut">
              <a:rPr lang="en-US"/>
              <a:t>5/1/2022</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1340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55880" y="1905000"/>
            <a:ext cx="3597544" cy="2667000"/>
          </a:xfrm>
        </p:spPr>
        <p:txBody>
          <a:bodyPr anchor="b">
            <a:normAutofit/>
          </a:bodyPr>
          <a:lstStyle>
            <a:lvl1pPr algn="l">
              <a:lnSpc>
                <a:spcPct val="90000"/>
              </a:lnSpc>
              <a:defRPr sz="1140"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491" y="4648200"/>
            <a:ext cx="3582332" cy="1371600"/>
          </a:xfrm>
        </p:spPr>
        <p:txBody>
          <a:bodyPr>
            <a:normAutofit/>
          </a:bodyPr>
          <a:lstStyle>
            <a:lvl1pPr marL="0" indent="0">
              <a:lnSpc>
                <a:spcPct val="90000"/>
              </a:lnSpc>
              <a:spcBef>
                <a:spcPts val="380"/>
              </a:spcBef>
              <a:buNone/>
              <a:defRPr sz="570"/>
            </a:lvl1pPr>
            <a:lvl2pPr marL="144699" indent="0">
              <a:buNone/>
              <a:defRPr sz="380"/>
            </a:lvl2pPr>
            <a:lvl3pPr marL="289399" indent="0">
              <a:buNone/>
              <a:defRPr sz="316"/>
            </a:lvl3pPr>
            <a:lvl4pPr marL="434099" indent="0">
              <a:buNone/>
              <a:defRPr sz="285"/>
            </a:lvl4pPr>
            <a:lvl5pPr marL="578798" indent="0">
              <a:buNone/>
              <a:defRPr sz="285"/>
            </a:lvl5pPr>
            <a:lvl6pPr marL="723498" indent="0">
              <a:buNone/>
              <a:defRPr sz="285"/>
            </a:lvl6pPr>
            <a:lvl7pPr marL="868198" indent="0">
              <a:buNone/>
              <a:defRPr sz="285"/>
            </a:lvl7pPr>
            <a:lvl8pPr marL="1012897" indent="0">
              <a:buNone/>
              <a:defRPr sz="285"/>
            </a:lvl8pPr>
            <a:lvl9pPr marL="1157597" indent="0">
              <a:buNone/>
              <a:defRPr sz="285"/>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952705" y="685800"/>
            <a:ext cx="6402467" cy="5334000"/>
          </a:xfrm>
          <a:solidFill>
            <a:schemeClr val="bg2"/>
          </a:solidFill>
          <a:ln w="76200">
            <a:solidFill>
              <a:schemeClr val="tx1"/>
            </a:solidFill>
            <a:miter lim="800000"/>
          </a:ln>
        </p:spPr>
        <p:txBody>
          <a:bodyPr>
            <a:normAutofit/>
          </a:bodyPr>
          <a:lstStyle>
            <a:lvl1pPr marL="0" indent="0" algn="ctr">
              <a:buNone/>
              <a:defRPr sz="760"/>
            </a:lvl1pPr>
            <a:lvl2pPr marL="144699" indent="0">
              <a:buNone/>
              <a:defRPr sz="887"/>
            </a:lvl2pPr>
            <a:lvl3pPr marL="289399" indent="0">
              <a:buNone/>
              <a:defRPr sz="760"/>
            </a:lvl3pPr>
            <a:lvl4pPr marL="434099" indent="0">
              <a:buNone/>
              <a:defRPr sz="633"/>
            </a:lvl4pPr>
            <a:lvl5pPr marL="578798" indent="0">
              <a:buNone/>
              <a:defRPr sz="633"/>
            </a:lvl5pPr>
            <a:lvl6pPr marL="723498" indent="0">
              <a:buNone/>
              <a:defRPr sz="633"/>
            </a:lvl6pPr>
            <a:lvl7pPr marL="868198" indent="0">
              <a:buNone/>
              <a:defRPr sz="633"/>
            </a:lvl7pPr>
            <a:lvl8pPr marL="1012897" indent="0">
              <a:buNone/>
              <a:defRPr sz="633"/>
            </a:lvl8pPr>
            <a:lvl9pPr marL="1157597" indent="0">
              <a:buNone/>
              <a:defRPr sz="633"/>
            </a:lvl9pPr>
          </a:lstStyle>
          <a:p>
            <a:r>
              <a:rPr lang="en-US"/>
              <a:t>Click icon to add picture</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pPr/>
              <a:t>5/1/2022</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53446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5/1/2022</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04505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05182" y="1905001"/>
            <a:ext cx="4420751" cy="4114800"/>
          </a:xfrm>
        </p:spPr>
        <p:txBody>
          <a:bodyPr>
            <a:normAutofit/>
          </a:bodyPr>
          <a:lstStyle>
            <a:lvl1pPr>
              <a:defRPr sz="760"/>
            </a:lvl1pPr>
            <a:lvl2pPr>
              <a:defRPr sz="633"/>
            </a:lvl2pPr>
            <a:lvl3pPr>
              <a:defRPr sz="570"/>
            </a:lvl3pPr>
            <a:lvl4pPr>
              <a:defRPr sz="506"/>
            </a:lvl4pPr>
            <a:lvl5pPr>
              <a:defRPr sz="506"/>
            </a:lvl5pPr>
            <a:lvl6pPr>
              <a:defRPr sz="506"/>
            </a:lvl6pPr>
            <a:lvl7pPr>
              <a:defRPr sz="506"/>
            </a:lvl7pPr>
            <a:lvl8pPr>
              <a:defRPr sz="506"/>
            </a:lvl8pPr>
            <a:lvl9pPr>
              <a:defRPr sz="5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30814" y="1905001"/>
            <a:ext cx="4420751" cy="4114800"/>
          </a:xfrm>
        </p:spPr>
        <p:txBody>
          <a:bodyPr>
            <a:normAutofit/>
          </a:bodyPr>
          <a:lstStyle>
            <a:lvl1pPr>
              <a:defRPr sz="760"/>
            </a:lvl1pPr>
            <a:lvl2pPr>
              <a:defRPr sz="633"/>
            </a:lvl2pPr>
            <a:lvl3pPr>
              <a:defRPr sz="570"/>
            </a:lvl3pPr>
            <a:lvl4pPr>
              <a:defRPr sz="506"/>
            </a:lvl4pPr>
            <a:lvl5pPr>
              <a:defRPr sz="506"/>
            </a:lvl5pPr>
            <a:lvl6pPr>
              <a:defRPr sz="506"/>
            </a:lvl6pPr>
            <a:lvl7pPr>
              <a:defRPr sz="506"/>
            </a:lvl7pPr>
            <a:lvl8pPr>
              <a:defRPr sz="506"/>
            </a:lvl8pPr>
            <a:lvl9pPr>
              <a:defRPr sz="5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t>5/1/2022</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796" y="381001"/>
            <a:ext cx="1524397"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811" y="381001"/>
            <a:ext cx="7393324"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5/1/2022</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1220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CF341-761B-4B93-BD72-9BB858949A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F1C641-C998-4398-85E4-3B64A85E54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C7DE9C-120F-4A53-B769-EDCB96378827}"/>
              </a:ext>
            </a:extLst>
          </p:cNvPr>
          <p:cNvSpPr>
            <a:spLocks noGrp="1"/>
          </p:cNvSpPr>
          <p:nvPr>
            <p:ph type="dt" sz="half" idx="10"/>
          </p:nvPr>
        </p:nvSpPr>
        <p:spPr/>
        <p:txBody>
          <a:bodyPr/>
          <a:lstStyle/>
          <a:p>
            <a:fld id="{44B6A671-FB5D-4A1E-9C03-FD3C368A260D}" type="datetimeFigureOut">
              <a:rPr lang="en-US" smtClean="0"/>
              <a:t>5/1/2022</a:t>
            </a:fld>
            <a:endParaRPr lang="en-US"/>
          </a:p>
        </p:txBody>
      </p:sp>
      <p:sp>
        <p:nvSpPr>
          <p:cNvPr id="5" name="Footer Placeholder 4">
            <a:extLst>
              <a:ext uri="{FF2B5EF4-FFF2-40B4-BE49-F238E27FC236}">
                <a16:creationId xmlns:a16="http://schemas.microsoft.com/office/drawing/2014/main" id="{F4E63EB9-91B5-4412-845A-9F69B64C07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5F7D1B-ED7D-41AA-ACEE-DD9BDF4BD6D6}"/>
              </a:ext>
            </a:extLst>
          </p:cNvPr>
          <p:cNvSpPr>
            <a:spLocks noGrp="1"/>
          </p:cNvSpPr>
          <p:nvPr>
            <p:ph type="sldNum" sz="quarter" idx="12"/>
          </p:nvPr>
        </p:nvSpPr>
        <p:spPr/>
        <p:txBody>
          <a:bodyPr/>
          <a:lstStyle/>
          <a:p>
            <a:fld id="{0D624A3B-B406-4D0F-9EF6-56E7B39B1945}" type="slidenum">
              <a:rPr lang="en-US" smtClean="0"/>
              <a:t>‹#›</a:t>
            </a:fld>
            <a:endParaRPr lang="en-US"/>
          </a:p>
        </p:txBody>
      </p:sp>
    </p:spTree>
    <p:extLst>
      <p:ext uri="{BB962C8B-B14F-4D97-AF65-F5344CB8AC3E}">
        <p14:creationId xmlns:p14="http://schemas.microsoft.com/office/powerpoint/2010/main" val="3621473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62215-EAE4-484B-BA16-573252C533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41F3D-2805-4968-80FF-E1C4F69DDE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424345-725D-44FC-8865-52C9F861C01E}"/>
              </a:ext>
            </a:extLst>
          </p:cNvPr>
          <p:cNvSpPr>
            <a:spLocks noGrp="1"/>
          </p:cNvSpPr>
          <p:nvPr>
            <p:ph type="dt" sz="half" idx="10"/>
          </p:nvPr>
        </p:nvSpPr>
        <p:spPr/>
        <p:txBody>
          <a:bodyPr/>
          <a:lstStyle/>
          <a:p>
            <a:fld id="{44B6A671-FB5D-4A1E-9C03-FD3C368A260D}" type="datetimeFigureOut">
              <a:rPr lang="en-US" smtClean="0"/>
              <a:t>5/1/2022</a:t>
            </a:fld>
            <a:endParaRPr lang="en-US"/>
          </a:p>
        </p:txBody>
      </p:sp>
      <p:sp>
        <p:nvSpPr>
          <p:cNvPr id="5" name="Footer Placeholder 4">
            <a:extLst>
              <a:ext uri="{FF2B5EF4-FFF2-40B4-BE49-F238E27FC236}">
                <a16:creationId xmlns:a16="http://schemas.microsoft.com/office/drawing/2014/main" id="{6F1F2706-3C9A-48A8-A1C2-E85DADE815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D8C687-28F2-4CD8-8990-7BDF4CD4B2AD}"/>
              </a:ext>
            </a:extLst>
          </p:cNvPr>
          <p:cNvSpPr>
            <a:spLocks noGrp="1"/>
          </p:cNvSpPr>
          <p:nvPr>
            <p:ph type="sldNum" sz="quarter" idx="12"/>
          </p:nvPr>
        </p:nvSpPr>
        <p:spPr/>
        <p:txBody>
          <a:bodyPr/>
          <a:lstStyle/>
          <a:p>
            <a:fld id="{0D624A3B-B406-4D0F-9EF6-56E7B39B1945}" type="slidenum">
              <a:rPr lang="en-US" smtClean="0"/>
              <a:t>‹#›</a:t>
            </a:fld>
            <a:endParaRPr lang="en-US"/>
          </a:p>
        </p:txBody>
      </p:sp>
    </p:spTree>
    <p:extLst>
      <p:ext uri="{BB962C8B-B14F-4D97-AF65-F5344CB8AC3E}">
        <p14:creationId xmlns:p14="http://schemas.microsoft.com/office/powerpoint/2010/main" val="22431022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DD64E-E835-48A8-81CB-7AB72652FEAA}"/>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7B8102-4C34-415D-90C3-75A727C81041}"/>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41E90D-5B52-452D-B660-7748A742C97C}"/>
              </a:ext>
            </a:extLst>
          </p:cNvPr>
          <p:cNvSpPr>
            <a:spLocks noGrp="1"/>
          </p:cNvSpPr>
          <p:nvPr>
            <p:ph type="dt" sz="half" idx="10"/>
          </p:nvPr>
        </p:nvSpPr>
        <p:spPr/>
        <p:txBody>
          <a:bodyPr/>
          <a:lstStyle/>
          <a:p>
            <a:fld id="{44B6A671-FB5D-4A1E-9C03-FD3C368A260D}" type="datetimeFigureOut">
              <a:rPr lang="en-US" smtClean="0"/>
              <a:t>5/1/2022</a:t>
            </a:fld>
            <a:endParaRPr lang="en-US"/>
          </a:p>
        </p:txBody>
      </p:sp>
      <p:sp>
        <p:nvSpPr>
          <p:cNvPr id="5" name="Footer Placeholder 4">
            <a:extLst>
              <a:ext uri="{FF2B5EF4-FFF2-40B4-BE49-F238E27FC236}">
                <a16:creationId xmlns:a16="http://schemas.microsoft.com/office/drawing/2014/main" id="{A13AFA26-97C6-430B-BD0A-65DEA5148F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421C77-DC14-4C95-A718-F0F128FCACA9}"/>
              </a:ext>
            </a:extLst>
          </p:cNvPr>
          <p:cNvSpPr>
            <a:spLocks noGrp="1"/>
          </p:cNvSpPr>
          <p:nvPr>
            <p:ph type="sldNum" sz="quarter" idx="12"/>
          </p:nvPr>
        </p:nvSpPr>
        <p:spPr/>
        <p:txBody>
          <a:bodyPr/>
          <a:lstStyle/>
          <a:p>
            <a:fld id="{0D624A3B-B406-4D0F-9EF6-56E7B39B1945}" type="slidenum">
              <a:rPr lang="en-US" smtClean="0"/>
              <a:t>‹#›</a:t>
            </a:fld>
            <a:endParaRPr lang="en-US"/>
          </a:p>
        </p:txBody>
      </p:sp>
    </p:spTree>
    <p:extLst>
      <p:ext uri="{BB962C8B-B14F-4D97-AF65-F5344CB8AC3E}">
        <p14:creationId xmlns:p14="http://schemas.microsoft.com/office/powerpoint/2010/main" val="40902298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105C4-EF5B-4A48-A7BD-5E400F803E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70F65A-C20E-4D43-9C44-F022EAEB2332}"/>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B2A100-40F4-41EB-8B04-55850B84CBB8}"/>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829DF0-A5DF-42AC-9205-4CDA72718F29}"/>
              </a:ext>
            </a:extLst>
          </p:cNvPr>
          <p:cNvSpPr>
            <a:spLocks noGrp="1"/>
          </p:cNvSpPr>
          <p:nvPr>
            <p:ph type="dt" sz="half" idx="10"/>
          </p:nvPr>
        </p:nvSpPr>
        <p:spPr/>
        <p:txBody>
          <a:bodyPr/>
          <a:lstStyle/>
          <a:p>
            <a:fld id="{44B6A671-FB5D-4A1E-9C03-FD3C368A260D}" type="datetimeFigureOut">
              <a:rPr lang="en-US" smtClean="0"/>
              <a:t>5/1/2022</a:t>
            </a:fld>
            <a:endParaRPr lang="en-US"/>
          </a:p>
        </p:txBody>
      </p:sp>
      <p:sp>
        <p:nvSpPr>
          <p:cNvPr id="6" name="Footer Placeholder 5">
            <a:extLst>
              <a:ext uri="{FF2B5EF4-FFF2-40B4-BE49-F238E27FC236}">
                <a16:creationId xmlns:a16="http://schemas.microsoft.com/office/drawing/2014/main" id="{0348E2F4-A186-41FD-A082-76CB7025A3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135FAF-9E2B-4058-8766-38A863272A3B}"/>
              </a:ext>
            </a:extLst>
          </p:cNvPr>
          <p:cNvSpPr>
            <a:spLocks noGrp="1"/>
          </p:cNvSpPr>
          <p:nvPr>
            <p:ph type="sldNum" sz="quarter" idx="12"/>
          </p:nvPr>
        </p:nvSpPr>
        <p:spPr/>
        <p:txBody>
          <a:bodyPr/>
          <a:lstStyle/>
          <a:p>
            <a:fld id="{0D624A3B-B406-4D0F-9EF6-56E7B39B1945}" type="slidenum">
              <a:rPr lang="en-US" smtClean="0"/>
              <a:t>‹#›</a:t>
            </a:fld>
            <a:endParaRPr lang="en-US"/>
          </a:p>
        </p:txBody>
      </p:sp>
    </p:spTree>
    <p:extLst>
      <p:ext uri="{BB962C8B-B14F-4D97-AF65-F5344CB8AC3E}">
        <p14:creationId xmlns:p14="http://schemas.microsoft.com/office/powerpoint/2010/main" val="23101266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2CC9A-8601-42D1-8412-67EDC983831F}"/>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9A6550-5AF6-471C-AD14-FE8B0C77ABB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7EEF2C-EBAF-4A72-A278-305CC039EFAD}"/>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AA6D19-2806-4A21-BC73-B1E221264B31}"/>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B7C0D0-DCE9-431E-A597-85B5A461C40A}"/>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991C73-AA0D-48EA-8290-230B813612B2}"/>
              </a:ext>
            </a:extLst>
          </p:cNvPr>
          <p:cNvSpPr>
            <a:spLocks noGrp="1"/>
          </p:cNvSpPr>
          <p:nvPr>
            <p:ph type="dt" sz="half" idx="10"/>
          </p:nvPr>
        </p:nvSpPr>
        <p:spPr/>
        <p:txBody>
          <a:bodyPr/>
          <a:lstStyle/>
          <a:p>
            <a:fld id="{44B6A671-FB5D-4A1E-9C03-FD3C368A260D}" type="datetimeFigureOut">
              <a:rPr lang="en-US" smtClean="0"/>
              <a:t>5/1/2022</a:t>
            </a:fld>
            <a:endParaRPr lang="en-US"/>
          </a:p>
        </p:txBody>
      </p:sp>
      <p:sp>
        <p:nvSpPr>
          <p:cNvPr id="8" name="Footer Placeholder 7">
            <a:extLst>
              <a:ext uri="{FF2B5EF4-FFF2-40B4-BE49-F238E27FC236}">
                <a16:creationId xmlns:a16="http://schemas.microsoft.com/office/drawing/2014/main" id="{DF088C5A-8925-413F-BB21-763C8696CF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9E1396-31C5-40CB-9BA8-BD356DDCB069}"/>
              </a:ext>
            </a:extLst>
          </p:cNvPr>
          <p:cNvSpPr>
            <a:spLocks noGrp="1"/>
          </p:cNvSpPr>
          <p:nvPr>
            <p:ph type="sldNum" sz="quarter" idx="12"/>
          </p:nvPr>
        </p:nvSpPr>
        <p:spPr/>
        <p:txBody>
          <a:bodyPr/>
          <a:lstStyle/>
          <a:p>
            <a:fld id="{0D624A3B-B406-4D0F-9EF6-56E7B39B1945}" type="slidenum">
              <a:rPr lang="en-US" smtClean="0"/>
              <a:t>‹#›</a:t>
            </a:fld>
            <a:endParaRPr lang="en-US"/>
          </a:p>
        </p:txBody>
      </p:sp>
    </p:spTree>
    <p:extLst>
      <p:ext uri="{BB962C8B-B14F-4D97-AF65-F5344CB8AC3E}">
        <p14:creationId xmlns:p14="http://schemas.microsoft.com/office/powerpoint/2010/main" val="31126335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53157-8480-4FF4-BEA6-11AC8BDC80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E2FDD6-5375-4443-BEF3-1DF980C2CF2D}"/>
              </a:ext>
            </a:extLst>
          </p:cNvPr>
          <p:cNvSpPr>
            <a:spLocks noGrp="1"/>
          </p:cNvSpPr>
          <p:nvPr>
            <p:ph type="dt" sz="half" idx="10"/>
          </p:nvPr>
        </p:nvSpPr>
        <p:spPr/>
        <p:txBody>
          <a:bodyPr/>
          <a:lstStyle/>
          <a:p>
            <a:fld id="{44B6A671-FB5D-4A1E-9C03-FD3C368A260D}" type="datetimeFigureOut">
              <a:rPr lang="en-US" smtClean="0"/>
              <a:t>5/1/2022</a:t>
            </a:fld>
            <a:endParaRPr lang="en-US"/>
          </a:p>
        </p:txBody>
      </p:sp>
      <p:sp>
        <p:nvSpPr>
          <p:cNvPr id="4" name="Footer Placeholder 3">
            <a:extLst>
              <a:ext uri="{FF2B5EF4-FFF2-40B4-BE49-F238E27FC236}">
                <a16:creationId xmlns:a16="http://schemas.microsoft.com/office/drawing/2014/main" id="{B5721374-8043-4F9C-8594-63BBC94175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40BFA0-DCF0-4CA1-8358-4C700A38888C}"/>
              </a:ext>
            </a:extLst>
          </p:cNvPr>
          <p:cNvSpPr>
            <a:spLocks noGrp="1"/>
          </p:cNvSpPr>
          <p:nvPr>
            <p:ph type="sldNum" sz="quarter" idx="12"/>
          </p:nvPr>
        </p:nvSpPr>
        <p:spPr/>
        <p:txBody>
          <a:bodyPr/>
          <a:lstStyle/>
          <a:p>
            <a:fld id="{0D624A3B-B406-4D0F-9EF6-56E7B39B1945}" type="slidenum">
              <a:rPr lang="en-US" smtClean="0"/>
              <a:t>‹#›</a:t>
            </a:fld>
            <a:endParaRPr lang="en-US"/>
          </a:p>
        </p:txBody>
      </p:sp>
    </p:spTree>
    <p:extLst>
      <p:ext uri="{BB962C8B-B14F-4D97-AF65-F5344CB8AC3E}">
        <p14:creationId xmlns:p14="http://schemas.microsoft.com/office/powerpoint/2010/main" val="6080979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A6F4F8-B24E-4E44-8361-D5904AFD953C}"/>
              </a:ext>
            </a:extLst>
          </p:cNvPr>
          <p:cNvSpPr>
            <a:spLocks noGrp="1"/>
          </p:cNvSpPr>
          <p:nvPr>
            <p:ph type="dt" sz="half" idx="10"/>
          </p:nvPr>
        </p:nvSpPr>
        <p:spPr/>
        <p:txBody>
          <a:bodyPr/>
          <a:lstStyle/>
          <a:p>
            <a:fld id="{44B6A671-FB5D-4A1E-9C03-FD3C368A260D}" type="datetimeFigureOut">
              <a:rPr lang="en-US" smtClean="0"/>
              <a:t>5/1/2022</a:t>
            </a:fld>
            <a:endParaRPr lang="en-US"/>
          </a:p>
        </p:txBody>
      </p:sp>
      <p:sp>
        <p:nvSpPr>
          <p:cNvPr id="3" name="Footer Placeholder 2">
            <a:extLst>
              <a:ext uri="{FF2B5EF4-FFF2-40B4-BE49-F238E27FC236}">
                <a16:creationId xmlns:a16="http://schemas.microsoft.com/office/drawing/2014/main" id="{63F0E1D5-D4AE-44B0-BE68-F7779B21EE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02B89F-49C9-4B8B-9F76-0AF71D6CB73B}"/>
              </a:ext>
            </a:extLst>
          </p:cNvPr>
          <p:cNvSpPr>
            <a:spLocks noGrp="1"/>
          </p:cNvSpPr>
          <p:nvPr>
            <p:ph type="sldNum" sz="quarter" idx="12"/>
          </p:nvPr>
        </p:nvSpPr>
        <p:spPr/>
        <p:txBody>
          <a:bodyPr/>
          <a:lstStyle/>
          <a:p>
            <a:fld id="{0D624A3B-B406-4D0F-9EF6-56E7B39B1945}" type="slidenum">
              <a:rPr lang="en-US" smtClean="0"/>
              <a:t>‹#›</a:t>
            </a:fld>
            <a:endParaRPr lang="en-US"/>
          </a:p>
        </p:txBody>
      </p:sp>
    </p:spTree>
    <p:extLst>
      <p:ext uri="{BB962C8B-B14F-4D97-AF65-F5344CB8AC3E}">
        <p14:creationId xmlns:p14="http://schemas.microsoft.com/office/powerpoint/2010/main" val="20647174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36E9C-6C9F-45EC-A9A4-CC17422D3B3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884B25-0B0D-4FAE-835D-5776A96523F7}"/>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2484EC-3208-4A16-A249-E6D1A6B685A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9E6338-F4CF-4C4D-B4FA-DFD634FFC9C4}"/>
              </a:ext>
            </a:extLst>
          </p:cNvPr>
          <p:cNvSpPr>
            <a:spLocks noGrp="1"/>
          </p:cNvSpPr>
          <p:nvPr>
            <p:ph type="dt" sz="half" idx="10"/>
          </p:nvPr>
        </p:nvSpPr>
        <p:spPr/>
        <p:txBody>
          <a:bodyPr/>
          <a:lstStyle/>
          <a:p>
            <a:fld id="{44B6A671-FB5D-4A1E-9C03-FD3C368A260D}" type="datetimeFigureOut">
              <a:rPr lang="en-US" smtClean="0"/>
              <a:t>5/1/2022</a:t>
            </a:fld>
            <a:endParaRPr lang="en-US"/>
          </a:p>
        </p:txBody>
      </p:sp>
      <p:sp>
        <p:nvSpPr>
          <p:cNvPr id="6" name="Footer Placeholder 5">
            <a:extLst>
              <a:ext uri="{FF2B5EF4-FFF2-40B4-BE49-F238E27FC236}">
                <a16:creationId xmlns:a16="http://schemas.microsoft.com/office/drawing/2014/main" id="{D001C8A7-82AC-4796-A16F-A7F377AE0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5B195E-3114-4E24-BD80-9619B2D0DB2D}"/>
              </a:ext>
            </a:extLst>
          </p:cNvPr>
          <p:cNvSpPr>
            <a:spLocks noGrp="1"/>
          </p:cNvSpPr>
          <p:nvPr>
            <p:ph type="sldNum" sz="quarter" idx="12"/>
          </p:nvPr>
        </p:nvSpPr>
        <p:spPr/>
        <p:txBody>
          <a:bodyPr/>
          <a:lstStyle/>
          <a:p>
            <a:fld id="{0D624A3B-B406-4D0F-9EF6-56E7B39B1945}" type="slidenum">
              <a:rPr lang="en-US" smtClean="0"/>
              <a:t>‹#›</a:t>
            </a:fld>
            <a:endParaRPr lang="en-US"/>
          </a:p>
        </p:txBody>
      </p:sp>
    </p:spTree>
    <p:extLst>
      <p:ext uri="{BB962C8B-B14F-4D97-AF65-F5344CB8AC3E}">
        <p14:creationId xmlns:p14="http://schemas.microsoft.com/office/powerpoint/2010/main" val="10487168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C6236-F221-4434-9E15-7C4FA20A6A7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5D21B4-9C3C-4E35-B04B-93F361C46F46}"/>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2D4E09-D6E8-4F60-91ED-E7D65CDD9FF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531055-A738-4823-8778-72ED549AA403}"/>
              </a:ext>
            </a:extLst>
          </p:cNvPr>
          <p:cNvSpPr>
            <a:spLocks noGrp="1"/>
          </p:cNvSpPr>
          <p:nvPr>
            <p:ph type="dt" sz="half" idx="10"/>
          </p:nvPr>
        </p:nvSpPr>
        <p:spPr/>
        <p:txBody>
          <a:bodyPr/>
          <a:lstStyle/>
          <a:p>
            <a:fld id="{44B6A671-FB5D-4A1E-9C03-FD3C368A260D}" type="datetimeFigureOut">
              <a:rPr lang="en-US" smtClean="0"/>
              <a:t>5/1/2022</a:t>
            </a:fld>
            <a:endParaRPr lang="en-US"/>
          </a:p>
        </p:txBody>
      </p:sp>
      <p:sp>
        <p:nvSpPr>
          <p:cNvPr id="6" name="Footer Placeholder 5">
            <a:extLst>
              <a:ext uri="{FF2B5EF4-FFF2-40B4-BE49-F238E27FC236}">
                <a16:creationId xmlns:a16="http://schemas.microsoft.com/office/drawing/2014/main" id="{5935C910-B8E3-4CB1-9A8B-7BE3F1D0B5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76F4C-F2FF-487D-9F4F-298E955AF772}"/>
              </a:ext>
            </a:extLst>
          </p:cNvPr>
          <p:cNvSpPr>
            <a:spLocks noGrp="1"/>
          </p:cNvSpPr>
          <p:nvPr>
            <p:ph type="sldNum" sz="quarter" idx="12"/>
          </p:nvPr>
        </p:nvSpPr>
        <p:spPr/>
        <p:txBody>
          <a:bodyPr/>
          <a:lstStyle/>
          <a:p>
            <a:fld id="{0D624A3B-B406-4D0F-9EF6-56E7B39B1945}" type="slidenum">
              <a:rPr lang="en-US" smtClean="0"/>
              <a:t>‹#›</a:t>
            </a:fld>
            <a:endParaRPr lang="en-US"/>
          </a:p>
        </p:txBody>
      </p:sp>
    </p:spTree>
    <p:extLst>
      <p:ext uri="{BB962C8B-B14F-4D97-AF65-F5344CB8AC3E}">
        <p14:creationId xmlns:p14="http://schemas.microsoft.com/office/powerpoint/2010/main" val="702735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817" y="1905000"/>
            <a:ext cx="4417703" cy="762000"/>
          </a:xfrm>
        </p:spPr>
        <p:txBody>
          <a:bodyPr anchor="ctr">
            <a:noAutofit/>
          </a:bodyPr>
          <a:lstStyle>
            <a:lvl1pPr marL="0" indent="0">
              <a:spcBef>
                <a:spcPts val="0"/>
              </a:spcBef>
              <a:buNone/>
              <a:defRPr sz="633" b="0" cap="all" spc="64" baseline="0">
                <a:solidFill>
                  <a:schemeClr val="accent1"/>
                </a:solidFill>
              </a:defRPr>
            </a:lvl1pPr>
            <a:lvl2pPr marL="144699" indent="0">
              <a:buNone/>
              <a:defRPr sz="633" b="1"/>
            </a:lvl2pPr>
            <a:lvl3pPr marL="289399" indent="0">
              <a:buNone/>
              <a:defRPr sz="570" b="1"/>
            </a:lvl3pPr>
            <a:lvl4pPr marL="434099" indent="0">
              <a:buNone/>
              <a:defRPr sz="506" b="1"/>
            </a:lvl4pPr>
            <a:lvl5pPr marL="578798" indent="0">
              <a:buNone/>
              <a:defRPr sz="506" b="1"/>
            </a:lvl5pPr>
            <a:lvl6pPr marL="723498" indent="0">
              <a:buNone/>
              <a:defRPr sz="506" b="1"/>
            </a:lvl6pPr>
            <a:lvl7pPr marL="868198" indent="0">
              <a:buNone/>
              <a:defRPr sz="506" b="1"/>
            </a:lvl7pPr>
            <a:lvl8pPr marL="1012897" indent="0">
              <a:buNone/>
              <a:defRPr sz="506" b="1"/>
            </a:lvl8pPr>
            <a:lvl9pPr marL="1157597" indent="0">
              <a:buNone/>
              <a:defRPr sz="506" b="1"/>
            </a:lvl9pPr>
          </a:lstStyle>
          <a:p>
            <a:pPr lvl="0"/>
            <a:r>
              <a:rPr lang="en-US"/>
              <a:t>Click to edit Master text styles</a:t>
            </a:r>
          </a:p>
        </p:txBody>
      </p:sp>
      <p:sp>
        <p:nvSpPr>
          <p:cNvPr id="4" name="Content Placeholder 3"/>
          <p:cNvSpPr>
            <a:spLocks noGrp="1"/>
          </p:cNvSpPr>
          <p:nvPr>
            <p:ph sz="half" idx="2"/>
          </p:nvPr>
        </p:nvSpPr>
        <p:spPr>
          <a:xfrm>
            <a:off x="1522817" y="2743201"/>
            <a:ext cx="4417703" cy="3276600"/>
          </a:xfrm>
        </p:spPr>
        <p:txBody>
          <a:bodyPr>
            <a:normAutofit/>
          </a:bodyPr>
          <a:lstStyle>
            <a:lvl1pPr>
              <a:defRPr sz="760"/>
            </a:lvl1pPr>
            <a:lvl2pPr>
              <a:defRPr sz="633"/>
            </a:lvl2pPr>
            <a:lvl3pPr>
              <a:defRPr sz="570"/>
            </a:lvl3pPr>
            <a:lvl4pPr>
              <a:defRPr sz="506"/>
            </a:lvl4pPr>
            <a:lvl5pPr>
              <a:defRPr sz="506"/>
            </a:lvl5pPr>
            <a:lvl6pPr>
              <a:defRPr sz="506"/>
            </a:lvl6pPr>
            <a:lvl7pPr>
              <a:defRPr sz="506"/>
            </a:lvl7pPr>
            <a:lvl8pPr>
              <a:defRPr sz="506"/>
            </a:lvl8pPr>
            <a:lvl9pPr>
              <a:defRPr sz="5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51498" y="1905000"/>
            <a:ext cx="4417703" cy="762000"/>
          </a:xfrm>
        </p:spPr>
        <p:txBody>
          <a:bodyPr anchor="ctr">
            <a:noAutofit/>
          </a:bodyPr>
          <a:lstStyle>
            <a:lvl1pPr marL="0" indent="0">
              <a:spcBef>
                <a:spcPts val="0"/>
              </a:spcBef>
              <a:buNone/>
              <a:defRPr sz="633" b="0" cap="all" spc="64" baseline="0">
                <a:solidFill>
                  <a:schemeClr val="accent1"/>
                </a:solidFill>
              </a:defRPr>
            </a:lvl1pPr>
            <a:lvl2pPr marL="144699" indent="0">
              <a:buNone/>
              <a:defRPr sz="633" b="1"/>
            </a:lvl2pPr>
            <a:lvl3pPr marL="289399" indent="0">
              <a:buNone/>
              <a:defRPr sz="570" b="1"/>
            </a:lvl3pPr>
            <a:lvl4pPr marL="434099" indent="0">
              <a:buNone/>
              <a:defRPr sz="506" b="1"/>
            </a:lvl4pPr>
            <a:lvl5pPr marL="578798" indent="0">
              <a:buNone/>
              <a:defRPr sz="506" b="1"/>
            </a:lvl5pPr>
            <a:lvl6pPr marL="723498" indent="0">
              <a:buNone/>
              <a:defRPr sz="506" b="1"/>
            </a:lvl6pPr>
            <a:lvl7pPr marL="868198" indent="0">
              <a:buNone/>
              <a:defRPr sz="506" b="1"/>
            </a:lvl7pPr>
            <a:lvl8pPr marL="1012897" indent="0">
              <a:buNone/>
              <a:defRPr sz="506" b="1"/>
            </a:lvl8pPr>
            <a:lvl9pPr marL="1157597" indent="0">
              <a:buNone/>
              <a:defRPr sz="506" b="1"/>
            </a:lvl9pPr>
          </a:lstStyle>
          <a:p>
            <a:pPr lvl="0"/>
            <a:r>
              <a:rPr lang="en-US"/>
              <a:t>Click to edit Master text styles</a:t>
            </a:r>
          </a:p>
        </p:txBody>
      </p:sp>
      <p:sp>
        <p:nvSpPr>
          <p:cNvPr id="6" name="Content Placeholder 5"/>
          <p:cNvSpPr>
            <a:spLocks noGrp="1"/>
          </p:cNvSpPr>
          <p:nvPr>
            <p:ph sz="quarter" idx="4"/>
          </p:nvPr>
        </p:nvSpPr>
        <p:spPr>
          <a:xfrm>
            <a:off x="6251498" y="2743201"/>
            <a:ext cx="4417703" cy="3276600"/>
          </a:xfrm>
        </p:spPr>
        <p:txBody>
          <a:bodyPr>
            <a:normAutofit/>
          </a:bodyPr>
          <a:lstStyle>
            <a:lvl1pPr>
              <a:defRPr sz="760"/>
            </a:lvl1pPr>
            <a:lvl2pPr>
              <a:defRPr sz="633"/>
            </a:lvl2pPr>
            <a:lvl3pPr>
              <a:defRPr sz="570"/>
            </a:lvl3pPr>
            <a:lvl4pPr>
              <a:defRPr sz="506"/>
            </a:lvl4pPr>
            <a:lvl5pPr>
              <a:defRPr sz="506"/>
            </a:lvl5pPr>
            <a:lvl6pPr>
              <a:defRPr sz="506"/>
            </a:lvl6pPr>
            <a:lvl7pPr>
              <a:defRPr sz="506"/>
            </a:lvl7pPr>
            <a:lvl8pPr>
              <a:defRPr sz="506"/>
            </a:lvl8pPr>
            <a:lvl9pPr>
              <a:defRPr sz="5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03F41C87-7AD9-4845-A077-840E4A0F3F06}" type="datetimeFigureOut">
              <a:rPr lang="en-US"/>
              <a:t>5/1/2022</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405E6-4D96-4CEC-B009-2F96EF19F4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87671F-3289-4AF5-8516-67F7122D50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B3B3D-7BC9-4C3A-9D7A-56313DAB68A7}"/>
              </a:ext>
            </a:extLst>
          </p:cNvPr>
          <p:cNvSpPr>
            <a:spLocks noGrp="1"/>
          </p:cNvSpPr>
          <p:nvPr>
            <p:ph type="dt" sz="half" idx="10"/>
          </p:nvPr>
        </p:nvSpPr>
        <p:spPr/>
        <p:txBody>
          <a:bodyPr/>
          <a:lstStyle/>
          <a:p>
            <a:fld id="{44B6A671-FB5D-4A1E-9C03-FD3C368A260D}" type="datetimeFigureOut">
              <a:rPr lang="en-US" smtClean="0"/>
              <a:t>5/1/2022</a:t>
            </a:fld>
            <a:endParaRPr lang="en-US"/>
          </a:p>
        </p:txBody>
      </p:sp>
      <p:sp>
        <p:nvSpPr>
          <p:cNvPr id="5" name="Footer Placeholder 4">
            <a:extLst>
              <a:ext uri="{FF2B5EF4-FFF2-40B4-BE49-F238E27FC236}">
                <a16:creationId xmlns:a16="http://schemas.microsoft.com/office/drawing/2014/main" id="{D99E5151-82B9-4F6F-81CE-A6131C7CDF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E1955-8FA1-42C9-A6DE-75E91C3088D1}"/>
              </a:ext>
            </a:extLst>
          </p:cNvPr>
          <p:cNvSpPr>
            <a:spLocks noGrp="1"/>
          </p:cNvSpPr>
          <p:nvPr>
            <p:ph type="sldNum" sz="quarter" idx="12"/>
          </p:nvPr>
        </p:nvSpPr>
        <p:spPr/>
        <p:txBody>
          <a:bodyPr/>
          <a:lstStyle/>
          <a:p>
            <a:fld id="{0D624A3B-B406-4D0F-9EF6-56E7B39B1945}" type="slidenum">
              <a:rPr lang="en-US" smtClean="0"/>
              <a:t>‹#›</a:t>
            </a:fld>
            <a:endParaRPr lang="en-US"/>
          </a:p>
        </p:txBody>
      </p:sp>
    </p:spTree>
    <p:extLst>
      <p:ext uri="{BB962C8B-B14F-4D97-AF65-F5344CB8AC3E}">
        <p14:creationId xmlns:p14="http://schemas.microsoft.com/office/powerpoint/2010/main" val="13107077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2FA655-6B1F-4038-B72D-6705D8890599}"/>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2F2EF5-C695-4417-90E3-9A1D88FB7D84}"/>
              </a:ext>
            </a:extLst>
          </p:cNvPr>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D51CFB-4CE4-4321-B06F-1A48218786F6}"/>
              </a:ext>
            </a:extLst>
          </p:cNvPr>
          <p:cNvSpPr>
            <a:spLocks noGrp="1"/>
          </p:cNvSpPr>
          <p:nvPr>
            <p:ph type="dt" sz="half" idx="10"/>
          </p:nvPr>
        </p:nvSpPr>
        <p:spPr/>
        <p:txBody>
          <a:bodyPr/>
          <a:lstStyle/>
          <a:p>
            <a:fld id="{44B6A671-FB5D-4A1E-9C03-FD3C368A260D}" type="datetimeFigureOut">
              <a:rPr lang="en-US" smtClean="0"/>
              <a:t>5/1/2022</a:t>
            </a:fld>
            <a:endParaRPr lang="en-US"/>
          </a:p>
        </p:txBody>
      </p:sp>
      <p:sp>
        <p:nvSpPr>
          <p:cNvPr id="5" name="Footer Placeholder 4">
            <a:extLst>
              <a:ext uri="{FF2B5EF4-FFF2-40B4-BE49-F238E27FC236}">
                <a16:creationId xmlns:a16="http://schemas.microsoft.com/office/drawing/2014/main" id="{5A74FA80-D1BA-4C47-AF28-887F11ADDE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6E6B1-DD17-4550-90CC-8DB62DFDB49F}"/>
              </a:ext>
            </a:extLst>
          </p:cNvPr>
          <p:cNvSpPr>
            <a:spLocks noGrp="1"/>
          </p:cNvSpPr>
          <p:nvPr>
            <p:ph type="sldNum" sz="quarter" idx="12"/>
          </p:nvPr>
        </p:nvSpPr>
        <p:spPr/>
        <p:txBody>
          <a:bodyPr/>
          <a:lstStyle/>
          <a:p>
            <a:fld id="{0D624A3B-B406-4D0F-9EF6-56E7B39B1945}" type="slidenum">
              <a:rPr lang="en-US" smtClean="0"/>
              <a:t>‹#›</a:t>
            </a:fld>
            <a:endParaRPr lang="en-US"/>
          </a:p>
        </p:txBody>
      </p:sp>
    </p:spTree>
    <p:extLst>
      <p:ext uri="{BB962C8B-B14F-4D97-AF65-F5344CB8AC3E}">
        <p14:creationId xmlns:p14="http://schemas.microsoft.com/office/powerpoint/2010/main" val="39889074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45E57-E362-4D89-AE83-C1F1E1D542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40D53D-EFAF-4BE5-A27B-1266314002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F1D73C-C2AC-4003-BAC0-F16F3069851B}"/>
              </a:ext>
            </a:extLst>
          </p:cNvPr>
          <p:cNvSpPr>
            <a:spLocks noGrp="1"/>
          </p:cNvSpPr>
          <p:nvPr>
            <p:ph type="dt" sz="half" idx="10"/>
          </p:nvPr>
        </p:nvSpPr>
        <p:spPr/>
        <p:txBody>
          <a:bodyPr/>
          <a:lstStyle/>
          <a:p>
            <a:fld id="{908781D4-D81D-41FE-8A6A-E6E92FEC45E1}" type="datetimeFigureOut">
              <a:rPr lang="en-US" smtClean="0"/>
              <a:t>5/1/2022</a:t>
            </a:fld>
            <a:endParaRPr lang="en-US"/>
          </a:p>
        </p:txBody>
      </p:sp>
      <p:sp>
        <p:nvSpPr>
          <p:cNvPr id="5" name="Footer Placeholder 4">
            <a:extLst>
              <a:ext uri="{FF2B5EF4-FFF2-40B4-BE49-F238E27FC236}">
                <a16:creationId xmlns:a16="http://schemas.microsoft.com/office/drawing/2014/main" id="{60A626E0-6E4F-445B-9D3B-D59001144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3C5711-59FA-46E1-8131-F17D5428C03B}"/>
              </a:ext>
            </a:extLst>
          </p:cNvPr>
          <p:cNvSpPr>
            <a:spLocks noGrp="1"/>
          </p:cNvSpPr>
          <p:nvPr>
            <p:ph type="sldNum" sz="quarter" idx="12"/>
          </p:nvPr>
        </p:nvSpPr>
        <p:spPr/>
        <p:txBody>
          <a:bodyPr/>
          <a:lstStyle/>
          <a:p>
            <a:fld id="{D6DAA86D-4B5E-4C93-8F36-C52111FC10EF}" type="slidenum">
              <a:rPr lang="en-US" smtClean="0"/>
              <a:t>‹#›</a:t>
            </a:fld>
            <a:endParaRPr lang="en-US"/>
          </a:p>
        </p:txBody>
      </p:sp>
    </p:spTree>
    <p:extLst>
      <p:ext uri="{BB962C8B-B14F-4D97-AF65-F5344CB8AC3E}">
        <p14:creationId xmlns:p14="http://schemas.microsoft.com/office/powerpoint/2010/main" val="34470355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CD65E-F900-4576-97D2-34DDF9165B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8A8C6C-E746-4724-80D5-495501609A0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0D06D8-0BC7-4B2D-AD0C-D8EC3F10F95A}"/>
              </a:ext>
            </a:extLst>
          </p:cNvPr>
          <p:cNvSpPr>
            <a:spLocks noGrp="1"/>
          </p:cNvSpPr>
          <p:nvPr>
            <p:ph type="dt" sz="half" idx="10"/>
          </p:nvPr>
        </p:nvSpPr>
        <p:spPr/>
        <p:txBody>
          <a:bodyPr/>
          <a:lstStyle/>
          <a:p>
            <a:fld id="{908781D4-D81D-41FE-8A6A-E6E92FEC45E1}" type="datetimeFigureOut">
              <a:rPr lang="en-US" smtClean="0"/>
              <a:t>5/1/2022</a:t>
            </a:fld>
            <a:endParaRPr lang="en-US"/>
          </a:p>
        </p:txBody>
      </p:sp>
      <p:sp>
        <p:nvSpPr>
          <p:cNvPr id="5" name="Footer Placeholder 4">
            <a:extLst>
              <a:ext uri="{FF2B5EF4-FFF2-40B4-BE49-F238E27FC236}">
                <a16:creationId xmlns:a16="http://schemas.microsoft.com/office/drawing/2014/main" id="{25F06F94-2F0C-43A6-B1E1-526DE69BE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1DD354-5E66-4AF2-AEC9-633BD23327FB}"/>
              </a:ext>
            </a:extLst>
          </p:cNvPr>
          <p:cNvSpPr>
            <a:spLocks noGrp="1"/>
          </p:cNvSpPr>
          <p:nvPr>
            <p:ph type="sldNum" sz="quarter" idx="12"/>
          </p:nvPr>
        </p:nvSpPr>
        <p:spPr/>
        <p:txBody>
          <a:bodyPr/>
          <a:lstStyle/>
          <a:p>
            <a:fld id="{D6DAA86D-4B5E-4C93-8F36-C52111FC10EF}" type="slidenum">
              <a:rPr lang="en-US" smtClean="0"/>
              <a:t>‹#›</a:t>
            </a:fld>
            <a:endParaRPr lang="en-US"/>
          </a:p>
        </p:txBody>
      </p:sp>
    </p:spTree>
    <p:extLst>
      <p:ext uri="{BB962C8B-B14F-4D97-AF65-F5344CB8AC3E}">
        <p14:creationId xmlns:p14="http://schemas.microsoft.com/office/powerpoint/2010/main" val="21885591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1" name="Rectangle 10"/>
          <p:cNvSpPr/>
          <p:nvPr userDrawn="1"/>
        </p:nvSpPr>
        <p:spPr>
          <a:xfrm>
            <a:off x="0" y="0"/>
            <a:ext cx="12192000" cy="1447800"/>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37600" y="6416677"/>
            <a:ext cx="2844800" cy="365125"/>
          </a:xfrm>
        </p:spPr>
        <p:txBody>
          <a:bodyPr/>
          <a:lstStyle>
            <a:lvl1pPr>
              <a:defRPr b="0">
                <a:solidFill>
                  <a:schemeClr val="bg1"/>
                </a:solidFill>
                <a:effectLst>
                  <a:outerShdw blurRad="38100" dist="38100" dir="2700000" algn="tl">
                    <a:srgbClr val="000000">
                      <a:alpha val="43137"/>
                    </a:srgbClr>
                  </a:outerShdw>
                </a:effectLst>
                <a:latin typeface="Arial" pitchFamily="34" charset="0"/>
                <a:cs typeface="Arial" pitchFamily="34" charset="0"/>
              </a:defRPr>
            </a:lvl1pPr>
          </a:lstStyle>
          <a:p>
            <a:fld id="{B3ED26DC-60FE-4FA5-9A9B-B1999022ACD7}" type="slidenum">
              <a:rPr lang="en-US" smtClean="0">
                <a:solidFill>
                  <a:prstClr val="white"/>
                </a:solidFill>
              </a:rPr>
              <a:pPr/>
              <a:t>‹#›</a:t>
            </a:fld>
            <a:endParaRPr lang="en-US">
              <a:solidFill>
                <a:prstClr val="white"/>
              </a:solidFill>
            </a:endParaRPr>
          </a:p>
        </p:txBody>
      </p:sp>
      <p:sp>
        <p:nvSpPr>
          <p:cNvPr id="3" name="Content Placeholder 2"/>
          <p:cNvSpPr>
            <a:spLocks noGrp="1"/>
          </p:cNvSpPr>
          <p:nvPr>
            <p:ph idx="1"/>
          </p:nvPr>
        </p:nvSpPr>
        <p:spPr>
          <a:xfrm>
            <a:off x="457200" y="1600202"/>
            <a:ext cx="10972800" cy="4525963"/>
          </a:xfrm>
        </p:spPr>
        <p:txBody>
          <a:bodyPr/>
          <a:lstStyle>
            <a:lvl1pPr>
              <a:lnSpc>
                <a:spcPct val="120000"/>
              </a:lnSpc>
              <a:defRPr sz="1800" b="1">
                <a:solidFill>
                  <a:schemeClr val="tx2">
                    <a:lumMod val="75000"/>
                  </a:schemeClr>
                </a:solidFill>
                <a:latin typeface="Arial" pitchFamily="34" charset="0"/>
                <a:cs typeface="Arial" pitchFamily="34" charset="0"/>
              </a:defRPr>
            </a:lvl1pPr>
            <a:lvl2pPr>
              <a:lnSpc>
                <a:spcPct val="120000"/>
              </a:lnSpc>
              <a:defRPr sz="1500">
                <a:solidFill>
                  <a:schemeClr val="tx2">
                    <a:lumMod val="75000"/>
                  </a:schemeClr>
                </a:solidFill>
                <a:latin typeface="Arial" pitchFamily="34" charset="0"/>
                <a:cs typeface="Arial" pitchFamily="34" charset="0"/>
              </a:defRPr>
            </a:lvl2pPr>
            <a:lvl3pPr>
              <a:lnSpc>
                <a:spcPct val="120000"/>
              </a:lnSpc>
              <a:defRPr sz="1500">
                <a:solidFill>
                  <a:schemeClr val="tx2">
                    <a:lumMod val="75000"/>
                  </a:schemeClr>
                </a:solidFill>
                <a:latin typeface="Arial" pitchFamily="34" charset="0"/>
                <a:cs typeface="Arial" pitchFamily="34" charset="0"/>
              </a:defRPr>
            </a:lvl3pPr>
            <a:lvl4pPr>
              <a:lnSpc>
                <a:spcPct val="120000"/>
              </a:lnSpc>
              <a:defRPr sz="1500">
                <a:solidFill>
                  <a:schemeClr val="tx2">
                    <a:lumMod val="75000"/>
                  </a:schemeClr>
                </a:solidFill>
                <a:latin typeface="Arial" pitchFamily="34" charset="0"/>
                <a:cs typeface="Arial" pitchFamily="34" charset="0"/>
              </a:defRPr>
            </a:lvl4pPr>
            <a:lvl5pPr>
              <a:lnSpc>
                <a:spcPct val="120000"/>
              </a:lnSpc>
              <a:defRPr sz="1500">
                <a:solidFill>
                  <a:schemeClr val="tx2">
                    <a:lumMod val="75000"/>
                  </a:schemeClr>
                </a:solidFill>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57200" y="274639"/>
            <a:ext cx="10972800" cy="1143000"/>
          </a:xfrm>
        </p:spPr>
        <p:txBody>
          <a:bodyPr>
            <a:normAutofit/>
          </a:bodyPr>
          <a:lstStyle>
            <a:lvl1pPr algn="l">
              <a:defRPr sz="4000" b="1" spc="-100" baseline="0">
                <a:solidFill>
                  <a:schemeClr val="bg1"/>
                </a:solidFill>
                <a:latin typeface="Arial" pitchFamily="34" charset="0"/>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084440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21523-5F7D-4966-8DBE-2ED0163FB0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4BCD39-2D44-4DC4-8A47-2599BF470C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5ED7D0E-ACE0-4982-BBF5-7D3D76D9936E}"/>
              </a:ext>
            </a:extLst>
          </p:cNvPr>
          <p:cNvSpPr>
            <a:spLocks noGrp="1"/>
          </p:cNvSpPr>
          <p:nvPr>
            <p:ph type="dt" sz="half" idx="10"/>
          </p:nvPr>
        </p:nvSpPr>
        <p:spPr/>
        <p:txBody>
          <a:bodyPr/>
          <a:lstStyle/>
          <a:p>
            <a:fld id="{908781D4-D81D-41FE-8A6A-E6E92FEC45E1}" type="datetimeFigureOut">
              <a:rPr lang="en-US" smtClean="0"/>
              <a:t>5/1/2022</a:t>
            </a:fld>
            <a:endParaRPr lang="en-US"/>
          </a:p>
        </p:txBody>
      </p:sp>
      <p:sp>
        <p:nvSpPr>
          <p:cNvPr id="5" name="Footer Placeholder 4">
            <a:extLst>
              <a:ext uri="{FF2B5EF4-FFF2-40B4-BE49-F238E27FC236}">
                <a16:creationId xmlns:a16="http://schemas.microsoft.com/office/drawing/2014/main" id="{B1EBDBCA-297C-427F-A359-F10856F0D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222E9-9DBB-408D-9F3C-E999F76AAFF3}"/>
              </a:ext>
            </a:extLst>
          </p:cNvPr>
          <p:cNvSpPr>
            <a:spLocks noGrp="1"/>
          </p:cNvSpPr>
          <p:nvPr>
            <p:ph type="sldNum" sz="quarter" idx="12"/>
          </p:nvPr>
        </p:nvSpPr>
        <p:spPr/>
        <p:txBody>
          <a:bodyPr/>
          <a:lstStyle/>
          <a:p>
            <a:fld id="{D6DAA86D-4B5E-4C93-8F36-C52111FC10EF}" type="slidenum">
              <a:rPr lang="en-US" smtClean="0"/>
              <a:t>‹#›</a:t>
            </a:fld>
            <a:endParaRPr lang="en-US"/>
          </a:p>
        </p:txBody>
      </p:sp>
    </p:spTree>
    <p:extLst>
      <p:ext uri="{BB962C8B-B14F-4D97-AF65-F5344CB8AC3E}">
        <p14:creationId xmlns:p14="http://schemas.microsoft.com/office/powerpoint/2010/main" val="2039096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38351-BACE-4CD1-A64B-BEEA3554E2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54DD94-FD1C-443D-B7F5-3CA2623C517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18607F-C8B0-4E04-8748-F0AB8D8B3DF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0C8930-F6C7-410C-B5C3-FDC9524A8E41}"/>
              </a:ext>
            </a:extLst>
          </p:cNvPr>
          <p:cNvSpPr>
            <a:spLocks noGrp="1"/>
          </p:cNvSpPr>
          <p:nvPr>
            <p:ph type="dt" sz="half" idx="10"/>
          </p:nvPr>
        </p:nvSpPr>
        <p:spPr/>
        <p:txBody>
          <a:bodyPr/>
          <a:lstStyle/>
          <a:p>
            <a:fld id="{908781D4-D81D-41FE-8A6A-E6E92FEC45E1}" type="datetimeFigureOut">
              <a:rPr lang="en-US" smtClean="0"/>
              <a:t>5/1/2022</a:t>
            </a:fld>
            <a:endParaRPr lang="en-US"/>
          </a:p>
        </p:txBody>
      </p:sp>
      <p:sp>
        <p:nvSpPr>
          <p:cNvPr id="6" name="Footer Placeholder 5">
            <a:extLst>
              <a:ext uri="{FF2B5EF4-FFF2-40B4-BE49-F238E27FC236}">
                <a16:creationId xmlns:a16="http://schemas.microsoft.com/office/drawing/2014/main" id="{EA153A07-F5DF-49B1-AE96-BB57B30ACA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F6BDD0-9EF1-41A5-958F-82E6DC52F005}"/>
              </a:ext>
            </a:extLst>
          </p:cNvPr>
          <p:cNvSpPr>
            <a:spLocks noGrp="1"/>
          </p:cNvSpPr>
          <p:nvPr>
            <p:ph type="sldNum" sz="quarter" idx="12"/>
          </p:nvPr>
        </p:nvSpPr>
        <p:spPr/>
        <p:txBody>
          <a:bodyPr/>
          <a:lstStyle/>
          <a:p>
            <a:fld id="{D6DAA86D-4B5E-4C93-8F36-C52111FC10EF}" type="slidenum">
              <a:rPr lang="en-US" smtClean="0"/>
              <a:t>‹#›</a:t>
            </a:fld>
            <a:endParaRPr lang="en-US"/>
          </a:p>
        </p:txBody>
      </p:sp>
    </p:spTree>
    <p:extLst>
      <p:ext uri="{BB962C8B-B14F-4D97-AF65-F5344CB8AC3E}">
        <p14:creationId xmlns:p14="http://schemas.microsoft.com/office/powerpoint/2010/main" val="35778998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E153-A8EF-462B-8071-24E6C376AB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944F27-DCF7-44FA-A24D-EEFE1D989F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0C7131-C3A2-4D8D-ABC1-1C3C1237579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D4F5BC-900D-4C5B-8FA0-5E282BD95A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EA9289C-D94E-48F5-9094-ED3ABA2B42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C9E5E8-931C-4E9A-84B4-AEFB1BE842BF}"/>
              </a:ext>
            </a:extLst>
          </p:cNvPr>
          <p:cNvSpPr>
            <a:spLocks noGrp="1"/>
          </p:cNvSpPr>
          <p:nvPr>
            <p:ph type="dt" sz="half" idx="10"/>
          </p:nvPr>
        </p:nvSpPr>
        <p:spPr/>
        <p:txBody>
          <a:bodyPr/>
          <a:lstStyle/>
          <a:p>
            <a:fld id="{908781D4-D81D-41FE-8A6A-E6E92FEC45E1}" type="datetimeFigureOut">
              <a:rPr lang="en-US" smtClean="0"/>
              <a:t>5/1/2022</a:t>
            </a:fld>
            <a:endParaRPr lang="en-US"/>
          </a:p>
        </p:txBody>
      </p:sp>
      <p:sp>
        <p:nvSpPr>
          <p:cNvPr id="8" name="Footer Placeholder 7">
            <a:extLst>
              <a:ext uri="{FF2B5EF4-FFF2-40B4-BE49-F238E27FC236}">
                <a16:creationId xmlns:a16="http://schemas.microsoft.com/office/drawing/2014/main" id="{18D7EE35-F614-4CB4-B505-04EA928F58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B740B9-0681-41CD-AD7B-5CFBA50932F2}"/>
              </a:ext>
            </a:extLst>
          </p:cNvPr>
          <p:cNvSpPr>
            <a:spLocks noGrp="1"/>
          </p:cNvSpPr>
          <p:nvPr>
            <p:ph type="sldNum" sz="quarter" idx="12"/>
          </p:nvPr>
        </p:nvSpPr>
        <p:spPr/>
        <p:txBody>
          <a:bodyPr/>
          <a:lstStyle/>
          <a:p>
            <a:fld id="{D6DAA86D-4B5E-4C93-8F36-C52111FC10EF}" type="slidenum">
              <a:rPr lang="en-US" smtClean="0"/>
              <a:t>‹#›</a:t>
            </a:fld>
            <a:endParaRPr lang="en-US"/>
          </a:p>
        </p:txBody>
      </p:sp>
    </p:spTree>
    <p:extLst>
      <p:ext uri="{BB962C8B-B14F-4D97-AF65-F5344CB8AC3E}">
        <p14:creationId xmlns:p14="http://schemas.microsoft.com/office/powerpoint/2010/main" val="18563420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8EEE-C0DC-42C1-910A-275E87422A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A87C30-8A12-4B31-8831-46458B4DBBE1}"/>
              </a:ext>
            </a:extLst>
          </p:cNvPr>
          <p:cNvSpPr>
            <a:spLocks noGrp="1"/>
          </p:cNvSpPr>
          <p:nvPr>
            <p:ph type="dt" sz="half" idx="10"/>
          </p:nvPr>
        </p:nvSpPr>
        <p:spPr/>
        <p:txBody>
          <a:bodyPr/>
          <a:lstStyle/>
          <a:p>
            <a:fld id="{908781D4-D81D-41FE-8A6A-E6E92FEC45E1}" type="datetimeFigureOut">
              <a:rPr lang="en-US" smtClean="0"/>
              <a:t>5/1/2022</a:t>
            </a:fld>
            <a:endParaRPr lang="en-US"/>
          </a:p>
        </p:txBody>
      </p:sp>
      <p:sp>
        <p:nvSpPr>
          <p:cNvPr id="4" name="Footer Placeholder 3">
            <a:extLst>
              <a:ext uri="{FF2B5EF4-FFF2-40B4-BE49-F238E27FC236}">
                <a16:creationId xmlns:a16="http://schemas.microsoft.com/office/drawing/2014/main" id="{5531CF32-9851-471F-92F2-DE347C4D09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3A72DF-8B1B-4301-96B4-98927684FDC9}"/>
              </a:ext>
            </a:extLst>
          </p:cNvPr>
          <p:cNvSpPr>
            <a:spLocks noGrp="1"/>
          </p:cNvSpPr>
          <p:nvPr>
            <p:ph type="sldNum" sz="quarter" idx="12"/>
          </p:nvPr>
        </p:nvSpPr>
        <p:spPr/>
        <p:txBody>
          <a:bodyPr/>
          <a:lstStyle/>
          <a:p>
            <a:fld id="{D6DAA86D-4B5E-4C93-8F36-C52111FC10EF}" type="slidenum">
              <a:rPr lang="en-US" smtClean="0"/>
              <a:t>‹#›</a:t>
            </a:fld>
            <a:endParaRPr lang="en-US"/>
          </a:p>
        </p:txBody>
      </p:sp>
    </p:spTree>
    <p:extLst>
      <p:ext uri="{BB962C8B-B14F-4D97-AF65-F5344CB8AC3E}">
        <p14:creationId xmlns:p14="http://schemas.microsoft.com/office/powerpoint/2010/main" val="39140449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B68A97-DE0C-4A0A-B557-6B7FFFAEE1F1}"/>
              </a:ext>
            </a:extLst>
          </p:cNvPr>
          <p:cNvSpPr>
            <a:spLocks noGrp="1"/>
          </p:cNvSpPr>
          <p:nvPr>
            <p:ph type="dt" sz="half" idx="10"/>
          </p:nvPr>
        </p:nvSpPr>
        <p:spPr/>
        <p:txBody>
          <a:bodyPr/>
          <a:lstStyle/>
          <a:p>
            <a:fld id="{908781D4-D81D-41FE-8A6A-E6E92FEC45E1}" type="datetimeFigureOut">
              <a:rPr lang="en-US" smtClean="0"/>
              <a:t>5/1/2022</a:t>
            </a:fld>
            <a:endParaRPr lang="en-US"/>
          </a:p>
        </p:txBody>
      </p:sp>
      <p:sp>
        <p:nvSpPr>
          <p:cNvPr id="3" name="Footer Placeholder 2">
            <a:extLst>
              <a:ext uri="{FF2B5EF4-FFF2-40B4-BE49-F238E27FC236}">
                <a16:creationId xmlns:a16="http://schemas.microsoft.com/office/drawing/2014/main" id="{2C97DA46-A9A3-4F04-BF1C-BA8742A852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B4D7B0-91BB-41C7-9A54-2E40C8DF4A98}"/>
              </a:ext>
            </a:extLst>
          </p:cNvPr>
          <p:cNvSpPr>
            <a:spLocks noGrp="1"/>
          </p:cNvSpPr>
          <p:nvPr>
            <p:ph type="sldNum" sz="quarter" idx="12"/>
          </p:nvPr>
        </p:nvSpPr>
        <p:spPr/>
        <p:txBody>
          <a:bodyPr/>
          <a:lstStyle/>
          <a:p>
            <a:fld id="{D6DAA86D-4B5E-4C93-8F36-C52111FC10EF}" type="slidenum">
              <a:rPr lang="en-US" smtClean="0"/>
              <a:t>‹#›</a:t>
            </a:fld>
            <a:endParaRPr lang="en-US"/>
          </a:p>
        </p:txBody>
      </p:sp>
    </p:spTree>
    <p:extLst>
      <p:ext uri="{BB962C8B-B14F-4D97-AF65-F5344CB8AC3E}">
        <p14:creationId xmlns:p14="http://schemas.microsoft.com/office/powerpoint/2010/main" val="4214270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lvl1pPr>
              <a:defRPr sz="422"/>
            </a:lvl1pPr>
          </a:lstStyle>
          <a:p>
            <a:r>
              <a:rPr lang="en-US" dirty="0"/>
              <a:t>Property of The Costich Group</a:t>
            </a:r>
          </a:p>
        </p:txBody>
      </p:sp>
      <p:sp>
        <p:nvSpPr>
          <p:cNvPr id="3" name="Date Placeholder 2"/>
          <p:cNvSpPr>
            <a:spLocks noGrp="1"/>
          </p:cNvSpPr>
          <p:nvPr>
            <p:ph type="dt" sz="half" idx="10"/>
          </p:nvPr>
        </p:nvSpPr>
        <p:spPr>
          <a:xfrm>
            <a:off x="8229609" y="6400800"/>
            <a:ext cx="1449767" cy="276228"/>
          </a:xfrm>
        </p:spPr>
        <p:txBody>
          <a:bodyPr/>
          <a:lstStyle/>
          <a:p>
            <a:fld id="{03F41C87-7AD9-4845-A077-840E4A0F3F06}" type="datetimeFigureOut">
              <a:rPr lang="en-US" smtClean="0"/>
              <a:t>5/1/2022</a:t>
            </a:fld>
            <a:endParaRPr dirty="0"/>
          </a:p>
        </p:txBody>
      </p:sp>
      <p:sp>
        <p:nvSpPr>
          <p:cNvPr id="5" name="Slide Number Placeholder 4"/>
          <p:cNvSpPr>
            <a:spLocks noGrp="1"/>
          </p:cNvSpPr>
          <p:nvPr>
            <p:ph type="sldNum" sz="quarter" idx="12"/>
          </p:nvPr>
        </p:nvSpPr>
        <p:spPr/>
        <p:txBody>
          <a:bodyPr/>
          <a:lstStyle>
            <a:lvl1pPr>
              <a:defRPr sz="422"/>
            </a:lvl1pPr>
          </a:lstStyle>
          <a:p>
            <a:fld id="{2A013F82-EE5E-44EE-A61D-E31C6657F26F}" type="slidenum">
              <a:rPr lang="en-US" smtClean="0"/>
              <a:pPr/>
              <a:t>‹#›</a:t>
            </a:fld>
            <a:endParaRPr lang="en-US" dirty="0"/>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52052-C498-4CF4-8406-86856D1682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1C8044-B238-4C08-8A25-4527768DA4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3922BE-F0FA-4BE4-BA18-4FF62BF6C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ABD99E-8D6D-453D-8FFD-F75FCAA427A8}"/>
              </a:ext>
            </a:extLst>
          </p:cNvPr>
          <p:cNvSpPr>
            <a:spLocks noGrp="1"/>
          </p:cNvSpPr>
          <p:nvPr>
            <p:ph type="dt" sz="half" idx="10"/>
          </p:nvPr>
        </p:nvSpPr>
        <p:spPr/>
        <p:txBody>
          <a:bodyPr/>
          <a:lstStyle/>
          <a:p>
            <a:fld id="{908781D4-D81D-41FE-8A6A-E6E92FEC45E1}" type="datetimeFigureOut">
              <a:rPr lang="en-US" smtClean="0"/>
              <a:t>5/1/2022</a:t>
            </a:fld>
            <a:endParaRPr lang="en-US"/>
          </a:p>
        </p:txBody>
      </p:sp>
      <p:sp>
        <p:nvSpPr>
          <p:cNvPr id="6" name="Footer Placeholder 5">
            <a:extLst>
              <a:ext uri="{FF2B5EF4-FFF2-40B4-BE49-F238E27FC236}">
                <a16:creationId xmlns:a16="http://schemas.microsoft.com/office/drawing/2014/main" id="{DE2AADCE-AD5D-493A-A486-F0CF5F2506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E1011-ED20-4C94-A8CC-B8A8DF369828}"/>
              </a:ext>
            </a:extLst>
          </p:cNvPr>
          <p:cNvSpPr>
            <a:spLocks noGrp="1"/>
          </p:cNvSpPr>
          <p:nvPr>
            <p:ph type="sldNum" sz="quarter" idx="12"/>
          </p:nvPr>
        </p:nvSpPr>
        <p:spPr/>
        <p:txBody>
          <a:bodyPr/>
          <a:lstStyle/>
          <a:p>
            <a:fld id="{D6DAA86D-4B5E-4C93-8F36-C52111FC10EF}" type="slidenum">
              <a:rPr lang="en-US" smtClean="0"/>
              <a:t>‹#›</a:t>
            </a:fld>
            <a:endParaRPr lang="en-US"/>
          </a:p>
        </p:txBody>
      </p:sp>
    </p:spTree>
    <p:extLst>
      <p:ext uri="{BB962C8B-B14F-4D97-AF65-F5344CB8AC3E}">
        <p14:creationId xmlns:p14="http://schemas.microsoft.com/office/powerpoint/2010/main" val="11874912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CB683-A130-4E44-886B-D551782481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5C1BB2-A73F-424F-A964-9AF4BD5072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CD0CC5-9BF2-4C5A-9041-EDB14E2BC7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3E7F7A-64DB-4EF3-8FB7-19D8DB2DDF4B}"/>
              </a:ext>
            </a:extLst>
          </p:cNvPr>
          <p:cNvSpPr>
            <a:spLocks noGrp="1"/>
          </p:cNvSpPr>
          <p:nvPr>
            <p:ph type="dt" sz="half" idx="10"/>
          </p:nvPr>
        </p:nvSpPr>
        <p:spPr/>
        <p:txBody>
          <a:bodyPr/>
          <a:lstStyle/>
          <a:p>
            <a:fld id="{908781D4-D81D-41FE-8A6A-E6E92FEC45E1}" type="datetimeFigureOut">
              <a:rPr lang="en-US" smtClean="0"/>
              <a:t>5/1/2022</a:t>
            </a:fld>
            <a:endParaRPr lang="en-US"/>
          </a:p>
        </p:txBody>
      </p:sp>
      <p:sp>
        <p:nvSpPr>
          <p:cNvPr id="6" name="Footer Placeholder 5">
            <a:extLst>
              <a:ext uri="{FF2B5EF4-FFF2-40B4-BE49-F238E27FC236}">
                <a16:creationId xmlns:a16="http://schemas.microsoft.com/office/drawing/2014/main" id="{EF0112AC-4FB6-4A34-B95F-B567438F4B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67F429-7408-4E5D-B497-27E936A929D2}"/>
              </a:ext>
            </a:extLst>
          </p:cNvPr>
          <p:cNvSpPr>
            <a:spLocks noGrp="1"/>
          </p:cNvSpPr>
          <p:nvPr>
            <p:ph type="sldNum" sz="quarter" idx="12"/>
          </p:nvPr>
        </p:nvSpPr>
        <p:spPr/>
        <p:txBody>
          <a:bodyPr/>
          <a:lstStyle/>
          <a:p>
            <a:fld id="{D6DAA86D-4B5E-4C93-8F36-C52111FC10EF}" type="slidenum">
              <a:rPr lang="en-US" smtClean="0"/>
              <a:t>‹#›</a:t>
            </a:fld>
            <a:endParaRPr lang="en-US"/>
          </a:p>
        </p:txBody>
      </p:sp>
    </p:spTree>
    <p:extLst>
      <p:ext uri="{BB962C8B-B14F-4D97-AF65-F5344CB8AC3E}">
        <p14:creationId xmlns:p14="http://schemas.microsoft.com/office/powerpoint/2010/main" val="13105544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061E-073B-4B94-9833-7E03F613CA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BE31C4-925F-4EB6-AD22-C98CEA872F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21B4F-1BA5-43C5-BD53-131B794DE5DD}"/>
              </a:ext>
            </a:extLst>
          </p:cNvPr>
          <p:cNvSpPr>
            <a:spLocks noGrp="1"/>
          </p:cNvSpPr>
          <p:nvPr>
            <p:ph type="dt" sz="half" idx="10"/>
          </p:nvPr>
        </p:nvSpPr>
        <p:spPr/>
        <p:txBody>
          <a:bodyPr/>
          <a:lstStyle/>
          <a:p>
            <a:fld id="{908781D4-D81D-41FE-8A6A-E6E92FEC45E1}" type="datetimeFigureOut">
              <a:rPr lang="en-US" smtClean="0"/>
              <a:t>5/1/2022</a:t>
            </a:fld>
            <a:endParaRPr lang="en-US"/>
          </a:p>
        </p:txBody>
      </p:sp>
      <p:sp>
        <p:nvSpPr>
          <p:cNvPr id="5" name="Footer Placeholder 4">
            <a:extLst>
              <a:ext uri="{FF2B5EF4-FFF2-40B4-BE49-F238E27FC236}">
                <a16:creationId xmlns:a16="http://schemas.microsoft.com/office/drawing/2014/main" id="{A942B6F9-6DFD-411D-8B1A-70981DBE9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4F50E0-2F7B-4BBD-9223-A9674C626353}"/>
              </a:ext>
            </a:extLst>
          </p:cNvPr>
          <p:cNvSpPr>
            <a:spLocks noGrp="1"/>
          </p:cNvSpPr>
          <p:nvPr>
            <p:ph type="sldNum" sz="quarter" idx="12"/>
          </p:nvPr>
        </p:nvSpPr>
        <p:spPr/>
        <p:txBody>
          <a:bodyPr/>
          <a:lstStyle/>
          <a:p>
            <a:fld id="{D6DAA86D-4B5E-4C93-8F36-C52111FC10EF}" type="slidenum">
              <a:rPr lang="en-US" smtClean="0"/>
              <a:t>‹#›</a:t>
            </a:fld>
            <a:endParaRPr lang="en-US"/>
          </a:p>
        </p:txBody>
      </p:sp>
    </p:spTree>
    <p:extLst>
      <p:ext uri="{BB962C8B-B14F-4D97-AF65-F5344CB8AC3E}">
        <p14:creationId xmlns:p14="http://schemas.microsoft.com/office/powerpoint/2010/main" val="7258654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244C82-AF92-4B05-B045-40CC7CD3E7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ABBE37-D65B-41D8-8580-F03211CC17C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DAB24A-A314-4372-B14F-18943FEFD08E}"/>
              </a:ext>
            </a:extLst>
          </p:cNvPr>
          <p:cNvSpPr>
            <a:spLocks noGrp="1"/>
          </p:cNvSpPr>
          <p:nvPr>
            <p:ph type="dt" sz="half" idx="10"/>
          </p:nvPr>
        </p:nvSpPr>
        <p:spPr/>
        <p:txBody>
          <a:bodyPr/>
          <a:lstStyle/>
          <a:p>
            <a:fld id="{908781D4-D81D-41FE-8A6A-E6E92FEC45E1}" type="datetimeFigureOut">
              <a:rPr lang="en-US" smtClean="0"/>
              <a:t>5/1/2022</a:t>
            </a:fld>
            <a:endParaRPr lang="en-US"/>
          </a:p>
        </p:txBody>
      </p:sp>
      <p:sp>
        <p:nvSpPr>
          <p:cNvPr id="5" name="Footer Placeholder 4">
            <a:extLst>
              <a:ext uri="{FF2B5EF4-FFF2-40B4-BE49-F238E27FC236}">
                <a16:creationId xmlns:a16="http://schemas.microsoft.com/office/drawing/2014/main" id="{B17201B9-7A0A-4776-A92E-229CDC6694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4EAFCA-ACDB-4878-8848-0A3556CA5E21}"/>
              </a:ext>
            </a:extLst>
          </p:cNvPr>
          <p:cNvSpPr>
            <a:spLocks noGrp="1"/>
          </p:cNvSpPr>
          <p:nvPr>
            <p:ph type="sldNum" sz="quarter" idx="12"/>
          </p:nvPr>
        </p:nvSpPr>
        <p:spPr/>
        <p:txBody>
          <a:bodyPr/>
          <a:lstStyle/>
          <a:p>
            <a:fld id="{D6DAA86D-4B5E-4C93-8F36-C52111FC10EF}" type="slidenum">
              <a:rPr lang="en-US" smtClean="0"/>
              <a:t>‹#›</a:t>
            </a:fld>
            <a:endParaRPr lang="en-US"/>
          </a:p>
        </p:txBody>
      </p:sp>
    </p:spTree>
    <p:extLst>
      <p:ext uri="{BB962C8B-B14F-4D97-AF65-F5344CB8AC3E}">
        <p14:creationId xmlns:p14="http://schemas.microsoft.com/office/powerpoint/2010/main" val="5982785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77" y="2235"/>
            <a:ext cx="12184052" cy="6853529"/>
          </a:xfrm>
          <a:prstGeom prst="rect">
            <a:avLst/>
          </a:prstGeom>
        </p:spPr>
      </p:pic>
      <p:sp>
        <p:nvSpPr>
          <p:cNvPr id="2" name="Title 1"/>
          <p:cNvSpPr>
            <a:spLocks noGrp="1"/>
          </p:cNvSpPr>
          <p:nvPr>
            <p:ph type="title"/>
          </p:nvPr>
        </p:nvSpPr>
        <p:spPr>
          <a:xfrm>
            <a:off x="457200" y="274639"/>
            <a:ext cx="10972800" cy="1143000"/>
          </a:xfrm>
        </p:spPr>
        <p:txBody>
          <a:bodyPr>
            <a:normAutofit/>
          </a:bodyPr>
          <a:lstStyle>
            <a:lvl1pPr algn="l">
              <a:defRPr sz="4000" b="1" spc="-100" baseline="0">
                <a:solidFill>
                  <a:schemeClr val="tx2">
                    <a:lumMod val="75000"/>
                  </a:schemeClr>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600202"/>
            <a:ext cx="10972800" cy="4525963"/>
          </a:xfrm>
        </p:spPr>
        <p:txBody>
          <a:bodyPr/>
          <a:lstStyle>
            <a:lvl1pPr>
              <a:lnSpc>
                <a:spcPct val="120000"/>
              </a:lnSpc>
              <a:defRPr sz="1800" b="1">
                <a:solidFill>
                  <a:schemeClr val="tx2">
                    <a:lumMod val="75000"/>
                  </a:schemeClr>
                </a:solidFill>
                <a:latin typeface="Arial" pitchFamily="34" charset="0"/>
                <a:cs typeface="Arial" pitchFamily="34" charset="0"/>
              </a:defRPr>
            </a:lvl1pPr>
            <a:lvl2pPr>
              <a:lnSpc>
                <a:spcPct val="120000"/>
              </a:lnSpc>
              <a:defRPr sz="1500">
                <a:solidFill>
                  <a:schemeClr val="tx2">
                    <a:lumMod val="75000"/>
                  </a:schemeClr>
                </a:solidFill>
                <a:latin typeface="Arial" pitchFamily="34" charset="0"/>
                <a:cs typeface="Arial" pitchFamily="34" charset="0"/>
              </a:defRPr>
            </a:lvl2pPr>
            <a:lvl3pPr>
              <a:lnSpc>
                <a:spcPct val="120000"/>
              </a:lnSpc>
              <a:defRPr sz="1500">
                <a:solidFill>
                  <a:schemeClr val="tx2">
                    <a:lumMod val="75000"/>
                  </a:schemeClr>
                </a:solidFill>
                <a:latin typeface="Arial" pitchFamily="34" charset="0"/>
                <a:cs typeface="Arial" pitchFamily="34" charset="0"/>
              </a:defRPr>
            </a:lvl3pPr>
            <a:lvl4pPr>
              <a:lnSpc>
                <a:spcPct val="120000"/>
              </a:lnSpc>
              <a:defRPr sz="1500">
                <a:solidFill>
                  <a:schemeClr val="tx2">
                    <a:lumMod val="75000"/>
                  </a:schemeClr>
                </a:solidFill>
                <a:latin typeface="Arial" pitchFamily="34" charset="0"/>
                <a:cs typeface="Arial" pitchFamily="34" charset="0"/>
              </a:defRPr>
            </a:lvl4pPr>
            <a:lvl5pPr>
              <a:lnSpc>
                <a:spcPct val="120000"/>
              </a:lnSpc>
              <a:defRPr sz="1500">
                <a:solidFill>
                  <a:schemeClr val="tx2">
                    <a:lumMod val="75000"/>
                  </a:schemeClr>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737600" y="6416677"/>
            <a:ext cx="2844800" cy="365125"/>
          </a:xfrm>
        </p:spPr>
        <p:txBody>
          <a:bodyPr/>
          <a:lstStyle>
            <a:lvl1pPr>
              <a:defRPr b="0">
                <a:solidFill>
                  <a:schemeClr val="bg1"/>
                </a:solidFill>
                <a:effectLst>
                  <a:outerShdw blurRad="38100" dist="38100" dir="2700000" algn="tl">
                    <a:srgbClr val="000000">
                      <a:alpha val="43137"/>
                    </a:srgbClr>
                  </a:outerShdw>
                </a:effectLst>
                <a:latin typeface="Arial" pitchFamily="34" charset="0"/>
                <a:cs typeface="Arial" pitchFamily="34" charset="0"/>
              </a:defRPr>
            </a:lvl1pPr>
          </a:lstStyle>
          <a:p>
            <a:fld id="{B3ED26DC-60FE-4FA5-9A9B-B1999022ACD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275098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rcRect t="88882" r="60007"/>
          <a:stretch>
            <a:fillRect/>
          </a:stretch>
        </p:blipFill>
        <p:spPr>
          <a:xfrm>
            <a:off x="3977" y="6096000"/>
            <a:ext cx="4872823" cy="762000"/>
          </a:xfrm>
          <a:prstGeom prst="rect">
            <a:avLst/>
          </a:prstGeom>
        </p:spPr>
      </p:pic>
      <p:sp>
        <p:nvSpPr>
          <p:cNvPr id="11" name="Rectangle 10"/>
          <p:cNvSpPr/>
          <p:nvPr userDrawn="1"/>
        </p:nvSpPr>
        <p:spPr>
          <a:xfrm>
            <a:off x="0" y="0"/>
            <a:ext cx="12192000" cy="1447800"/>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37600" y="6416677"/>
            <a:ext cx="2844800" cy="365125"/>
          </a:xfrm>
        </p:spPr>
        <p:txBody>
          <a:bodyPr/>
          <a:lstStyle>
            <a:lvl1pPr>
              <a:defRPr b="0">
                <a:solidFill>
                  <a:schemeClr val="bg1"/>
                </a:solidFill>
                <a:effectLst>
                  <a:outerShdw blurRad="38100" dist="38100" dir="2700000" algn="tl">
                    <a:srgbClr val="000000">
                      <a:alpha val="43137"/>
                    </a:srgbClr>
                  </a:outerShdw>
                </a:effectLst>
                <a:latin typeface="Arial" pitchFamily="34" charset="0"/>
                <a:cs typeface="Arial" pitchFamily="34" charset="0"/>
              </a:defRPr>
            </a:lvl1pPr>
          </a:lstStyle>
          <a:p>
            <a:fld id="{B3ED26DC-60FE-4FA5-9A9B-B1999022ACD7}" type="slidenum">
              <a:rPr lang="en-US" smtClean="0">
                <a:solidFill>
                  <a:prstClr val="white"/>
                </a:solidFill>
              </a:rPr>
              <a:pPr/>
              <a:t>‹#›</a:t>
            </a:fld>
            <a:endParaRPr lang="en-US">
              <a:solidFill>
                <a:prstClr val="white"/>
              </a:solidFill>
            </a:endParaRPr>
          </a:p>
        </p:txBody>
      </p:sp>
      <p:sp>
        <p:nvSpPr>
          <p:cNvPr id="3" name="Content Placeholder 2"/>
          <p:cNvSpPr>
            <a:spLocks noGrp="1"/>
          </p:cNvSpPr>
          <p:nvPr>
            <p:ph idx="1"/>
          </p:nvPr>
        </p:nvSpPr>
        <p:spPr>
          <a:xfrm>
            <a:off x="457200" y="1600202"/>
            <a:ext cx="10972800" cy="4525963"/>
          </a:xfrm>
        </p:spPr>
        <p:txBody>
          <a:bodyPr/>
          <a:lstStyle>
            <a:lvl1pPr>
              <a:lnSpc>
                <a:spcPct val="120000"/>
              </a:lnSpc>
              <a:defRPr sz="1800" b="1">
                <a:solidFill>
                  <a:schemeClr val="tx2">
                    <a:lumMod val="75000"/>
                  </a:schemeClr>
                </a:solidFill>
                <a:latin typeface="Arial" pitchFamily="34" charset="0"/>
                <a:cs typeface="Arial" pitchFamily="34" charset="0"/>
              </a:defRPr>
            </a:lvl1pPr>
            <a:lvl2pPr>
              <a:lnSpc>
                <a:spcPct val="120000"/>
              </a:lnSpc>
              <a:defRPr sz="1500">
                <a:solidFill>
                  <a:schemeClr val="tx2">
                    <a:lumMod val="75000"/>
                  </a:schemeClr>
                </a:solidFill>
                <a:latin typeface="Arial" pitchFamily="34" charset="0"/>
                <a:cs typeface="Arial" pitchFamily="34" charset="0"/>
              </a:defRPr>
            </a:lvl2pPr>
            <a:lvl3pPr>
              <a:lnSpc>
                <a:spcPct val="120000"/>
              </a:lnSpc>
              <a:defRPr sz="1500">
                <a:solidFill>
                  <a:schemeClr val="tx2">
                    <a:lumMod val="75000"/>
                  </a:schemeClr>
                </a:solidFill>
                <a:latin typeface="Arial" pitchFamily="34" charset="0"/>
                <a:cs typeface="Arial" pitchFamily="34" charset="0"/>
              </a:defRPr>
            </a:lvl3pPr>
            <a:lvl4pPr>
              <a:lnSpc>
                <a:spcPct val="120000"/>
              </a:lnSpc>
              <a:defRPr sz="1500">
                <a:solidFill>
                  <a:schemeClr val="tx2">
                    <a:lumMod val="75000"/>
                  </a:schemeClr>
                </a:solidFill>
                <a:latin typeface="Arial" pitchFamily="34" charset="0"/>
                <a:cs typeface="Arial" pitchFamily="34" charset="0"/>
              </a:defRPr>
            </a:lvl4pPr>
            <a:lvl5pPr>
              <a:lnSpc>
                <a:spcPct val="120000"/>
              </a:lnSpc>
              <a:defRPr sz="1500">
                <a:solidFill>
                  <a:schemeClr val="tx2">
                    <a:lumMod val="75000"/>
                  </a:schemeClr>
                </a:solidFill>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57200" y="274639"/>
            <a:ext cx="10972800" cy="1143000"/>
          </a:xfrm>
        </p:spPr>
        <p:txBody>
          <a:bodyPr>
            <a:normAutofit/>
          </a:bodyPr>
          <a:lstStyle>
            <a:lvl1pPr algn="l">
              <a:defRPr sz="4000" b="1" spc="-100" baseline="0">
                <a:solidFill>
                  <a:schemeClr val="bg1"/>
                </a:solidFill>
                <a:latin typeface="Arial" pitchFamily="34" charset="0"/>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475960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416681"/>
            <a:ext cx="2844800" cy="365125"/>
          </a:xfrm>
        </p:spPr>
        <p:txBody>
          <a:bodyPr/>
          <a:lstStyle>
            <a:lvl1pPr>
              <a:defRPr b="0">
                <a:solidFill>
                  <a:schemeClr val="bg1"/>
                </a:solidFill>
                <a:effectLst>
                  <a:outerShdw blurRad="38100" dist="38100" dir="2700000" algn="tl">
                    <a:srgbClr val="000000">
                      <a:alpha val="43137"/>
                    </a:srgbClr>
                  </a:outerShdw>
                </a:effectLst>
                <a:latin typeface="Arial" pitchFamily="34" charset="0"/>
                <a:cs typeface="Arial" pitchFamily="34" charset="0"/>
              </a:defRPr>
            </a:lvl1pPr>
          </a:lstStyle>
          <a:p>
            <a:fld id="{B3ED26DC-60FE-4FA5-9A9B-B1999022ACD7}" type="slidenum">
              <a:rPr lang="en-US" smtClean="0">
                <a:solidFill>
                  <a:prstClr val="white"/>
                </a:solidFill>
              </a:rPr>
              <a:pPr/>
              <a:t>‹#›</a:t>
            </a:fld>
            <a:endParaRPr lang="en-US">
              <a:solidFill>
                <a:prstClr val="white"/>
              </a:solidFill>
            </a:endParaRPr>
          </a:p>
        </p:txBody>
      </p:sp>
      <p:sp>
        <p:nvSpPr>
          <p:cNvPr id="3" name="Content Placeholder 2"/>
          <p:cNvSpPr>
            <a:spLocks noGrp="1"/>
          </p:cNvSpPr>
          <p:nvPr>
            <p:ph idx="1"/>
          </p:nvPr>
        </p:nvSpPr>
        <p:spPr>
          <a:xfrm>
            <a:off x="457200" y="1600206"/>
            <a:ext cx="10972800" cy="4525963"/>
          </a:xfrm>
        </p:spPr>
        <p:txBody>
          <a:bodyPr/>
          <a:lstStyle>
            <a:lvl1pPr>
              <a:lnSpc>
                <a:spcPct val="120000"/>
              </a:lnSpc>
              <a:defRPr sz="1350" b="1">
                <a:solidFill>
                  <a:schemeClr val="tx2">
                    <a:lumMod val="75000"/>
                  </a:schemeClr>
                </a:solidFill>
                <a:latin typeface="Arial" pitchFamily="34" charset="0"/>
                <a:cs typeface="Arial" pitchFamily="34" charset="0"/>
              </a:defRPr>
            </a:lvl1pPr>
            <a:lvl2pPr>
              <a:lnSpc>
                <a:spcPct val="120000"/>
              </a:lnSpc>
              <a:defRPr sz="1125">
                <a:solidFill>
                  <a:schemeClr val="tx2">
                    <a:lumMod val="75000"/>
                  </a:schemeClr>
                </a:solidFill>
                <a:latin typeface="Arial" pitchFamily="34" charset="0"/>
                <a:cs typeface="Arial" pitchFamily="34" charset="0"/>
              </a:defRPr>
            </a:lvl2pPr>
            <a:lvl3pPr>
              <a:lnSpc>
                <a:spcPct val="120000"/>
              </a:lnSpc>
              <a:defRPr sz="1125">
                <a:solidFill>
                  <a:schemeClr val="tx2">
                    <a:lumMod val="75000"/>
                  </a:schemeClr>
                </a:solidFill>
                <a:latin typeface="Arial" pitchFamily="34" charset="0"/>
                <a:cs typeface="Arial" pitchFamily="34" charset="0"/>
              </a:defRPr>
            </a:lvl3pPr>
            <a:lvl4pPr>
              <a:lnSpc>
                <a:spcPct val="120000"/>
              </a:lnSpc>
              <a:defRPr sz="1125">
                <a:solidFill>
                  <a:schemeClr val="tx2">
                    <a:lumMod val="75000"/>
                  </a:schemeClr>
                </a:solidFill>
                <a:latin typeface="Arial" pitchFamily="34" charset="0"/>
                <a:cs typeface="Arial" pitchFamily="34" charset="0"/>
              </a:defRPr>
            </a:lvl4pPr>
            <a:lvl5pPr>
              <a:lnSpc>
                <a:spcPct val="120000"/>
              </a:lnSpc>
              <a:defRPr sz="1125">
                <a:solidFill>
                  <a:schemeClr val="tx2">
                    <a:lumMod val="75000"/>
                  </a:schemeClr>
                </a:solidFill>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57200" y="274639"/>
            <a:ext cx="10972800" cy="1143000"/>
          </a:xfrm>
        </p:spPr>
        <p:txBody>
          <a:bodyPr>
            <a:normAutofit/>
          </a:bodyPr>
          <a:lstStyle>
            <a:lvl1pPr algn="l">
              <a:defRPr sz="3000" b="1" spc="-75" baseline="0">
                <a:solidFill>
                  <a:schemeClr val="tx1"/>
                </a:solidFill>
                <a:latin typeface="Arial" pitchFamily="34" charset="0"/>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75933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sz="563"/>
            </a:lvl1pPr>
          </a:lstStyle>
          <a:p>
            <a:r>
              <a:rPr lang="en-US" dirty="0"/>
              <a:t>Property of The Costich Group</a:t>
            </a:r>
          </a:p>
          <a:p>
            <a:endParaRPr lang="en-US" dirty="0"/>
          </a:p>
        </p:txBody>
      </p:sp>
      <p:sp>
        <p:nvSpPr>
          <p:cNvPr id="2" name="Date Placeholder 1"/>
          <p:cNvSpPr>
            <a:spLocks noGrp="1"/>
          </p:cNvSpPr>
          <p:nvPr>
            <p:ph type="dt" sz="half" idx="10"/>
          </p:nvPr>
        </p:nvSpPr>
        <p:spPr/>
        <p:txBody>
          <a:bodyPr/>
          <a:lstStyle/>
          <a:p>
            <a:fld id="{03F41C87-7AD9-4845-A077-840E4A0F3F06}" type="datetimeFigureOut">
              <a:rPr lang="en-US"/>
              <a:t>5/1/2022</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880" y="1905000"/>
            <a:ext cx="3597544" cy="2667000"/>
          </a:xfrm>
        </p:spPr>
        <p:txBody>
          <a:bodyPr anchor="b">
            <a:noAutofit/>
          </a:bodyPr>
          <a:lstStyle>
            <a:lvl1pPr algn="l">
              <a:lnSpc>
                <a:spcPct val="90000"/>
              </a:lnSpc>
              <a:defRPr sz="1140" b="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491" y="4648200"/>
            <a:ext cx="3582332" cy="1371600"/>
          </a:xfrm>
        </p:spPr>
        <p:txBody>
          <a:bodyPr>
            <a:normAutofit/>
          </a:bodyPr>
          <a:lstStyle>
            <a:lvl1pPr marL="0" indent="0">
              <a:lnSpc>
                <a:spcPct val="90000"/>
              </a:lnSpc>
              <a:spcBef>
                <a:spcPts val="380"/>
              </a:spcBef>
              <a:buNone/>
              <a:defRPr sz="570"/>
            </a:lvl1pPr>
            <a:lvl2pPr marL="144699" indent="0">
              <a:buNone/>
              <a:defRPr sz="380"/>
            </a:lvl2pPr>
            <a:lvl3pPr marL="289399" indent="0">
              <a:buNone/>
              <a:defRPr sz="316"/>
            </a:lvl3pPr>
            <a:lvl4pPr marL="434099" indent="0">
              <a:buNone/>
              <a:defRPr sz="285"/>
            </a:lvl4pPr>
            <a:lvl5pPr marL="578798" indent="0">
              <a:buNone/>
              <a:defRPr sz="285"/>
            </a:lvl5pPr>
            <a:lvl6pPr marL="723498" indent="0">
              <a:buNone/>
              <a:defRPr sz="285"/>
            </a:lvl6pPr>
            <a:lvl7pPr marL="868198" indent="0">
              <a:buNone/>
              <a:defRPr sz="285"/>
            </a:lvl7pPr>
            <a:lvl8pPr marL="1012897" indent="0">
              <a:buNone/>
              <a:defRPr sz="285"/>
            </a:lvl8pPr>
            <a:lvl9pPr marL="1157597" indent="0">
              <a:buNone/>
              <a:defRPr sz="285"/>
            </a:lvl9pPr>
          </a:lstStyle>
          <a:p>
            <a:pPr lvl="0"/>
            <a:r>
              <a:rPr lang="en-US"/>
              <a:t>Click to edit Master text styles</a:t>
            </a:r>
          </a:p>
        </p:txBody>
      </p:sp>
      <p:sp>
        <p:nvSpPr>
          <p:cNvPr id="3" name="Content Placeholder 2"/>
          <p:cNvSpPr>
            <a:spLocks noGrp="1"/>
          </p:cNvSpPr>
          <p:nvPr>
            <p:ph idx="1"/>
          </p:nvPr>
        </p:nvSpPr>
        <p:spPr>
          <a:xfrm>
            <a:off x="4952705" y="685800"/>
            <a:ext cx="6402467" cy="5334000"/>
          </a:xfrm>
        </p:spPr>
        <p:txBody>
          <a:bodyPr>
            <a:normAutofit/>
          </a:bodyPr>
          <a:lstStyle>
            <a:lvl1pPr>
              <a:defRPr sz="760"/>
            </a:lvl1pPr>
            <a:lvl2pPr>
              <a:defRPr sz="633"/>
            </a:lvl2pPr>
            <a:lvl3pPr>
              <a:defRPr sz="570"/>
            </a:lvl3pPr>
            <a:lvl4pPr>
              <a:defRPr sz="506"/>
            </a:lvl4pPr>
            <a:lvl5pPr>
              <a:defRPr sz="506"/>
            </a:lvl5pPr>
            <a:lvl6pPr>
              <a:defRPr sz="506"/>
            </a:lvl6pPr>
            <a:lvl7pPr>
              <a:defRPr sz="506"/>
            </a:lvl7pPr>
            <a:lvl8pPr>
              <a:defRPr sz="506"/>
            </a:lvl8pPr>
            <a:lvl9pPr>
              <a:defRPr sz="5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03F41C87-7AD9-4845-A077-840E4A0F3F06}" type="datetimeFigureOut">
              <a:rPr lang="en-US"/>
              <a:t>5/1/2022</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880" y="1905000"/>
            <a:ext cx="3597544" cy="2667000"/>
          </a:xfrm>
        </p:spPr>
        <p:txBody>
          <a:bodyPr anchor="b">
            <a:normAutofit/>
          </a:bodyPr>
          <a:lstStyle>
            <a:lvl1pPr algn="l">
              <a:lnSpc>
                <a:spcPct val="90000"/>
              </a:lnSpc>
              <a:defRPr sz="1140"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491" y="4648200"/>
            <a:ext cx="3582332" cy="1371600"/>
          </a:xfrm>
        </p:spPr>
        <p:txBody>
          <a:bodyPr>
            <a:normAutofit/>
          </a:bodyPr>
          <a:lstStyle>
            <a:lvl1pPr marL="0" indent="0">
              <a:lnSpc>
                <a:spcPct val="90000"/>
              </a:lnSpc>
              <a:spcBef>
                <a:spcPts val="380"/>
              </a:spcBef>
              <a:buNone/>
              <a:defRPr sz="570"/>
            </a:lvl1pPr>
            <a:lvl2pPr marL="144699" indent="0">
              <a:buNone/>
              <a:defRPr sz="380"/>
            </a:lvl2pPr>
            <a:lvl3pPr marL="289399" indent="0">
              <a:buNone/>
              <a:defRPr sz="316"/>
            </a:lvl3pPr>
            <a:lvl4pPr marL="434099" indent="0">
              <a:buNone/>
              <a:defRPr sz="285"/>
            </a:lvl4pPr>
            <a:lvl5pPr marL="578798" indent="0">
              <a:buNone/>
              <a:defRPr sz="285"/>
            </a:lvl5pPr>
            <a:lvl6pPr marL="723498" indent="0">
              <a:buNone/>
              <a:defRPr sz="285"/>
            </a:lvl6pPr>
            <a:lvl7pPr marL="868198" indent="0">
              <a:buNone/>
              <a:defRPr sz="285"/>
            </a:lvl7pPr>
            <a:lvl8pPr marL="1012897" indent="0">
              <a:buNone/>
              <a:defRPr sz="285"/>
            </a:lvl8pPr>
            <a:lvl9pPr marL="1157597" indent="0">
              <a:buNone/>
              <a:defRPr sz="285"/>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952705" y="685800"/>
            <a:ext cx="6402467" cy="5334000"/>
          </a:xfrm>
          <a:solidFill>
            <a:schemeClr val="bg2"/>
          </a:solidFill>
          <a:ln w="76200">
            <a:solidFill>
              <a:schemeClr val="tx1"/>
            </a:solidFill>
            <a:miter lim="800000"/>
          </a:ln>
        </p:spPr>
        <p:txBody>
          <a:bodyPr>
            <a:normAutofit/>
          </a:bodyPr>
          <a:lstStyle>
            <a:lvl1pPr marL="0" indent="0" algn="ctr">
              <a:buNone/>
              <a:defRPr sz="760"/>
            </a:lvl1pPr>
            <a:lvl2pPr marL="144699" indent="0">
              <a:buNone/>
              <a:defRPr sz="887"/>
            </a:lvl2pPr>
            <a:lvl3pPr marL="289399" indent="0">
              <a:buNone/>
              <a:defRPr sz="760"/>
            </a:lvl3pPr>
            <a:lvl4pPr marL="434099" indent="0">
              <a:buNone/>
              <a:defRPr sz="633"/>
            </a:lvl4pPr>
            <a:lvl5pPr marL="578798" indent="0">
              <a:buNone/>
              <a:defRPr sz="633"/>
            </a:lvl5pPr>
            <a:lvl6pPr marL="723498" indent="0">
              <a:buNone/>
              <a:defRPr sz="633"/>
            </a:lvl6pPr>
            <a:lvl7pPr marL="868198" indent="0">
              <a:buNone/>
              <a:defRPr sz="633"/>
            </a:lvl7pPr>
            <a:lvl8pPr marL="1012897" indent="0">
              <a:buNone/>
              <a:defRPr sz="633"/>
            </a:lvl8pPr>
            <a:lvl9pPr marL="1157597" indent="0">
              <a:buNone/>
              <a:defRPr sz="633"/>
            </a:lvl9pPr>
          </a:lstStyle>
          <a:p>
            <a:r>
              <a:rPr lang="en-US"/>
              <a:t>Click icon to add picture</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pPr/>
              <a:t>5/1/2022</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5.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819" y="381000"/>
            <a:ext cx="9146383" cy="13716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809" y="1904999"/>
            <a:ext cx="9136771"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809" y="6400800"/>
            <a:ext cx="6554907" cy="276228"/>
          </a:xfrm>
          <a:prstGeom prst="rect">
            <a:avLst/>
          </a:prstGeom>
        </p:spPr>
        <p:txBody>
          <a:bodyPr vert="horz" lIns="91440" tIns="45720" rIns="91440" bIns="45720" rtlCol="0" anchor="ctr"/>
          <a:lstStyle>
            <a:lvl1pPr algn="l">
              <a:defRPr sz="348">
                <a:solidFill>
                  <a:schemeClr val="tx1">
                    <a:tint val="75000"/>
                  </a:schemeClr>
                </a:solidFill>
              </a:defRPr>
            </a:lvl1pPr>
          </a:lstStyle>
          <a:p>
            <a:r>
              <a:rPr lang="en-US" dirty="0"/>
              <a:t>Property of Th </a:t>
            </a:r>
            <a:r>
              <a:rPr lang="en-US" dirty="0" err="1"/>
              <a:t>eCostich</a:t>
            </a:r>
            <a:r>
              <a:rPr lang="en-US" dirty="0"/>
              <a:t> Group</a:t>
            </a:r>
          </a:p>
        </p:txBody>
      </p:sp>
      <p:sp>
        <p:nvSpPr>
          <p:cNvPr id="4" name="Date Placeholder 3"/>
          <p:cNvSpPr>
            <a:spLocks noGrp="1"/>
          </p:cNvSpPr>
          <p:nvPr>
            <p:ph type="dt" sz="half" idx="2"/>
          </p:nvPr>
        </p:nvSpPr>
        <p:spPr>
          <a:xfrm>
            <a:off x="8228574" y="6400800"/>
            <a:ext cx="1449767" cy="276228"/>
          </a:xfrm>
          <a:prstGeom prst="rect">
            <a:avLst/>
          </a:prstGeom>
        </p:spPr>
        <p:txBody>
          <a:bodyPr vert="horz" lIns="91440" tIns="45720" rIns="91440" bIns="45720" rtlCol="0" anchor="ctr"/>
          <a:lstStyle>
            <a:lvl1pPr algn="r">
              <a:defRPr sz="348">
                <a:solidFill>
                  <a:schemeClr val="tx1">
                    <a:tint val="75000"/>
                  </a:schemeClr>
                </a:solidFill>
              </a:defRPr>
            </a:lvl1pPr>
          </a:lstStyle>
          <a:p>
            <a:fld id="{03F41C87-7AD9-4845-A077-840E4A0F3F06}" type="datetimeFigureOut">
              <a:rPr lang="en-US" smtClean="0"/>
              <a:pPr/>
              <a:t>5/1/2022</a:t>
            </a:fld>
            <a:endParaRPr lang="en-US"/>
          </a:p>
        </p:txBody>
      </p:sp>
      <p:sp>
        <p:nvSpPr>
          <p:cNvPr id="6" name="Slide Number Placeholder 5"/>
          <p:cNvSpPr>
            <a:spLocks noGrp="1"/>
          </p:cNvSpPr>
          <p:nvPr>
            <p:ph type="sldNum" sz="quarter" idx="4"/>
          </p:nvPr>
        </p:nvSpPr>
        <p:spPr>
          <a:xfrm>
            <a:off x="9830771" y="6400800"/>
            <a:ext cx="838420" cy="276228"/>
          </a:xfrm>
          <a:prstGeom prst="rect">
            <a:avLst/>
          </a:prstGeom>
        </p:spPr>
        <p:txBody>
          <a:bodyPr vert="horz" lIns="91440" tIns="45720" rIns="91440" bIns="45720" rtlCol="0" anchor="ctr"/>
          <a:lstStyle>
            <a:lvl1pPr algn="r">
              <a:defRPr sz="348">
                <a:solidFill>
                  <a:schemeClr val="tx1">
                    <a:tint val="75000"/>
                  </a:schemeClr>
                </a:solidFill>
              </a:defRPr>
            </a:lvl1pPr>
          </a:lstStyle>
          <a:p>
            <a:fld id="{2A013F82-EE5E-44EE-A61D-E31C6657F26F}" type="slidenum">
              <a:rPr lang="en-US" smtClean="0"/>
              <a:pPr/>
              <a:t>‹#›</a:t>
            </a:fld>
            <a:endParaRPr lang="en-US"/>
          </a:p>
        </p:txBody>
      </p:sp>
      <p:pic>
        <p:nvPicPr>
          <p:cNvPr id="7" name="Picture 6">
            <a:extLst>
              <a:ext uri="{FF2B5EF4-FFF2-40B4-BE49-F238E27FC236}">
                <a16:creationId xmlns:a16="http://schemas.microsoft.com/office/drawing/2014/main" id="{C5752932-8054-4D66-8C3D-2F3A58883F09}"/>
              </a:ext>
            </a:extLst>
          </p:cNvPr>
          <p:cNvPicPr>
            <a:picLocks noChangeAspect="1"/>
          </p:cNvPicPr>
          <p:nvPr userDrawn="1"/>
        </p:nvPicPr>
        <p:blipFill>
          <a:blip r:embed="rId21"/>
          <a:stretch>
            <a:fillRect/>
          </a:stretch>
        </p:blipFill>
        <p:spPr>
          <a:xfrm>
            <a:off x="9245601" y="5829267"/>
            <a:ext cx="2446740" cy="762066"/>
          </a:xfrm>
          <a:prstGeom prst="rect">
            <a:avLst/>
          </a:prstGeom>
        </p:spPr>
      </p:pic>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 id="2147483699" r:id="rId13"/>
    <p:sldLayoutId id="2147483700" r:id="rId14"/>
    <p:sldLayoutId id="2147483701" r:id="rId15"/>
    <p:sldLayoutId id="2147483702" r:id="rId16"/>
    <p:sldLayoutId id="2147483703" r:id="rId17"/>
    <p:sldLayoutId id="2147483724"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289399" rtl="0" eaLnBrk="1" latinLnBrk="0" hangingPunct="1">
        <a:lnSpc>
          <a:spcPct val="90000"/>
        </a:lnSpc>
        <a:spcBef>
          <a:spcPct val="0"/>
        </a:spcBef>
        <a:buNone/>
        <a:defRPr sz="1140" kern="1200" spc="32" baseline="0">
          <a:solidFill>
            <a:schemeClr val="tx1"/>
          </a:solidFill>
          <a:latin typeface="+mj-lt"/>
          <a:ea typeface="+mj-ea"/>
          <a:cs typeface="+mj-cs"/>
        </a:defRPr>
      </a:lvl1pPr>
    </p:titleStyle>
    <p:bodyStyle>
      <a:lvl1pPr marL="70843" indent="-70843" algn="l" defTabSz="289399" rtl="0" eaLnBrk="1" latinLnBrk="0" hangingPunct="1">
        <a:lnSpc>
          <a:spcPct val="90000"/>
        </a:lnSpc>
        <a:spcBef>
          <a:spcPts val="570"/>
        </a:spcBef>
        <a:buClr>
          <a:schemeClr val="accent1"/>
        </a:buClr>
        <a:buSzPct val="100000"/>
        <a:buFont typeface="Arial" pitchFamily="34" charset="0"/>
        <a:buChar char="•"/>
        <a:defRPr sz="760" kern="1200">
          <a:solidFill>
            <a:schemeClr val="tx1"/>
          </a:solidFill>
          <a:latin typeface="+mn-lt"/>
          <a:ea typeface="+mn-ea"/>
          <a:cs typeface="+mn-cs"/>
        </a:defRPr>
      </a:lvl1pPr>
      <a:lvl2pPr marL="146709" indent="-73355" algn="l" defTabSz="289399" rtl="0" eaLnBrk="1" latinLnBrk="0" hangingPunct="1">
        <a:lnSpc>
          <a:spcPct val="90000"/>
        </a:lnSpc>
        <a:spcBef>
          <a:spcPts val="380"/>
        </a:spcBef>
        <a:buClr>
          <a:schemeClr val="accent1"/>
        </a:buClr>
        <a:buSzPct val="100000"/>
        <a:buFont typeface="Arial" pitchFamily="34" charset="0"/>
        <a:buChar char="•"/>
        <a:defRPr sz="633" kern="1200">
          <a:solidFill>
            <a:schemeClr val="tx1"/>
          </a:solidFill>
          <a:latin typeface="+mn-lt"/>
          <a:ea typeface="+mn-ea"/>
          <a:cs typeface="+mn-cs"/>
        </a:defRPr>
      </a:lvl2pPr>
      <a:lvl3pPr marL="216044" indent="-69335" algn="l" defTabSz="289399" rtl="0" eaLnBrk="1" latinLnBrk="0" hangingPunct="1">
        <a:lnSpc>
          <a:spcPct val="90000"/>
        </a:lnSpc>
        <a:spcBef>
          <a:spcPts val="191"/>
        </a:spcBef>
        <a:buClr>
          <a:schemeClr val="accent1"/>
        </a:buClr>
        <a:buSzPct val="100000"/>
        <a:buFont typeface="Arial" pitchFamily="34" charset="0"/>
        <a:buChar char="•"/>
        <a:defRPr sz="570" kern="1200">
          <a:solidFill>
            <a:schemeClr val="tx1"/>
          </a:solidFill>
          <a:latin typeface="+mn-lt"/>
          <a:ea typeface="+mn-ea"/>
          <a:cs typeface="+mn-cs"/>
        </a:defRPr>
      </a:lvl3pPr>
      <a:lvl4pPr marL="271312" indent="-55268" algn="l" defTabSz="289399" rtl="0" eaLnBrk="1" latinLnBrk="0" hangingPunct="1">
        <a:lnSpc>
          <a:spcPct val="90000"/>
        </a:lnSpc>
        <a:spcBef>
          <a:spcPts val="191"/>
        </a:spcBef>
        <a:buClr>
          <a:schemeClr val="accent1"/>
        </a:buClr>
        <a:buSzPct val="100000"/>
        <a:buFont typeface="Arial" pitchFamily="34" charset="0"/>
        <a:buChar char="•"/>
        <a:defRPr sz="506" kern="1200">
          <a:solidFill>
            <a:schemeClr val="tx1"/>
          </a:solidFill>
          <a:latin typeface="+mn-lt"/>
          <a:ea typeface="+mn-ea"/>
          <a:cs typeface="+mn-cs"/>
        </a:defRPr>
      </a:lvl4pPr>
      <a:lvl5pPr marL="326077" indent="-54765" algn="l" defTabSz="289399" rtl="0" eaLnBrk="1" latinLnBrk="0" hangingPunct="1">
        <a:lnSpc>
          <a:spcPct val="90000"/>
        </a:lnSpc>
        <a:spcBef>
          <a:spcPts val="191"/>
        </a:spcBef>
        <a:buClr>
          <a:schemeClr val="accent1"/>
        </a:buClr>
        <a:buSzPct val="100000"/>
        <a:buFont typeface="Arial" pitchFamily="34" charset="0"/>
        <a:buChar char="•"/>
        <a:defRPr sz="506" kern="1200">
          <a:solidFill>
            <a:schemeClr val="tx1"/>
          </a:solidFill>
          <a:latin typeface="+mn-lt"/>
          <a:ea typeface="+mn-ea"/>
          <a:cs typeface="+mn-cs"/>
        </a:defRPr>
      </a:lvl5pPr>
      <a:lvl6pPr marL="382007" indent="-54986" algn="l" defTabSz="289399" rtl="0" eaLnBrk="1" latinLnBrk="0" hangingPunct="1">
        <a:spcBef>
          <a:spcPts val="191"/>
        </a:spcBef>
        <a:buClr>
          <a:schemeClr val="accent1"/>
        </a:buClr>
        <a:buFont typeface="Arial" pitchFamily="34" charset="0"/>
        <a:buChar char="•"/>
        <a:defRPr sz="506" kern="1200">
          <a:solidFill>
            <a:schemeClr val="tx1"/>
          </a:solidFill>
          <a:latin typeface="+mn-lt"/>
          <a:ea typeface="+mn-ea"/>
          <a:cs typeface="+mn-cs"/>
        </a:defRPr>
      </a:lvl6pPr>
      <a:lvl7pPr marL="436993" indent="-54986" algn="l" defTabSz="289399" rtl="0" eaLnBrk="1" latinLnBrk="0" hangingPunct="1">
        <a:spcBef>
          <a:spcPts val="191"/>
        </a:spcBef>
        <a:buClr>
          <a:schemeClr val="accent1"/>
        </a:buClr>
        <a:buFont typeface="Arial" pitchFamily="34" charset="0"/>
        <a:buChar char="•"/>
        <a:defRPr sz="506" kern="1200">
          <a:solidFill>
            <a:schemeClr val="tx1"/>
          </a:solidFill>
          <a:latin typeface="+mn-lt"/>
          <a:ea typeface="+mn-ea"/>
          <a:cs typeface="+mn-cs"/>
        </a:defRPr>
      </a:lvl7pPr>
      <a:lvl8pPr marL="491978" indent="-54986" algn="l" defTabSz="289399" rtl="0" eaLnBrk="1" latinLnBrk="0" hangingPunct="1">
        <a:spcBef>
          <a:spcPts val="191"/>
        </a:spcBef>
        <a:buClr>
          <a:schemeClr val="accent1"/>
        </a:buClr>
        <a:buFont typeface="Arial" pitchFamily="34" charset="0"/>
        <a:buChar char="•"/>
        <a:defRPr sz="506" kern="1200">
          <a:solidFill>
            <a:schemeClr val="tx1"/>
          </a:solidFill>
          <a:latin typeface="+mn-lt"/>
          <a:ea typeface="+mn-ea"/>
          <a:cs typeface="+mn-cs"/>
        </a:defRPr>
      </a:lvl8pPr>
      <a:lvl9pPr marL="546965" indent="-54986" algn="l" defTabSz="289399" rtl="0" eaLnBrk="1" latinLnBrk="0" hangingPunct="1">
        <a:spcBef>
          <a:spcPts val="191"/>
        </a:spcBef>
        <a:buClr>
          <a:schemeClr val="accent1"/>
        </a:buClr>
        <a:buFont typeface="Arial" pitchFamily="34" charset="0"/>
        <a:buChar char="•"/>
        <a:defRPr sz="506" kern="1200">
          <a:solidFill>
            <a:schemeClr val="tx1"/>
          </a:solidFill>
          <a:latin typeface="+mn-lt"/>
          <a:ea typeface="+mn-ea"/>
          <a:cs typeface="+mn-cs"/>
        </a:defRPr>
      </a:lvl9pPr>
    </p:bodyStyle>
    <p:otherStyle>
      <a:defPPr>
        <a:defRPr/>
      </a:defPPr>
      <a:lvl1pPr marL="0" algn="l" defTabSz="289399" rtl="0" eaLnBrk="1" latinLnBrk="0" hangingPunct="1">
        <a:defRPr sz="570" kern="1200">
          <a:solidFill>
            <a:schemeClr val="tx1"/>
          </a:solidFill>
          <a:latin typeface="+mn-lt"/>
          <a:ea typeface="+mn-ea"/>
          <a:cs typeface="+mn-cs"/>
        </a:defRPr>
      </a:lvl1pPr>
      <a:lvl2pPr marL="144699" algn="l" defTabSz="289399" rtl="0" eaLnBrk="1" latinLnBrk="0" hangingPunct="1">
        <a:defRPr sz="570" kern="1200">
          <a:solidFill>
            <a:schemeClr val="tx1"/>
          </a:solidFill>
          <a:latin typeface="+mn-lt"/>
          <a:ea typeface="+mn-ea"/>
          <a:cs typeface="+mn-cs"/>
        </a:defRPr>
      </a:lvl2pPr>
      <a:lvl3pPr marL="289399" algn="l" defTabSz="289399" rtl="0" eaLnBrk="1" latinLnBrk="0" hangingPunct="1">
        <a:defRPr sz="570" kern="1200">
          <a:solidFill>
            <a:schemeClr val="tx1"/>
          </a:solidFill>
          <a:latin typeface="+mn-lt"/>
          <a:ea typeface="+mn-ea"/>
          <a:cs typeface="+mn-cs"/>
        </a:defRPr>
      </a:lvl3pPr>
      <a:lvl4pPr marL="434099" algn="l" defTabSz="289399" rtl="0" eaLnBrk="1" latinLnBrk="0" hangingPunct="1">
        <a:defRPr sz="570" kern="1200">
          <a:solidFill>
            <a:schemeClr val="tx1"/>
          </a:solidFill>
          <a:latin typeface="+mn-lt"/>
          <a:ea typeface="+mn-ea"/>
          <a:cs typeface="+mn-cs"/>
        </a:defRPr>
      </a:lvl4pPr>
      <a:lvl5pPr marL="578798" algn="l" defTabSz="289399" rtl="0" eaLnBrk="1" latinLnBrk="0" hangingPunct="1">
        <a:defRPr sz="570" kern="1200">
          <a:solidFill>
            <a:schemeClr val="tx1"/>
          </a:solidFill>
          <a:latin typeface="+mn-lt"/>
          <a:ea typeface="+mn-ea"/>
          <a:cs typeface="+mn-cs"/>
        </a:defRPr>
      </a:lvl5pPr>
      <a:lvl6pPr marL="723498" algn="l" defTabSz="289399" rtl="0" eaLnBrk="1" latinLnBrk="0" hangingPunct="1">
        <a:defRPr sz="570" kern="1200">
          <a:solidFill>
            <a:schemeClr val="tx1"/>
          </a:solidFill>
          <a:latin typeface="+mn-lt"/>
          <a:ea typeface="+mn-ea"/>
          <a:cs typeface="+mn-cs"/>
        </a:defRPr>
      </a:lvl6pPr>
      <a:lvl7pPr marL="868198" algn="l" defTabSz="289399" rtl="0" eaLnBrk="1" latinLnBrk="0" hangingPunct="1">
        <a:defRPr sz="570" kern="1200">
          <a:solidFill>
            <a:schemeClr val="tx1"/>
          </a:solidFill>
          <a:latin typeface="+mn-lt"/>
          <a:ea typeface="+mn-ea"/>
          <a:cs typeface="+mn-cs"/>
        </a:defRPr>
      </a:lvl7pPr>
      <a:lvl8pPr marL="1012897" algn="l" defTabSz="289399" rtl="0" eaLnBrk="1" latinLnBrk="0" hangingPunct="1">
        <a:defRPr sz="570" kern="1200">
          <a:solidFill>
            <a:schemeClr val="tx1"/>
          </a:solidFill>
          <a:latin typeface="+mn-lt"/>
          <a:ea typeface="+mn-ea"/>
          <a:cs typeface="+mn-cs"/>
        </a:defRPr>
      </a:lvl8pPr>
      <a:lvl9pPr marL="1157597" algn="l" defTabSz="289399" rtl="0" eaLnBrk="1" latinLnBrk="0" hangingPunct="1">
        <a:defRPr sz="57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819" y="381000"/>
            <a:ext cx="9146383" cy="13716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809" y="1904999"/>
            <a:ext cx="9136771"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809" y="6400800"/>
            <a:ext cx="6554907" cy="276228"/>
          </a:xfrm>
          <a:prstGeom prst="rect">
            <a:avLst/>
          </a:prstGeom>
        </p:spPr>
        <p:txBody>
          <a:bodyPr vert="horz" lIns="91440" tIns="45720" rIns="91440" bIns="45720" rtlCol="0" anchor="ctr"/>
          <a:lstStyle>
            <a:lvl1pPr algn="l">
              <a:defRPr sz="348">
                <a:solidFill>
                  <a:schemeClr val="tx1">
                    <a:tint val="75000"/>
                  </a:schemeClr>
                </a:solidFill>
              </a:defRPr>
            </a:lvl1pPr>
          </a:lstStyle>
          <a:p>
            <a:r>
              <a:rPr lang="en-US" dirty="0"/>
              <a:t>Property of Th </a:t>
            </a:r>
            <a:r>
              <a:rPr lang="en-US" dirty="0" err="1"/>
              <a:t>eCostich</a:t>
            </a:r>
            <a:r>
              <a:rPr lang="en-US" dirty="0"/>
              <a:t> Group</a:t>
            </a:r>
          </a:p>
        </p:txBody>
      </p:sp>
      <p:sp>
        <p:nvSpPr>
          <p:cNvPr id="4" name="Date Placeholder 3"/>
          <p:cNvSpPr>
            <a:spLocks noGrp="1"/>
          </p:cNvSpPr>
          <p:nvPr>
            <p:ph type="dt" sz="half" idx="2"/>
          </p:nvPr>
        </p:nvSpPr>
        <p:spPr>
          <a:xfrm>
            <a:off x="8228574" y="6400800"/>
            <a:ext cx="1449767" cy="276228"/>
          </a:xfrm>
          <a:prstGeom prst="rect">
            <a:avLst/>
          </a:prstGeom>
        </p:spPr>
        <p:txBody>
          <a:bodyPr vert="horz" lIns="91440" tIns="45720" rIns="91440" bIns="45720" rtlCol="0" anchor="ctr"/>
          <a:lstStyle>
            <a:lvl1pPr algn="r">
              <a:defRPr sz="348">
                <a:solidFill>
                  <a:schemeClr val="tx1">
                    <a:tint val="75000"/>
                  </a:schemeClr>
                </a:solidFill>
              </a:defRPr>
            </a:lvl1pPr>
          </a:lstStyle>
          <a:p>
            <a:fld id="{03F41C87-7AD9-4845-A077-840E4A0F3F06}" type="datetimeFigureOut">
              <a:rPr lang="en-US" smtClean="0"/>
              <a:pPr/>
              <a:t>5/1/2022</a:t>
            </a:fld>
            <a:endParaRPr lang="en-US"/>
          </a:p>
        </p:txBody>
      </p:sp>
      <p:sp>
        <p:nvSpPr>
          <p:cNvPr id="6" name="Slide Number Placeholder 5"/>
          <p:cNvSpPr>
            <a:spLocks noGrp="1"/>
          </p:cNvSpPr>
          <p:nvPr>
            <p:ph type="sldNum" sz="quarter" idx="4"/>
          </p:nvPr>
        </p:nvSpPr>
        <p:spPr>
          <a:xfrm>
            <a:off x="9830771" y="6400800"/>
            <a:ext cx="838420" cy="276228"/>
          </a:xfrm>
          <a:prstGeom prst="rect">
            <a:avLst/>
          </a:prstGeom>
        </p:spPr>
        <p:txBody>
          <a:bodyPr vert="horz" lIns="91440" tIns="45720" rIns="91440" bIns="45720" rtlCol="0" anchor="ctr"/>
          <a:lstStyle>
            <a:lvl1pPr algn="r">
              <a:defRPr sz="348">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349186459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289399" rtl="0" eaLnBrk="1" latinLnBrk="0" hangingPunct="1">
        <a:lnSpc>
          <a:spcPct val="90000"/>
        </a:lnSpc>
        <a:spcBef>
          <a:spcPct val="0"/>
        </a:spcBef>
        <a:buNone/>
        <a:defRPr sz="1140" kern="1200" spc="32" baseline="0">
          <a:solidFill>
            <a:schemeClr val="tx1"/>
          </a:solidFill>
          <a:latin typeface="+mj-lt"/>
          <a:ea typeface="+mj-ea"/>
          <a:cs typeface="+mj-cs"/>
        </a:defRPr>
      </a:lvl1pPr>
    </p:titleStyle>
    <p:bodyStyle>
      <a:lvl1pPr marL="70843" indent="-70843" algn="l" defTabSz="289399" rtl="0" eaLnBrk="1" latinLnBrk="0" hangingPunct="1">
        <a:lnSpc>
          <a:spcPct val="90000"/>
        </a:lnSpc>
        <a:spcBef>
          <a:spcPts val="570"/>
        </a:spcBef>
        <a:buClr>
          <a:schemeClr val="accent1"/>
        </a:buClr>
        <a:buSzPct val="100000"/>
        <a:buFont typeface="Arial" pitchFamily="34" charset="0"/>
        <a:buChar char="•"/>
        <a:defRPr sz="760" kern="1200">
          <a:solidFill>
            <a:schemeClr val="tx1"/>
          </a:solidFill>
          <a:latin typeface="+mn-lt"/>
          <a:ea typeface="+mn-ea"/>
          <a:cs typeface="+mn-cs"/>
        </a:defRPr>
      </a:lvl1pPr>
      <a:lvl2pPr marL="146709" indent="-73355" algn="l" defTabSz="289399" rtl="0" eaLnBrk="1" latinLnBrk="0" hangingPunct="1">
        <a:lnSpc>
          <a:spcPct val="90000"/>
        </a:lnSpc>
        <a:spcBef>
          <a:spcPts val="380"/>
        </a:spcBef>
        <a:buClr>
          <a:schemeClr val="accent1"/>
        </a:buClr>
        <a:buSzPct val="100000"/>
        <a:buFont typeface="Arial" pitchFamily="34" charset="0"/>
        <a:buChar char="•"/>
        <a:defRPr sz="633" kern="1200">
          <a:solidFill>
            <a:schemeClr val="tx1"/>
          </a:solidFill>
          <a:latin typeface="+mn-lt"/>
          <a:ea typeface="+mn-ea"/>
          <a:cs typeface="+mn-cs"/>
        </a:defRPr>
      </a:lvl2pPr>
      <a:lvl3pPr marL="216044" indent="-69335" algn="l" defTabSz="289399" rtl="0" eaLnBrk="1" latinLnBrk="0" hangingPunct="1">
        <a:lnSpc>
          <a:spcPct val="90000"/>
        </a:lnSpc>
        <a:spcBef>
          <a:spcPts val="191"/>
        </a:spcBef>
        <a:buClr>
          <a:schemeClr val="accent1"/>
        </a:buClr>
        <a:buSzPct val="100000"/>
        <a:buFont typeface="Arial" pitchFamily="34" charset="0"/>
        <a:buChar char="•"/>
        <a:defRPr sz="570" kern="1200">
          <a:solidFill>
            <a:schemeClr val="tx1"/>
          </a:solidFill>
          <a:latin typeface="+mn-lt"/>
          <a:ea typeface="+mn-ea"/>
          <a:cs typeface="+mn-cs"/>
        </a:defRPr>
      </a:lvl3pPr>
      <a:lvl4pPr marL="271312" indent="-55268" algn="l" defTabSz="289399" rtl="0" eaLnBrk="1" latinLnBrk="0" hangingPunct="1">
        <a:lnSpc>
          <a:spcPct val="90000"/>
        </a:lnSpc>
        <a:spcBef>
          <a:spcPts val="191"/>
        </a:spcBef>
        <a:buClr>
          <a:schemeClr val="accent1"/>
        </a:buClr>
        <a:buSzPct val="100000"/>
        <a:buFont typeface="Arial" pitchFamily="34" charset="0"/>
        <a:buChar char="•"/>
        <a:defRPr sz="506" kern="1200">
          <a:solidFill>
            <a:schemeClr val="tx1"/>
          </a:solidFill>
          <a:latin typeface="+mn-lt"/>
          <a:ea typeface="+mn-ea"/>
          <a:cs typeface="+mn-cs"/>
        </a:defRPr>
      </a:lvl4pPr>
      <a:lvl5pPr marL="326077" indent="-54765" algn="l" defTabSz="289399" rtl="0" eaLnBrk="1" latinLnBrk="0" hangingPunct="1">
        <a:lnSpc>
          <a:spcPct val="90000"/>
        </a:lnSpc>
        <a:spcBef>
          <a:spcPts val="191"/>
        </a:spcBef>
        <a:buClr>
          <a:schemeClr val="accent1"/>
        </a:buClr>
        <a:buSzPct val="100000"/>
        <a:buFont typeface="Arial" pitchFamily="34" charset="0"/>
        <a:buChar char="•"/>
        <a:defRPr sz="506" kern="1200">
          <a:solidFill>
            <a:schemeClr val="tx1"/>
          </a:solidFill>
          <a:latin typeface="+mn-lt"/>
          <a:ea typeface="+mn-ea"/>
          <a:cs typeface="+mn-cs"/>
        </a:defRPr>
      </a:lvl5pPr>
      <a:lvl6pPr marL="382007" indent="-54986" algn="l" defTabSz="289399" rtl="0" eaLnBrk="1" latinLnBrk="0" hangingPunct="1">
        <a:spcBef>
          <a:spcPts val="191"/>
        </a:spcBef>
        <a:buClr>
          <a:schemeClr val="accent1"/>
        </a:buClr>
        <a:buFont typeface="Arial" pitchFamily="34" charset="0"/>
        <a:buChar char="•"/>
        <a:defRPr sz="506" kern="1200">
          <a:solidFill>
            <a:schemeClr val="tx1"/>
          </a:solidFill>
          <a:latin typeface="+mn-lt"/>
          <a:ea typeface="+mn-ea"/>
          <a:cs typeface="+mn-cs"/>
        </a:defRPr>
      </a:lvl6pPr>
      <a:lvl7pPr marL="436993" indent="-54986" algn="l" defTabSz="289399" rtl="0" eaLnBrk="1" latinLnBrk="0" hangingPunct="1">
        <a:spcBef>
          <a:spcPts val="191"/>
        </a:spcBef>
        <a:buClr>
          <a:schemeClr val="accent1"/>
        </a:buClr>
        <a:buFont typeface="Arial" pitchFamily="34" charset="0"/>
        <a:buChar char="•"/>
        <a:defRPr sz="506" kern="1200">
          <a:solidFill>
            <a:schemeClr val="tx1"/>
          </a:solidFill>
          <a:latin typeface="+mn-lt"/>
          <a:ea typeface="+mn-ea"/>
          <a:cs typeface="+mn-cs"/>
        </a:defRPr>
      </a:lvl7pPr>
      <a:lvl8pPr marL="491978" indent="-54986" algn="l" defTabSz="289399" rtl="0" eaLnBrk="1" latinLnBrk="0" hangingPunct="1">
        <a:spcBef>
          <a:spcPts val="191"/>
        </a:spcBef>
        <a:buClr>
          <a:schemeClr val="accent1"/>
        </a:buClr>
        <a:buFont typeface="Arial" pitchFamily="34" charset="0"/>
        <a:buChar char="•"/>
        <a:defRPr sz="506" kern="1200">
          <a:solidFill>
            <a:schemeClr val="tx1"/>
          </a:solidFill>
          <a:latin typeface="+mn-lt"/>
          <a:ea typeface="+mn-ea"/>
          <a:cs typeface="+mn-cs"/>
        </a:defRPr>
      </a:lvl8pPr>
      <a:lvl9pPr marL="546965" indent="-54986" algn="l" defTabSz="289399" rtl="0" eaLnBrk="1" latinLnBrk="0" hangingPunct="1">
        <a:spcBef>
          <a:spcPts val="191"/>
        </a:spcBef>
        <a:buClr>
          <a:schemeClr val="accent1"/>
        </a:buClr>
        <a:buFont typeface="Arial" pitchFamily="34" charset="0"/>
        <a:buChar char="•"/>
        <a:defRPr sz="506" kern="1200">
          <a:solidFill>
            <a:schemeClr val="tx1"/>
          </a:solidFill>
          <a:latin typeface="+mn-lt"/>
          <a:ea typeface="+mn-ea"/>
          <a:cs typeface="+mn-cs"/>
        </a:defRPr>
      </a:lvl9pPr>
    </p:bodyStyle>
    <p:otherStyle>
      <a:defPPr>
        <a:defRPr/>
      </a:defPPr>
      <a:lvl1pPr marL="0" algn="l" defTabSz="289399" rtl="0" eaLnBrk="1" latinLnBrk="0" hangingPunct="1">
        <a:defRPr sz="570" kern="1200">
          <a:solidFill>
            <a:schemeClr val="tx1"/>
          </a:solidFill>
          <a:latin typeface="+mn-lt"/>
          <a:ea typeface="+mn-ea"/>
          <a:cs typeface="+mn-cs"/>
        </a:defRPr>
      </a:lvl1pPr>
      <a:lvl2pPr marL="144699" algn="l" defTabSz="289399" rtl="0" eaLnBrk="1" latinLnBrk="0" hangingPunct="1">
        <a:defRPr sz="570" kern="1200">
          <a:solidFill>
            <a:schemeClr val="tx1"/>
          </a:solidFill>
          <a:latin typeface="+mn-lt"/>
          <a:ea typeface="+mn-ea"/>
          <a:cs typeface="+mn-cs"/>
        </a:defRPr>
      </a:lvl2pPr>
      <a:lvl3pPr marL="289399" algn="l" defTabSz="289399" rtl="0" eaLnBrk="1" latinLnBrk="0" hangingPunct="1">
        <a:defRPr sz="570" kern="1200">
          <a:solidFill>
            <a:schemeClr val="tx1"/>
          </a:solidFill>
          <a:latin typeface="+mn-lt"/>
          <a:ea typeface="+mn-ea"/>
          <a:cs typeface="+mn-cs"/>
        </a:defRPr>
      </a:lvl3pPr>
      <a:lvl4pPr marL="434099" algn="l" defTabSz="289399" rtl="0" eaLnBrk="1" latinLnBrk="0" hangingPunct="1">
        <a:defRPr sz="570" kern="1200">
          <a:solidFill>
            <a:schemeClr val="tx1"/>
          </a:solidFill>
          <a:latin typeface="+mn-lt"/>
          <a:ea typeface="+mn-ea"/>
          <a:cs typeface="+mn-cs"/>
        </a:defRPr>
      </a:lvl4pPr>
      <a:lvl5pPr marL="578798" algn="l" defTabSz="289399" rtl="0" eaLnBrk="1" latinLnBrk="0" hangingPunct="1">
        <a:defRPr sz="570" kern="1200">
          <a:solidFill>
            <a:schemeClr val="tx1"/>
          </a:solidFill>
          <a:latin typeface="+mn-lt"/>
          <a:ea typeface="+mn-ea"/>
          <a:cs typeface="+mn-cs"/>
        </a:defRPr>
      </a:lvl5pPr>
      <a:lvl6pPr marL="723498" algn="l" defTabSz="289399" rtl="0" eaLnBrk="1" latinLnBrk="0" hangingPunct="1">
        <a:defRPr sz="570" kern="1200">
          <a:solidFill>
            <a:schemeClr val="tx1"/>
          </a:solidFill>
          <a:latin typeface="+mn-lt"/>
          <a:ea typeface="+mn-ea"/>
          <a:cs typeface="+mn-cs"/>
        </a:defRPr>
      </a:lvl6pPr>
      <a:lvl7pPr marL="868198" algn="l" defTabSz="289399" rtl="0" eaLnBrk="1" latinLnBrk="0" hangingPunct="1">
        <a:defRPr sz="570" kern="1200">
          <a:solidFill>
            <a:schemeClr val="tx1"/>
          </a:solidFill>
          <a:latin typeface="+mn-lt"/>
          <a:ea typeface="+mn-ea"/>
          <a:cs typeface="+mn-cs"/>
        </a:defRPr>
      </a:lvl7pPr>
      <a:lvl8pPr marL="1012897" algn="l" defTabSz="289399" rtl="0" eaLnBrk="1" latinLnBrk="0" hangingPunct="1">
        <a:defRPr sz="570" kern="1200">
          <a:solidFill>
            <a:schemeClr val="tx1"/>
          </a:solidFill>
          <a:latin typeface="+mn-lt"/>
          <a:ea typeface="+mn-ea"/>
          <a:cs typeface="+mn-cs"/>
        </a:defRPr>
      </a:lvl8pPr>
      <a:lvl9pPr marL="1157597" algn="l" defTabSz="289399" rtl="0" eaLnBrk="1" latinLnBrk="0" hangingPunct="1">
        <a:defRPr sz="57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819" y="381000"/>
            <a:ext cx="9146383" cy="13716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809" y="1904999"/>
            <a:ext cx="9136771"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809" y="6400800"/>
            <a:ext cx="6554907" cy="276228"/>
          </a:xfrm>
          <a:prstGeom prst="rect">
            <a:avLst/>
          </a:prstGeom>
        </p:spPr>
        <p:txBody>
          <a:bodyPr vert="horz" lIns="91440" tIns="45720" rIns="91440" bIns="45720" rtlCol="0" anchor="ctr"/>
          <a:lstStyle>
            <a:lvl1pPr algn="l">
              <a:defRPr sz="348">
                <a:solidFill>
                  <a:schemeClr val="tx1">
                    <a:tint val="75000"/>
                  </a:schemeClr>
                </a:solidFill>
              </a:defRPr>
            </a:lvl1pPr>
          </a:lstStyle>
          <a:p>
            <a:r>
              <a:rPr lang="en-US" dirty="0"/>
              <a:t>Property of Th </a:t>
            </a:r>
            <a:r>
              <a:rPr lang="en-US" dirty="0" err="1"/>
              <a:t>eCostich</a:t>
            </a:r>
            <a:r>
              <a:rPr lang="en-US" dirty="0"/>
              <a:t> Group</a:t>
            </a:r>
          </a:p>
        </p:txBody>
      </p:sp>
      <p:sp>
        <p:nvSpPr>
          <p:cNvPr id="4" name="Date Placeholder 3"/>
          <p:cNvSpPr>
            <a:spLocks noGrp="1"/>
          </p:cNvSpPr>
          <p:nvPr>
            <p:ph type="dt" sz="half" idx="2"/>
          </p:nvPr>
        </p:nvSpPr>
        <p:spPr>
          <a:xfrm>
            <a:off x="8228574" y="6400800"/>
            <a:ext cx="1449767" cy="276228"/>
          </a:xfrm>
          <a:prstGeom prst="rect">
            <a:avLst/>
          </a:prstGeom>
        </p:spPr>
        <p:txBody>
          <a:bodyPr vert="horz" lIns="91440" tIns="45720" rIns="91440" bIns="45720" rtlCol="0" anchor="ctr"/>
          <a:lstStyle>
            <a:lvl1pPr algn="r">
              <a:defRPr sz="348">
                <a:solidFill>
                  <a:schemeClr val="tx1">
                    <a:tint val="75000"/>
                  </a:schemeClr>
                </a:solidFill>
              </a:defRPr>
            </a:lvl1pPr>
          </a:lstStyle>
          <a:p>
            <a:fld id="{03F41C87-7AD9-4845-A077-840E4A0F3F06}" type="datetimeFigureOut">
              <a:rPr lang="en-US" smtClean="0"/>
              <a:pPr/>
              <a:t>5/1/2022</a:t>
            </a:fld>
            <a:endParaRPr lang="en-US"/>
          </a:p>
        </p:txBody>
      </p:sp>
      <p:sp>
        <p:nvSpPr>
          <p:cNvPr id="6" name="Slide Number Placeholder 5"/>
          <p:cNvSpPr>
            <a:spLocks noGrp="1"/>
          </p:cNvSpPr>
          <p:nvPr>
            <p:ph type="sldNum" sz="quarter" idx="4"/>
          </p:nvPr>
        </p:nvSpPr>
        <p:spPr>
          <a:xfrm>
            <a:off x="9830771" y="6400800"/>
            <a:ext cx="838420" cy="276228"/>
          </a:xfrm>
          <a:prstGeom prst="rect">
            <a:avLst/>
          </a:prstGeom>
        </p:spPr>
        <p:txBody>
          <a:bodyPr vert="horz" lIns="91440" tIns="45720" rIns="91440" bIns="45720" rtlCol="0" anchor="ctr"/>
          <a:lstStyle>
            <a:lvl1pPr algn="r">
              <a:defRPr sz="348">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3777685781"/>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289399" rtl="0" eaLnBrk="1" latinLnBrk="0" hangingPunct="1">
        <a:lnSpc>
          <a:spcPct val="90000"/>
        </a:lnSpc>
        <a:spcBef>
          <a:spcPct val="0"/>
        </a:spcBef>
        <a:buNone/>
        <a:defRPr sz="1140" kern="1200" spc="32" baseline="0">
          <a:solidFill>
            <a:schemeClr val="tx1"/>
          </a:solidFill>
          <a:latin typeface="+mj-lt"/>
          <a:ea typeface="+mj-ea"/>
          <a:cs typeface="+mj-cs"/>
        </a:defRPr>
      </a:lvl1pPr>
    </p:titleStyle>
    <p:bodyStyle>
      <a:lvl1pPr marL="70843" indent="-70843" algn="l" defTabSz="289399" rtl="0" eaLnBrk="1" latinLnBrk="0" hangingPunct="1">
        <a:lnSpc>
          <a:spcPct val="90000"/>
        </a:lnSpc>
        <a:spcBef>
          <a:spcPts val="570"/>
        </a:spcBef>
        <a:buClr>
          <a:schemeClr val="accent1"/>
        </a:buClr>
        <a:buSzPct val="100000"/>
        <a:buFont typeface="Arial" pitchFamily="34" charset="0"/>
        <a:buChar char="•"/>
        <a:defRPr sz="760" kern="1200">
          <a:solidFill>
            <a:schemeClr val="tx1"/>
          </a:solidFill>
          <a:latin typeface="+mn-lt"/>
          <a:ea typeface="+mn-ea"/>
          <a:cs typeface="+mn-cs"/>
        </a:defRPr>
      </a:lvl1pPr>
      <a:lvl2pPr marL="146709" indent="-73355" algn="l" defTabSz="289399" rtl="0" eaLnBrk="1" latinLnBrk="0" hangingPunct="1">
        <a:lnSpc>
          <a:spcPct val="90000"/>
        </a:lnSpc>
        <a:spcBef>
          <a:spcPts val="380"/>
        </a:spcBef>
        <a:buClr>
          <a:schemeClr val="accent1"/>
        </a:buClr>
        <a:buSzPct val="100000"/>
        <a:buFont typeface="Arial" pitchFamily="34" charset="0"/>
        <a:buChar char="•"/>
        <a:defRPr sz="633" kern="1200">
          <a:solidFill>
            <a:schemeClr val="tx1"/>
          </a:solidFill>
          <a:latin typeface="+mn-lt"/>
          <a:ea typeface="+mn-ea"/>
          <a:cs typeface="+mn-cs"/>
        </a:defRPr>
      </a:lvl2pPr>
      <a:lvl3pPr marL="216044" indent="-69335" algn="l" defTabSz="289399" rtl="0" eaLnBrk="1" latinLnBrk="0" hangingPunct="1">
        <a:lnSpc>
          <a:spcPct val="90000"/>
        </a:lnSpc>
        <a:spcBef>
          <a:spcPts val="191"/>
        </a:spcBef>
        <a:buClr>
          <a:schemeClr val="accent1"/>
        </a:buClr>
        <a:buSzPct val="100000"/>
        <a:buFont typeface="Arial" pitchFamily="34" charset="0"/>
        <a:buChar char="•"/>
        <a:defRPr sz="570" kern="1200">
          <a:solidFill>
            <a:schemeClr val="tx1"/>
          </a:solidFill>
          <a:latin typeface="+mn-lt"/>
          <a:ea typeface="+mn-ea"/>
          <a:cs typeface="+mn-cs"/>
        </a:defRPr>
      </a:lvl3pPr>
      <a:lvl4pPr marL="271312" indent="-55268" algn="l" defTabSz="289399" rtl="0" eaLnBrk="1" latinLnBrk="0" hangingPunct="1">
        <a:lnSpc>
          <a:spcPct val="90000"/>
        </a:lnSpc>
        <a:spcBef>
          <a:spcPts val="191"/>
        </a:spcBef>
        <a:buClr>
          <a:schemeClr val="accent1"/>
        </a:buClr>
        <a:buSzPct val="100000"/>
        <a:buFont typeface="Arial" pitchFamily="34" charset="0"/>
        <a:buChar char="•"/>
        <a:defRPr sz="506" kern="1200">
          <a:solidFill>
            <a:schemeClr val="tx1"/>
          </a:solidFill>
          <a:latin typeface="+mn-lt"/>
          <a:ea typeface="+mn-ea"/>
          <a:cs typeface="+mn-cs"/>
        </a:defRPr>
      </a:lvl4pPr>
      <a:lvl5pPr marL="326077" indent="-54765" algn="l" defTabSz="289399" rtl="0" eaLnBrk="1" latinLnBrk="0" hangingPunct="1">
        <a:lnSpc>
          <a:spcPct val="90000"/>
        </a:lnSpc>
        <a:spcBef>
          <a:spcPts val="191"/>
        </a:spcBef>
        <a:buClr>
          <a:schemeClr val="accent1"/>
        </a:buClr>
        <a:buSzPct val="100000"/>
        <a:buFont typeface="Arial" pitchFamily="34" charset="0"/>
        <a:buChar char="•"/>
        <a:defRPr sz="506" kern="1200">
          <a:solidFill>
            <a:schemeClr val="tx1"/>
          </a:solidFill>
          <a:latin typeface="+mn-lt"/>
          <a:ea typeface="+mn-ea"/>
          <a:cs typeface="+mn-cs"/>
        </a:defRPr>
      </a:lvl5pPr>
      <a:lvl6pPr marL="382007" indent="-54986" algn="l" defTabSz="289399" rtl="0" eaLnBrk="1" latinLnBrk="0" hangingPunct="1">
        <a:spcBef>
          <a:spcPts val="191"/>
        </a:spcBef>
        <a:buClr>
          <a:schemeClr val="accent1"/>
        </a:buClr>
        <a:buFont typeface="Arial" pitchFamily="34" charset="0"/>
        <a:buChar char="•"/>
        <a:defRPr sz="506" kern="1200">
          <a:solidFill>
            <a:schemeClr val="tx1"/>
          </a:solidFill>
          <a:latin typeface="+mn-lt"/>
          <a:ea typeface="+mn-ea"/>
          <a:cs typeface="+mn-cs"/>
        </a:defRPr>
      </a:lvl6pPr>
      <a:lvl7pPr marL="436993" indent="-54986" algn="l" defTabSz="289399" rtl="0" eaLnBrk="1" latinLnBrk="0" hangingPunct="1">
        <a:spcBef>
          <a:spcPts val="191"/>
        </a:spcBef>
        <a:buClr>
          <a:schemeClr val="accent1"/>
        </a:buClr>
        <a:buFont typeface="Arial" pitchFamily="34" charset="0"/>
        <a:buChar char="•"/>
        <a:defRPr sz="506" kern="1200">
          <a:solidFill>
            <a:schemeClr val="tx1"/>
          </a:solidFill>
          <a:latin typeface="+mn-lt"/>
          <a:ea typeface="+mn-ea"/>
          <a:cs typeface="+mn-cs"/>
        </a:defRPr>
      </a:lvl7pPr>
      <a:lvl8pPr marL="491978" indent="-54986" algn="l" defTabSz="289399" rtl="0" eaLnBrk="1" latinLnBrk="0" hangingPunct="1">
        <a:spcBef>
          <a:spcPts val="191"/>
        </a:spcBef>
        <a:buClr>
          <a:schemeClr val="accent1"/>
        </a:buClr>
        <a:buFont typeface="Arial" pitchFamily="34" charset="0"/>
        <a:buChar char="•"/>
        <a:defRPr sz="506" kern="1200">
          <a:solidFill>
            <a:schemeClr val="tx1"/>
          </a:solidFill>
          <a:latin typeface="+mn-lt"/>
          <a:ea typeface="+mn-ea"/>
          <a:cs typeface="+mn-cs"/>
        </a:defRPr>
      </a:lvl8pPr>
      <a:lvl9pPr marL="546965" indent="-54986" algn="l" defTabSz="289399" rtl="0" eaLnBrk="1" latinLnBrk="0" hangingPunct="1">
        <a:spcBef>
          <a:spcPts val="191"/>
        </a:spcBef>
        <a:buClr>
          <a:schemeClr val="accent1"/>
        </a:buClr>
        <a:buFont typeface="Arial" pitchFamily="34" charset="0"/>
        <a:buChar char="•"/>
        <a:defRPr sz="506" kern="1200">
          <a:solidFill>
            <a:schemeClr val="tx1"/>
          </a:solidFill>
          <a:latin typeface="+mn-lt"/>
          <a:ea typeface="+mn-ea"/>
          <a:cs typeface="+mn-cs"/>
        </a:defRPr>
      </a:lvl9pPr>
    </p:bodyStyle>
    <p:otherStyle>
      <a:defPPr>
        <a:defRPr/>
      </a:defPPr>
      <a:lvl1pPr marL="0" algn="l" defTabSz="289399" rtl="0" eaLnBrk="1" latinLnBrk="0" hangingPunct="1">
        <a:defRPr sz="570" kern="1200">
          <a:solidFill>
            <a:schemeClr val="tx1"/>
          </a:solidFill>
          <a:latin typeface="+mn-lt"/>
          <a:ea typeface="+mn-ea"/>
          <a:cs typeface="+mn-cs"/>
        </a:defRPr>
      </a:lvl1pPr>
      <a:lvl2pPr marL="144699" algn="l" defTabSz="289399" rtl="0" eaLnBrk="1" latinLnBrk="0" hangingPunct="1">
        <a:defRPr sz="570" kern="1200">
          <a:solidFill>
            <a:schemeClr val="tx1"/>
          </a:solidFill>
          <a:latin typeface="+mn-lt"/>
          <a:ea typeface="+mn-ea"/>
          <a:cs typeface="+mn-cs"/>
        </a:defRPr>
      </a:lvl2pPr>
      <a:lvl3pPr marL="289399" algn="l" defTabSz="289399" rtl="0" eaLnBrk="1" latinLnBrk="0" hangingPunct="1">
        <a:defRPr sz="570" kern="1200">
          <a:solidFill>
            <a:schemeClr val="tx1"/>
          </a:solidFill>
          <a:latin typeface="+mn-lt"/>
          <a:ea typeface="+mn-ea"/>
          <a:cs typeface="+mn-cs"/>
        </a:defRPr>
      </a:lvl3pPr>
      <a:lvl4pPr marL="434099" algn="l" defTabSz="289399" rtl="0" eaLnBrk="1" latinLnBrk="0" hangingPunct="1">
        <a:defRPr sz="570" kern="1200">
          <a:solidFill>
            <a:schemeClr val="tx1"/>
          </a:solidFill>
          <a:latin typeface="+mn-lt"/>
          <a:ea typeface="+mn-ea"/>
          <a:cs typeface="+mn-cs"/>
        </a:defRPr>
      </a:lvl4pPr>
      <a:lvl5pPr marL="578798" algn="l" defTabSz="289399" rtl="0" eaLnBrk="1" latinLnBrk="0" hangingPunct="1">
        <a:defRPr sz="570" kern="1200">
          <a:solidFill>
            <a:schemeClr val="tx1"/>
          </a:solidFill>
          <a:latin typeface="+mn-lt"/>
          <a:ea typeface="+mn-ea"/>
          <a:cs typeface="+mn-cs"/>
        </a:defRPr>
      </a:lvl5pPr>
      <a:lvl6pPr marL="723498" algn="l" defTabSz="289399" rtl="0" eaLnBrk="1" latinLnBrk="0" hangingPunct="1">
        <a:defRPr sz="570" kern="1200">
          <a:solidFill>
            <a:schemeClr val="tx1"/>
          </a:solidFill>
          <a:latin typeface="+mn-lt"/>
          <a:ea typeface="+mn-ea"/>
          <a:cs typeface="+mn-cs"/>
        </a:defRPr>
      </a:lvl6pPr>
      <a:lvl7pPr marL="868198" algn="l" defTabSz="289399" rtl="0" eaLnBrk="1" latinLnBrk="0" hangingPunct="1">
        <a:defRPr sz="570" kern="1200">
          <a:solidFill>
            <a:schemeClr val="tx1"/>
          </a:solidFill>
          <a:latin typeface="+mn-lt"/>
          <a:ea typeface="+mn-ea"/>
          <a:cs typeface="+mn-cs"/>
        </a:defRPr>
      </a:lvl7pPr>
      <a:lvl8pPr marL="1012897" algn="l" defTabSz="289399" rtl="0" eaLnBrk="1" latinLnBrk="0" hangingPunct="1">
        <a:defRPr sz="570" kern="1200">
          <a:solidFill>
            <a:schemeClr val="tx1"/>
          </a:solidFill>
          <a:latin typeface="+mn-lt"/>
          <a:ea typeface="+mn-ea"/>
          <a:cs typeface="+mn-cs"/>
        </a:defRPr>
      </a:lvl8pPr>
      <a:lvl9pPr marL="1157597" algn="l" defTabSz="289399" rtl="0" eaLnBrk="1" latinLnBrk="0" hangingPunct="1">
        <a:defRPr sz="57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9523DF-1DEA-4D94-B206-1D3A94D17917}"/>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FA3C82-4EC5-4D28-8DDE-ACF28B2C75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FF78CF-BC11-470F-B5CE-10A6775B07C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6A671-FB5D-4A1E-9C03-FD3C368A260D}" type="datetimeFigureOut">
              <a:rPr lang="en-US" smtClean="0"/>
              <a:t>5/1/2022</a:t>
            </a:fld>
            <a:endParaRPr lang="en-US"/>
          </a:p>
        </p:txBody>
      </p:sp>
      <p:sp>
        <p:nvSpPr>
          <p:cNvPr id="5" name="Footer Placeholder 4">
            <a:extLst>
              <a:ext uri="{FF2B5EF4-FFF2-40B4-BE49-F238E27FC236}">
                <a16:creationId xmlns:a16="http://schemas.microsoft.com/office/drawing/2014/main" id="{49252610-C490-4769-8F87-1C3DBF415B4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93151D-1A98-40AD-8F31-D28B0D4F168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624A3B-B406-4D0F-9EF6-56E7B39B1945}" type="slidenum">
              <a:rPr lang="en-US" smtClean="0"/>
              <a:t>‹#›</a:t>
            </a:fld>
            <a:endParaRPr lang="en-US"/>
          </a:p>
        </p:txBody>
      </p:sp>
    </p:spTree>
    <p:extLst>
      <p:ext uri="{BB962C8B-B14F-4D97-AF65-F5344CB8AC3E}">
        <p14:creationId xmlns:p14="http://schemas.microsoft.com/office/powerpoint/2010/main" val="14346649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CF7E50-C789-4544-9914-3D0978641A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CBE59F-B59D-4A6C-B251-FC1420426B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5653B0-4C6B-4DA0-AFB2-7D9DE76E7B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8781D4-D81D-41FE-8A6A-E6E92FEC45E1}" type="datetimeFigureOut">
              <a:rPr lang="en-US" smtClean="0"/>
              <a:t>5/1/2022</a:t>
            </a:fld>
            <a:endParaRPr lang="en-US"/>
          </a:p>
        </p:txBody>
      </p:sp>
      <p:sp>
        <p:nvSpPr>
          <p:cNvPr id="5" name="Footer Placeholder 4">
            <a:extLst>
              <a:ext uri="{FF2B5EF4-FFF2-40B4-BE49-F238E27FC236}">
                <a16:creationId xmlns:a16="http://schemas.microsoft.com/office/drawing/2014/main" id="{3C0D31D2-38DF-4E55-B7C0-DE07ADB8F7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6C2EC5-0220-4641-9124-703FB986F3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AA86D-4B5E-4C93-8F36-C52111FC10EF}" type="slidenum">
              <a:rPr lang="en-US" smtClean="0"/>
              <a:t>‹#›</a:t>
            </a:fld>
            <a:endParaRPr lang="en-US"/>
          </a:p>
        </p:txBody>
      </p:sp>
    </p:spTree>
    <p:extLst>
      <p:ext uri="{BB962C8B-B14F-4D97-AF65-F5344CB8AC3E}">
        <p14:creationId xmlns:p14="http://schemas.microsoft.com/office/powerpoint/2010/main" val="55522304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59.xml"/><Relationship Id="rId5" Type="http://schemas.openxmlformats.org/officeDocument/2006/relationships/image" Target="../media/image2.png"/><Relationship Id="rId4" Type="http://schemas.openxmlformats.org/officeDocument/2006/relationships/hyperlink" Target="https://www.digitaltrends.com/cool-tech/deep-ocean-sound-wave-tsunami/"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4.png"/><Relationship Id="rId7" Type="http://schemas.openxmlformats.org/officeDocument/2006/relationships/diagramQuickStyle" Target="../diagrams/quickStyle3.xml"/><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png"/><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customXml" Target="../ink/ink1.xml"/><Relationship Id="rId1" Type="http://schemas.openxmlformats.org/officeDocument/2006/relationships/slideLayout" Target="../slideLayouts/slideLayout1.xml"/><Relationship Id="rId5" Type="http://schemas.openxmlformats.org/officeDocument/2006/relationships/image" Target="../media/image350.png"/><Relationship Id="rId4" Type="http://schemas.openxmlformats.org/officeDocument/2006/relationships/customXml" Target="../ink/ink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54.xml"/><Relationship Id="rId4" Type="http://schemas.openxmlformats.org/officeDocument/2006/relationships/hyperlink" Target="https://pxhere.com/en/photo/883390"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54.xml"/><Relationship Id="rId4" Type="http://schemas.openxmlformats.org/officeDocument/2006/relationships/hyperlink" Target="https://pxhere.com/en/photo/88339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54.xml"/><Relationship Id="rId4" Type="http://schemas.openxmlformats.org/officeDocument/2006/relationships/hyperlink" Target="https://pxhere.com/en/photo/88339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3.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9.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9000" b="-9000"/>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D4E27B79-1356-4096-9484-F18A9F9354A1}"/>
              </a:ext>
            </a:extLst>
          </p:cNvPr>
          <p:cNvSpPr txBox="1">
            <a:spLocks/>
          </p:cNvSpPr>
          <p:nvPr/>
        </p:nvSpPr>
        <p:spPr>
          <a:xfrm>
            <a:off x="510987" y="1989689"/>
            <a:ext cx="109728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mn-cs"/>
              </a:rPr>
              <a:t>Therese Costich</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2600" b="1" dirty="0">
                <a:solidFill>
                  <a:prstClr val="white"/>
                </a:solidFill>
                <a:effectLst>
                  <a:outerShdw blurRad="38100" dist="38100" dir="2700000" algn="tl">
                    <a:srgbClr val="000000">
                      <a:alpha val="43137"/>
                    </a:srgbClr>
                  </a:outerShdw>
                </a:effectLst>
                <a:latin typeface="+mj-lt"/>
              </a:rPr>
              <a:t>The Costich Group</a:t>
            </a:r>
            <a:endParaRPr kumimoji="0" lang="en-US" sz="2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2400" b="1" dirty="0">
                <a:solidFill>
                  <a:prstClr val="white"/>
                </a:solidFill>
                <a:effectLst>
                  <a:outerShdw blurRad="38100" dist="38100" dir="2700000" algn="tl">
                    <a:srgbClr val="000000">
                      <a:alpha val="43137"/>
                    </a:srgbClr>
                  </a:outerShdw>
                </a:effectLst>
                <a:latin typeface="+mj-lt"/>
              </a:rPr>
              <a:t>GRQC </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36D0DE1B-8A3F-45C8-9CAC-B7F563DEB2BE}"/>
              </a:ext>
            </a:extLst>
          </p:cNvPr>
          <p:cNvSpPr txBox="1">
            <a:spLocks/>
          </p:cNvSpPr>
          <p:nvPr/>
        </p:nvSpPr>
        <p:spPr>
          <a:xfrm>
            <a:off x="203200" y="2590016"/>
            <a:ext cx="11836400" cy="13194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a:ea typeface="+mj-ea"/>
                <a:cs typeface="+mj-cs"/>
              </a:rPr>
              <a:t>Surfing the Tsunami of the Digital Transformation Journey</a:t>
            </a:r>
            <a:endParaRPr kumimoji="0" lang="en-US" sz="3000" b="1" i="1" u="none" strike="noStrike" kern="1200" cap="none" spc="0" normalizeH="0" baseline="0" noProof="0" dirty="0">
              <a:ln>
                <a:noFill/>
              </a:ln>
              <a:solidFill>
                <a:prstClr val="white"/>
              </a:solidFill>
              <a:effectLst>
                <a:outerShdw blurRad="38100" dist="38100" dir="2700000" algn="tl">
                  <a:srgbClr val="000000">
                    <a:alpha val="43137"/>
                  </a:srgbClr>
                </a:outerShdw>
              </a:effectLst>
              <a:highlight>
                <a:srgbClr val="FFFF00"/>
              </a:highlight>
              <a:uLnTx/>
              <a:uFillTx/>
              <a:latin typeface="Calibri Light" panose="020F0302020204030204"/>
              <a:ea typeface="+mj-ea"/>
              <a:cs typeface="+mj-cs"/>
            </a:endParaRPr>
          </a:p>
        </p:txBody>
      </p:sp>
      <p:pic>
        <p:nvPicPr>
          <p:cNvPr id="7" name="Picture 6">
            <a:extLst>
              <a:ext uri="{FF2B5EF4-FFF2-40B4-BE49-F238E27FC236}">
                <a16:creationId xmlns:a16="http://schemas.microsoft.com/office/drawing/2014/main" id="{0DE7B923-562D-4BD2-ACC6-EBD083C26845}"/>
              </a:ext>
            </a:extLst>
          </p:cNvPr>
          <p:cNvPicPr>
            <a:picLocks noChangeAspect="1"/>
          </p:cNvPicPr>
          <p:nvPr/>
        </p:nvPicPr>
        <p:blipFill>
          <a:blip r:embed="rId5"/>
          <a:stretch>
            <a:fillRect/>
          </a:stretch>
        </p:blipFill>
        <p:spPr>
          <a:xfrm>
            <a:off x="9245601" y="5829267"/>
            <a:ext cx="2446740" cy="762066"/>
          </a:xfrm>
          <a:prstGeom prst="rect">
            <a:avLst/>
          </a:prstGeom>
        </p:spPr>
      </p:pic>
    </p:spTree>
    <p:extLst>
      <p:ext uri="{BB962C8B-B14F-4D97-AF65-F5344CB8AC3E}">
        <p14:creationId xmlns:p14="http://schemas.microsoft.com/office/powerpoint/2010/main" val="2199817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epare to Persevere - The Future of Technology &amp;amp; Business | SCORE">
            <a:extLst>
              <a:ext uri="{FF2B5EF4-FFF2-40B4-BE49-F238E27FC236}">
                <a16:creationId xmlns:a16="http://schemas.microsoft.com/office/drawing/2014/main" id="{30083151-CBAA-4891-823C-5C85405A32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33"/>
          <a:stretch/>
        </p:blipFill>
        <p:spPr bwMode="auto">
          <a:xfrm>
            <a:off x="20" y="10"/>
            <a:ext cx="12191980" cy="6857990"/>
          </a:xfrm>
          <a:prstGeom prst="rect">
            <a:avLst/>
          </a:prstGeom>
          <a:solidFill>
            <a:srgbClr val="FFFFFF"/>
          </a:solidFill>
        </p:spPr>
      </p:pic>
      <p:sp>
        <p:nvSpPr>
          <p:cNvPr id="4" name="Title 1">
            <a:extLst>
              <a:ext uri="{FF2B5EF4-FFF2-40B4-BE49-F238E27FC236}">
                <a16:creationId xmlns:a16="http://schemas.microsoft.com/office/drawing/2014/main" id="{00653F6C-91F3-4D52-AFB6-BDC691ACCA53}"/>
              </a:ext>
            </a:extLst>
          </p:cNvPr>
          <p:cNvSpPr>
            <a:spLocks noGrp="1"/>
          </p:cNvSpPr>
          <p:nvPr>
            <p:ph type="title"/>
          </p:nvPr>
        </p:nvSpPr>
        <p:spPr>
          <a:xfrm>
            <a:off x="457200" y="228600"/>
            <a:ext cx="6520997" cy="990600"/>
          </a:xfrm>
        </p:spPr>
        <p:txBody>
          <a:bodyPr>
            <a:noAutofit/>
          </a:bodyPr>
          <a:lstStyle/>
          <a:p>
            <a:pPr>
              <a:lnSpc>
                <a:spcPct val="90000"/>
              </a:lnSpc>
            </a:pPr>
            <a:r>
              <a:rPr lang="en-US" sz="4400" b="1" dirty="0">
                <a:solidFill>
                  <a:schemeClr val="accent1"/>
                </a:solidFill>
              </a:rPr>
              <a:t>Technology</a:t>
            </a:r>
          </a:p>
        </p:txBody>
      </p:sp>
      <p:pic>
        <p:nvPicPr>
          <p:cNvPr id="5" name="Picture 4">
            <a:extLst>
              <a:ext uri="{FF2B5EF4-FFF2-40B4-BE49-F238E27FC236}">
                <a16:creationId xmlns:a16="http://schemas.microsoft.com/office/drawing/2014/main" id="{5749D25F-8D2A-4993-B259-198DF12418ED}"/>
              </a:ext>
            </a:extLst>
          </p:cNvPr>
          <p:cNvPicPr>
            <a:picLocks noChangeAspect="1"/>
          </p:cNvPicPr>
          <p:nvPr/>
        </p:nvPicPr>
        <p:blipFill>
          <a:blip r:embed="rId4"/>
          <a:stretch>
            <a:fillRect/>
          </a:stretch>
        </p:blipFill>
        <p:spPr>
          <a:xfrm>
            <a:off x="9440460" y="5829267"/>
            <a:ext cx="2446740" cy="762066"/>
          </a:xfrm>
          <a:prstGeom prst="rect">
            <a:avLst/>
          </a:prstGeom>
        </p:spPr>
      </p:pic>
    </p:spTree>
    <p:extLst>
      <p:ext uri="{BB962C8B-B14F-4D97-AF65-F5344CB8AC3E}">
        <p14:creationId xmlns:p14="http://schemas.microsoft.com/office/powerpoint/2010/main" val="33138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epare to Persevere - The Future of Technology &amp;amp; Business | SCORE">
            <a:extLst>
              <a:ext uri="{FF2B5EF4-FFF2-40B4-BE49-F238E27FC236}">
                <a16:creationId xmlns:a16="http://schemas.microsoft.com/office/drawing/2014/main" id="{30083151-CBAA-4891-823C-5C85405A3249}"/>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l="5333"/>
          <a:stretch/>
        </p:blipFill>
        <p:spPr bwMode="auto">
          <a:xfrm>
            <a:off x="-8486" y="0"/>
            <a:ext cx="12200485" cy="6858000"/>
          </a:xfrm>
          <a:prstGeom prst="rect">
            <a:avLst/>
          </a:prstGeom>
          <a:solidFill>
            <a:srgbClr val="FFFFFF"/>
          </a:solidFill>
        </p:spPr>
      </p:pic>
      <p:sp>
        <p:nvSpPr>
          <p:cNvPr id="3" name="TextBox 2">
            <a:extLst>
              <a:ext uri="{FF2B5EF4-FFF2-40B4-BE49-F238E27FC236}">
                <a16:creationId xmlns:a16="http://schemas.microsoft.com/office/drawing/2014/main" id="{F7A1FD09-EE87-492C-B6F5-2E55D9F0C813}"/>
              </a:ext>
            </a:extLst>
          </p:cNvPr>
          <p:cNvSpPr txBox="1"/>
          <p:nvPr/>
        </p:nvSpPr>
        <p:spPr>
          <a:xfrm>
            <a:off x="1295400" y="3048000"/>
            <a:ext cx="9601200" cy="892552"/>
          </a:xfrm>
          <a:prstGeom prst="rect">
            <a:avLst/>
          </a:prstGeom>
          <a:solidFill>
            <a:schemeClr val="accent1">
              <a:lumMod val="20000"/>
              <a:lumOff val="80000"/>
            </a:schemeClr>
          </a:solidFill>
          <a:ln>
            <a:solidFill>
              <a:srgbClr val="0066FF"/>
            </a:solidFill>
          </a:ln>
        </p:spPr>
        <p:txBody>
          <a:bodyPr wrap="square" rtlCol="0">
            <a:spAutoFit/>
          </a:bodyPr>
          <a:lstStyle>
            <a:defPPr>
              <a:defRPr lang="en-US"/>
            </a:defPPr>
            <a:lvl1pPr>
              <a:defRPr i="1">
                <a:solidFill>
                  <a:schemeClr val="accent1">
                    <a:lumMod val="75000"/>
                  </a:schemeClr>
                </a:solidFill>
              </a:defRPr>
            </a:lvl1pPr>
          </a:lstStyle>
          <a:p>
            <a:pPr algn="ctr"/>
            <a:r>
              <a:rPr lang="en-US" sz="2600" b="1" dirty="0"/>
              <a:t>Tailored technology supports, and is supported by an organization’s people and process thus creating a single point of truth</a:t>
            </a:r>
          </a:p>
        </p:txBody>
      </p:sp>
      <p:sp>
        <p:nvSpPr>
          <p:cNvPr id="4" name="Title 1">
            <a:extLst>
              <a:ext uri="{FF2B5EF4-FFF2-40B4-BE49-F238E27FC236}">
                <a16:creationId xmlns:a16="http://schemas.microsoft.com/office/drawing/2014/main" id="{4D85FE47-2ABC-4B1F-A05D-9B28EA93D9B5}"/>
              </a:ext>
            </a:extLst>
          </p:cNvPr>
          <p:cNvSpPr>
            <a:spLocks noGrp="1"/>
          </p:cNvSpPr>
          <p:nvPr>
            <p:ph type="title"/>
          </p:nvPr>
        </p:nvSpPr>
        <p:spPr>
          <a:xfrm>
            <a:off x="457200" y="228600"/>
            <a:ext cx="6520997" cy="990600"/>
          </a:xfrm>
        </p:spPr>
        <p:txBody>
          <a:bodyPr>
            <a:noAutofit/>
          </a:bodyPr>
          <a:lstStyle/>
          <a:p>
            <a:pPr>
              <a:lnSpc>
                <a:spcPct val="90000"/>
              </a:lnSpc>
            </a:pPr>
            <a:r>
              <a:rPr lang="en-US" sz="4400" b="1" dirty="0">
                <a:solidFill>
                  <a:schemeClr val="accent1"/>
                </a:solidFill>
              </a:rPr>
              <a:t>Technology</a:t>
            </a:r>
          </a:p>
        </p:txBody>
      </p:sp>
      <p:pic>
        <p:nvPicPr>
          <p:cNvPr id="5" name="Picture 4">
            <a:extLst>
              <a:ext uri="{FF2B5EF4-FFF2-40B4-BE49-F238E27FC236}">
                <a16:creationId xmlns:a16="http://schemas.microsoft.com/office/drawing/2014/main" id="{88D8A3B8-3A6E-46E9-9544-96788C894BB7}"/>
              </a:ext>
            </a:extLst>
          </p:cNvPr>
          <p:cNvPicPr>
            <a:picLocks noChangeAspect="1"/>
          </p:cNvPicPr>
          <p:nvPr/>
        </p:nvPicPr>
        <p:blipFill>
          <a:blip r:embed="rId4"/>
          <a:stretch>
            <a:fillRect/>
          </a:stretch>
        </p:blipFill>
        <p:spPr>
          <a:xfrm>
            <a:off x="9440460" y="5829267"/>
            <a:ext cx="2446740" cy="762066"/>
          </a:xfrm>
          <a:prstGeom prst="rect">
            <a:avLst/>
          </a:prstGeom>
        </p:spPr>
      </p:pic>
    </p:spTree>
    <p:extLst>
      <p:ext uri="{BB962C8B-B14F-4D97-AF65-F5344CB8AC3E}">
        <p14:creationId xmlns:p14="http://schemas.microsoft.com/office/powerpoint/2010/main" val="139168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elf-service analytics">
            <a:extLst>
              <a:ext uri="{FF2B5EF4-FFF2-40B4-BE49-F238E27FC236}">
                <a16:creationId xmlns:a16="http://schemas.microsoft.com/office/drawing/2014/main" id="{1B5FAA3B-C748-4E8B-A607-686FEC7D3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524000"/>
            <a:ext cx="5988050" cy="3505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75D182A-0B59-4FA8-83D9-E968BEC4FAEA}"/>
              </a:ext>
            </a:extLst>
          </p:cNvPr>
          <p:cNvSpPr>
            <a:spLocks noGrp="1"/>
          </p:cNvSpPr>
          <p:nvPr>
            <p:ph type="title"/>
          </p:nvPr>
        </p:nvSpPr>
        <p:spPr>
          <a:xfrm>
            <a:off x="61913" y="152400"/>
            <a:ext cx="12115799" cy="838163"/>
          </a:xfrm>
        </p:spPr>
        <p:txBody>
          <a:bodyPr vert="horz" lIns="91440" tIns="45720" rIns="91440" bIns="45720" rtlCol="0" anchor="b">
            <a:noAutofit/>
          </a:bodyPr>
          <a:lstStyle/>
          <a:p>
            <a:pPr algn="ctr"/>
            <a:r>
              <a:rPr lang="en-US" sz="3400" b="1" dirty="0">
                <a:solidFill>
                  <a:schemeClr val="accent1"/>
                </a:solidFill>
              </a:rPr>
              <a:t>Opportunities For Companies To Redefine Their Organization</a:t>
            </a:r>
          </a:p>
        </p:txBody>
      </p:sp>
      <p:sp>
        <p:nvSpPr>
          <p:cNvPr id="5" name="TextBox 4">
            <a:extLst>
              <a:ext uri="{FF2B5EF4-FFF2-40B4-BE49-F238E27FC236}">
                <a16:creationId xmlns:a16="http://schemas.microsoft.com/office/drawing/2014/main" id="{8091E996-D9D9-49A7-9C11-2ADBB13C646E}"/>
              </a:ext>
            </a:extLst>
          </p:cNvPr>
          <p:cNvSpPr txBox="1"/>
          <p:nvPr/>
        </p:nvSpPr>
        <p:spPr>
          <a:xfrm>
            <a:off x="2438401" y="5486400"/>
            <a:ext cx="6493393" cy="707886"/>
          </a:xfrm>
          <a:prstGeom prst="rect">
            <a:avLst/>
          </a:prstGeom>
          <a:solidFill>
            <a:schemeClr val="accent1">
              <a:lumMod val="20000"/>
              <a:lumOff val="80000"/>
            </a:schemeClr>
          </a:solidFill>
          <a:ln>
            <a:solidFill>
              <a:srgbClr val="0066FF"/>
            </a:solidFill>
          </a:ln>
        </p:spPr>
        <p:txBody>
          <a:bodyPr wrap="square" rtlCol="0">
            <a:spAutoFit/>
          </a:bodyPr>
          <a:lstStyle>
            <a:defPPr>
              <a:defRPr lang="en-US"/>
            </a:defPPr>
            <a:lvl1pPr>
              <a:defRPr i="1">
                <a:solidFill>
                  <a:schemeClr val="accent1">
                    <a:lumMod val="75000"/>
                  </a:schemeClr>
                </a:solidFill>
              </a:defRPr>
            </a:lvl1pPr>
          </a:lstStyle>
          <a:p>
            <a:r>
              <a:rPr lang="en-US" sz="2000" b="1" dirty="0"/>
              <a:t>“When it is obvious that the goals cannot be reached, don’t adjust the goal, adjust the action steps.”   -   Confucius</a:t>
            </a:r>
          </a:p>
        </p:txBody>
      </p:sp>
      <p:sp>
        <p:nvSpPr>
          <p:cNvPr id="3" name="Arrow: Right 2">
            <a:extLst>
              <a:ext uri="{FF2B5EF4-FFF2-40B4-BE49-F238E27FC236}">
                <a16:creationId xmlns:a16="http://schemas.microsoft.com/office/drawing/2014/main" id="{A623B6D3-768C-412D-84DF-560EA0126BEF}"/>
              </a:ext>
            </a:extLst>
          </p:cNvPr>
          <p:cNvSpPr/>
          <p:nvPr/>
        </p:nvSpPr>
        <p:spPr>
          <a:xfrm>
            <a:off x="4267200" y="3048000"/>
            <a:ext cx="1676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315A531-35B1-4CBE-BD98-F5ED2F5D78BF}"/>
              </a:ext>
            </a:extLst>
          </p:cNvPr>
          <p:cNvPicPr>
            <a:picLocks noChangeAspect="1"/>
          </p:cNvPicPr>
          <p:nvPr/>
        </p:nvPicPr>
        <p:blipFill>
          <a:blip r:embed="rId4"/>
          <a:stretch>
            <a:fillRect/>
          </a:stretch>
        </p:blipFill>
        <p:spPr>
          <a:xfrm>
            <a:off x="9440460" y="5829267"/>
            <a:ext cx="2446740" cy="762066"/>
          </a:xfrm>
          <a:prstGeom prst="rect">
            <a:avLst/>
          </a:prstGeom>
        </p:spPr>
      </p:pic>
      <p:graphicFrame>
        <p:nvGraphicFramePr>
          <p:cNvPr id="9" name="Content Placeholder 3">
            <a:extLst>
              <a:ext uri="{FF2B5EF4-FFF2-40B4-BE49-F238E27FC236}">
                <a16:creationId xmlns:a16="http://schemas.microsoft.com/office/drawing/2014/main" id="{7CCDA523-4F93-4BBA-9884-CFA8A3020F98}"/>
              </a:ext>
            </a:extLst>
          </p:cNvPr>
          <p:cNvGraphicFramePr>
            <a:graphicFrameLocks/>
          </p:cNvGraphicFramePr>
          <p:nvPr>
            <p:extLst>
              <p:ext uri="{D42A27DB-BD31-4B8C-83A1-F6EECF244321}">
                <p14:modId xmlns:p14="http://schemas.microsoft.com/office/powerpoint/2010/main" val="1887994190"/>
              </p:ext>
            </p:extLst>
          </p:nvPr>
        </p:nvGraphicFramePr>
        <p:xfrm>
          <a:off x="-990600" y="1295400"/>
          <a:ext cx="5645769" cy="38979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235725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DFC657F-72F9-4CFF-AA25-36A0980CE43B}"/>
              </a:ext>
            </a:extLst>
          </p:cNvPr>
          <p:cNvSpPr>
            <a:spLocks noGrp="1"/>
          </p:cNvSpPr>
          <p:nvPr>
            <p:ph type="subTitle" idx="1"/>
          </p:nvPr>
        </p:nvSpPr>
        <p:spPr>
          <a:xfrm>
            <a:off x="533400" y="457200"/>
            <a:ext cx="8001000" cy="1447800"/>
          </a:xfrm>
        </p:spPr>
        <p:txBody>
          <a:bodyPr>
            <a:noAutofit/>
          </a:bodyPr>
          <a:lstStyle/>
          <a:p>
            <a:pPr algn="ctr">
              <a:lnSpc>
                <a:spcPct val="100000"/>
              </a:lnSpc>
            </a:pPr>
            <a:r>
              <a:rPr lang="en-US" sz="3600" b="1" dirty="0"/>
              <a:t>What are </a:t>
            </a:r>
            <a:r>
              <a:rPr lang="en-US" sz="3600" b="1" i="1" dirty="0"/>
              <a:t>your</a:t>
            </a:r>
            <a:r>
              <a:rPr lang="en-US" sz="3600" b="1" dirty="0"/>
              <a:t> organization’s </a:t>
            </a:r>
          </a:p>
          <a:p>
            <a:pPr algn="ctr">
              <a:lnSpc>
                <a:spcPct val="100000"/>
              </a:lnSpc>
            </a:pPr>
            <a:r>
              <a:rPr lang="en-US" sz="3600" b="1" u="sng" dirty="0"/>
              <a:t>challenges</a:t>
            </a:r>
            <a:r>
              <a:rPr lang="en-US" sz="3600" b="1" dirty="0"/>
              <a:t> </a:t>
            </a:r>
          </a:p>
          <a:p>
            <a:pPr algn="ctr">
              <a:lnSpc>
                <a:spcPct val="100000"/>
              </a:lnSpc>
            </a:pPr>
            <a:r>
              <a:rPr lang="en-US" sz="3600" b="1" dirty="0"/>
              <a:t>with digital transformation?</a:t>
            </a:r>
          </a:p>
        </p:txBody>
      </p:sp>
      <p:pic>
        <p:nvPicPr>
          <p:cNvPr id="3" name="Content Placeholder 4" descr="A screenshot of a cell phone&#10;&#10;Description automatically generated">
            <a:extLst>
              <a:ext uri="{FF2B5EF4-FFF2-40B4-BE49-F238E27FC236}">
                <a16:creationId xmlns:a16="http://schemas.microsoft.com/office/drawing/2014/main" id="{64AB90DC-D0E8-42BF-8FD1-0A53F8088F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4709" y="2209800"/>
            <a:ext cx="7902581" cy="4495800"/>
          </a:xfrm>
          <a:prstGeom prst="rect">
            <a:avLst/>
          </a:prstGeom>
        </p:spPr>
      </p:pic>
    </p:spTree>
    <p:extLst>
      <p:ext uri="{BB962C8B-B14F-4D97-AF65-F5344CB8AC3E}">
        <p14:creationId xmlns:p14="http://schemas.microsoft.com/office/powerpoint/2010/main" val="34728280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1BDA79-A2B4-494F-BF92-BF1BBBF6FB66}"/>
              </a:ext>
            </a:extLst>
          </p:cNvPr>
          <p:cNvSpPr txBox="1"/>
          <p:nvPr/>
        </p:nvSpPr>
        <p:spPr>
          <a:xfrm>
            <a:off x="228600" y="2145268"/>
            <a:ext cx="1768292" cy="369332"/>
          </a:xfrm>
          <a:prstGeom prst="rect">
            <a:avLst/>
          </a:prstGeom>
          <a:solidFill>
            <a:schemeClr val="accent2"/>
          </a:solidFill>
        </p:spPr>
        <p:txBody>
          <a:bodyPr wrap="square" rtlCol="0">
            <a:spAutoFit/>
          </a:bodyPr>
          <a:lstStyle/>
          <a:p>
            <a:pPr algn="ctr"/>
            <a:r>
              <a:rPr lang="en-US" dirty="0"/>
              <a:t>TECHNOLOGY</a:t>
            </a:r>
          </a:p>
        </p:txBody>
      </p:sp>
      <p:sp>
        <p:nvSpPr>
          <p:cNvPr id="5" name="TextBox 4">
            <a:extLst>
              <a:ext uri="{FF2B5EF4-FFF2-40B4-BE49-F238E27FC236}">
                <a16:creationId xmlns:a16="http://schemas.microsoft.com/office/drawing/2014/main" id="{03FEACA8-53DC-40BA-85CE-E418AE7AA45D}"/>
              </a:ext>
            </a:extLst>
          </p:cNvPr>
          <p:cNvSpPr txBox="1"/>
          <p:nvPr/>
        </p:nvSpPr>
        <p:spPr>
          <a:xfrm>
            <a:off x="9982200" y="1775936"/>
            <a:ext cx="1514475" cy="369332"/>
          </a:xfrm>
          <a:prstGeom prst="rect">
            <a:avLst/>
          </a:prstGeom>
          <a:solidFill>
            <a:srgbClr val="007BB8"/>
          </a:solidFill>
        </p:spPr>
        <p:txBody>
          <a:bodyPr wrap="square" rtlCol="0">
            <a:spAutoFit/>
          </a:bodyPr>
          <a:lstStyle/>
          <a:p>
            <a:pPr algn="ctr"/>
            <a:r>
              <a:rPr lang="en-US" dirty="0"/>
              <a:t>LEADERSHIP</a:t>
            </a:r>
          </a:p>
        </p:txBody>
      </p:sp>
      <p:sp>
        <p:nvSpPr>
          <p:cNvPr id="6" name="TextBox 5">
            <a:extLst>
              <a:ext uri="{FF2B5EF4-FFF2-40B4-BE49-F238E27FC236}">
                <a16:creationId xmlns:a16="http://schemas.microsoft.com/office/drawing/2014/main" id="{43FECA09-C1B5-443A-9BD9-712FCAAF7FC3}"/>
              </a:ext>
            </a:extLst>
          </p:cNvPr>
          <p:cNvSpPr txBox="1"/>
          <p:nvPr/>
        </p:nvSpPr>
        <p:spPr>
          <a:xfrm>
            <a:off x="5571493" y="2445518"/>
            <a:ext cx="1524000" cy="369332"/>
          </a:xfrm>
          <a:prstGeom prst="rect">
            <a:avLst/>
          </a:prstGeom>
          <a:solidFill>
            <a:srgbClr val="C00000"/>
          </a:solidFill>
        </p:spPr>
        <p:txBody>
          <a:bodyPr wrap="square" rtlCol="0">
            <a:spAutoFit/>
          </a:bodyPr>
          <a:lstStyle/>
          <a:p>
            <a:pPr algn="ctr"/>
            <a:r>
              <a:rPr lang="en-US" dirty="0"/>
              <a:t> CULTURE </a:t>
            </a:r>
          </a:p>
        </p:txBody>
      </p:sp>
      <p:sp>
        <p:nvSpPr>
          <p:cNvPr id="7" name="TextBox 6">
            <a:extLst>
              <a:ext uri="{FF2B5EF4-FFF2-40B4-BE49-F238E27FC236}">
                <a16:creationId xmlns:a16="http://schemas.microsoft.com/office/drawing/2014/main" id="{46992653-2FFD-45AC-A9A4-5FFBDF458E10}"/>
              </a:ext>
            </a:extLst>
          </p:cNvPr>
          <p:cNvSpPr txBox="1"/>
          <p:nvPr/>
        </p:nvSpPr>
        <p:spPr>
          <a:xfrm>
            <a:off x="7994634" y="1680075"/>
            <a:ext cx="1606566" cy="1200329"/>
          </a:xfrm>
          <a:prstGeom prst="rect">
            <a:avLst/>
          </a:prstGeom>
          <a:solidFill>
            <a:srgbClr val="FF9900"/>
          </a:solidFill>
        </p:spPr>
        <p:txBody>
          <a:bodyPr wrap="square" rtlCol="0">
            <a:spAutoFit/>
          </a:bodyPr>
          <a:lstStyle/>
          <a:p>
            <a:pPr algn="ctr"/>
            <a:r>
              <a:rPr lang="en-US" dirty="0"/>
              <a:t>ORG-WIDE</a:t>
            </a:r>
          </a:p>
          <a:p>
            <a:pPr algn="ctr"/>
            <a:r>
              <a:rPr lang="en-US" dirty="0"/>
              <a:t>DIGI. TRANS STRATEGY &amp; OWNERSHIP</a:t>
            </a:r>
          </a:p>
        </p:txBody>
      </p:sp>
      <p:sp>
        <p:nvSpPr>
          <p:cNvPr id="8" name="TextBox 7">
            <a:extLst>
              <a:ext uri="{FF2B5EF4-FFF2-40B4-BE49-F238E27FC236}">
                <a16:creationId xmlns:a16="http://schemas.microsoft.com/office/drawing/2014/main" id="{661571F5-93BD-4137-9817-B8C628474B65}"/>
              </a:ext>
            </a:extLst>
          </p:cNvPr>
          <p:cNvSpPr txBox="1"/>
          <p:nvPr/>
        </p:nvSpPr>
        <p:spPr>
          <a:xfrm>
            <a:off x="2689159" y="2709431"/>
            <a:ext cx="2079454" cy="646331"/>
          </a:xfrm>
          <a:prstGeom prst="rect">
            <a:avLst/>
          </a:prstGeom>
          <a:solidFill>
            <a:srgbClr val="7030A0"/>
          </a:solidFill>
        </p:spPr>
        <p:txBody>
          <a:bodyPr wrap="square" rtlCol="0">
            <a:spAutoFit/>
          </a:bodyPr>
          <a:lstStyle/>
          <a:p>
            <a:pPr algn="ctr"/>
            <a:r>
              <a:rPr lang="en-US" dirty="0"/>
              <a:t> CONFLICTING PRIORITIES </a:t>
            </a:r>
          </a:p>
        </p:txBody>
      </p:sp>
      <p:sp>
        <p:nvSpPr>
          <p:cNvPr id="11" name="Title 1">
            <a:extLst>
              <a:ext uri="{FF2B5EF4-FFF2-40B4-BE49-F238E27FC236}">
                <a16:creationId xmlns:a16="http://schemas.microsoft.com/office/drawing/2014/main" id="{9BB459D2-4078-4438-AA3F-92AB0702B0B2}"/>
              </a:ext>
            </a:extLst>
          </p:cNvPr>
          <p:cNvSpPr>
            <a:spLocks noGrp="1"/>
          </p:cNvSpPr>
          <p:nvPr>
            <p:ph type="title"/>
          </p:nvPr>
        </p:nvSpPr>
        <p:spPr>
          <a:xfrm>
            <a:off x="2667000" y="811776"/>
            <a:ext cx="6859787" cy="762000"/>
          </a:xfrm>
        </p:spPr>
        <p:txBody>
          <a:bodyPr vert="horz" lIns="91440" tIns="45720" rIns="91440" bIns="45720" rtlCol="0" anchor="b">
            <a:noAutofit/>
          </a:bodyPr>
          <a:lstStyle/>
          <a:p>
            <a:pPr algn="ctr"/>
            <a:r>
              <a:rPr lang="en-US" sz="3800" b="1" dirty="0">
                <a:solidFill>
                  <a:schemeClr val="accent1"/>
                </a:solidFill>
              </a:rPr>
              <a:t>Common Challenges </a:t>
            </a:r>
            <a:r>
              <a:rPr lang="en-US" sz="3800" b="1" i="1" dirty="0">
                <a:solidFill>
                  <a:schemeClr val="accent1"/>
                </a:solidFill>
              </a:rPr>
              <a:t>Regardless</a:t>
            </a:r>
            <a:r>
              <a:rPr lang="en-US" sz="3800" b="1" dirty="0">
                <a:solidFill>
                  <a:schemeClr val="accent1"/>
                </a:solidFill>
              </a:rPr>
              <a:t> of the Industry</a:t>
            </a:r>
          </a:p>
        </p:txBody>
      </p:sp>
      <p:pic>
        <p:nvPicPr>
          <p:cNvPr id="2" name="Picture 2" descr="dabbing stick figure &amp;quot; Art Board Print by LukeWoodsDesign | Redbubble">
            <a:extLst>
              <a:ext uri="{FF2B5EF4-FFF2-40B4-BE49-F238E27FC236}">
                <a16:creationId xmlns:a16="http://schemas.microsoft.com/office/drawing/2014/main" id="{6942F792-EF72-425D-ABEE-15D4F1C929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3226" y="2305940"/>
            <a:ext cx="1532697" cy="2043596"/>
          </a:xfrm>
          <a:prstGeom prst="rect">
            <a:avLst/>
          </a:prstGeom>
          <a:solidFill>
            <a:schemeClr val="bg1"/>
          </a:solidFill>
        </p:spPr>
      </p:pic>
      <p:pic>
        <p:nvPicPr>
          <p:cNvPr id="1030" name="Picture 6" descr="Sad Crying Stickman Stick - Free vector graphic on Pixabay">
            <a:extLst>
              <a:ext uri="{FF2B5EF4-FFF2-40B4-BE49-F238E27FC236}">
                <a16:creationId xmlns:a16="http://schemas.microsoft.com/office/drawing/2014/main" id="{66D4CC3E-8CED-4AEA-9628-DADF77FC9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0834" y="2986703"/>
            <a:ext cx="1514475" cy="30289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tick figure pushing | Free SVG">
            <a:extLst>
              <a:ext uri="{FF2B5EF4-FFF2-40B4-BE49-F238E27FC236}">
                <a16:creationId xmlns:a16="http://schemas.microsoft.com/office/drawing/2014/main" id="{613C020D-634E-432E-8F75-4B90B22E99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2871" y="310369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ight! | Stick Figure Animations | Know Your Meme">
            <a:extLst>
              <a:ext uri="{FF2B5EF4-FFF2-40B4-BE49-F238E27FC236}">
                <a16:creationId xmlns:a16="http://schemas.microsoft.com/office/drawing/2014/main" id="{576A71B5-F261-45B7-B880-07ED1934BF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7172" y="3509121"/>
            <a:ext cx="2143428" cy="173769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F206FCF-DAB9-4051-B9D8-5797D347F0B5}"/>
              </a:ext>
            </a:extLst>
          </p:cNvPr>
          <p:cNvGrpSpPr/>
          <p:nvPr/>
        </p:nvGrpSpPr>
        <p:grpSpPr>
          <a:xfrm>
            <a:off x="91899" y="2790825"/>
            <a:ext cx="2124075" cy="2159794"/>
            <a:chOff x="91899" y="2790825"/>
            <a:chExt cx="2124075" cy="2159794"/>
          </a:xfrm>
        </p:grpSpPr>
        <p:pic>
          <p:nvPicPr>
            <p:cNvPr id="1038" name="Picture 14" descr="Cartoon stick figure drawing conceptual illustration of smiling man working  and typing on laptop computer Stock Vector Image &amp; Art - Alamy">
              <a:extLst>
                <a:ext uri="{FF2B5EF4-FFF2-40B4-BE49-F238E27FC236}">
                  <a16:creationId xmlns:a16="http://schemas.microsoft.com/office/drawing/2014/main" id="{8777D277-E31D-47A2-A869-A9482402A7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99" y="2790825"/>
              <a:ext cx="2124075" cy="21526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FAB20F2-AD8E-4515-9C58-DA1EAA009296}"/>
                </a:ext>
              </a:extLst>
            </p:cNvPr>
            <p:cNvSpPr/>
            <p:nvPr/>
          </p:nvSpPr>
          <p:spPr>
            <a:xfrm>
              <a:off x="91899" y="4793456"/>
              <a:ext cx="2124075" cy="1571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517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barn(inVertical)">
                                      <p:cBhvr>
                                        <p:cTn id="7" dur="500"/>
                                        <p:tgtEl>
                                          <p:spTgt spid="10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6"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36"/>
                                        </p:tgtEl>
                                        <p:attrNameLst>
                                          <p:attrName>style.visibility</p:attrName>
                                        </p:attrNameLst>
                                      </p:cBhvr>
                                      <p:to>
                                        <p:strVal val="visible"/>
                                      </p:to>
                                    </p:set>
                                    <p:animEffect transition="in" filter="barn(inVertical)">
                                      <p:cBhvr>
                                        <p:cTn id="30" dur="500"/>
                                        <p:tgtEl>
                                          <p:spTgt spid="103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2000"/>
                                        <p:tgtEl>
                                          <p:spTgt spid="6"/>
                                        </p:tgtEl>
                                      </p:cBhvr>
                                    </p:animEffect>
                                    <p:anim calcmode="lin" valueType="num">
                                      <p:cBhvr>
                                        <p:cTn id="39" dur="2000" fill="hold"/>
                                        <p:tgtEl>
                                          <p:spTgt spid="6"/>
                                        </p:tgtEl>
                                        <p:attrNameLst>
                                          <p:attrName>ppt_w</p:attrName>
                                        </p:attrNameLst>
                                      </p:cBhvr>
                                      <p:tavLst>
                                        <p:tav tm="0" fmla="#ppt_w*sin(2.5*pi*$)">
                                          <p:val>
                                            <p:fltVal val="0"/>
                                          </p:val>
                                        </p:tav>
                                        <p:tav tm="100000">
                                          <p:val>
                                            <p:fltVal val="1"/>
                                          </p:val>
                                        </p:tav>
                                      </p:tavLst>
                                    </p:anim>
                                    <p:anim calcmode="lin" valueType="num">
                                      <p:cBhvr>
                                        <p:cTn id="40" dur="2000" fill="hold"/>
                                        <p:tgtEl>
                                          <p:spTgt spid="6"/>
                                        </p:tgtEl>
                                        <p:attrNameLst>
                                          <p:attrName>ppt_h</p:attrName>
                                        </p:attrNameLst>
                                      </p:cBhvr>
                                      <p:tavLst>
                                        <p:tav tm="0">
                                          <p:val>
                                            <p:strVal val="#ppt_h"/>
                                          </p:val>
                                        </p:tav>
                                        <p:tav tm="100000">
                                          <p:val>
                                            <p:strVal val="#ppt_h"/>
                                          </p:val>
                                        </p:tav>
                                      </p:tavLst>
                                    </p:anim>
                                  </p:childTnLst>
                                </p:cTn>
                              </p:par>
                              <p:par>
                                <p:cTn id="41" presetID="45" presetClass="entr" presetSubtype="0" fill="hold" nodeType="withEffect">
                                  <p:stCondLst>
                                    <p:cond delay="0"/>
                                  </p:stCondLst>
                                  <p:childTnLst>
                                    <p:set>
                                      <p:cBhvr>
                                        <p:cTn id="42" dur="1" fill="hold">
                                          <p:stCondLst>
                                            <p:cond delay="0"/>
                                          </p:stCondLst>
                                        </p:cTn>
                                        <p:tgtEl>
                                          <p:spTgt spid="1034"/>
                                        </p:tgtEl>
                                        <p:attrNameLst>
                                          <p:attrName>style.visibility</p:attrName>
                                        </p:attrNameLst>
                                      </p:cBhvr>
                                      <p:to>
                                        <p:strVal val="visible"/>
                                      </p:to>
                                    </p:set>
                                    <p:animEffect transition="in" filter="fade">
                                      <p:cBhvr>
                                        <p:cTn id="43" dur="2000"/>
                                        <p:tgtEl>
                                          <p:spTgt spid="1034"/>
                                        </p:tgtEl>
                                      </p:cBhvr>
                                    </p:animEffect>
                                    <p:anim calcmode="lin" valueType="num">
                                      <p:cBhvr>
                                        <p:cTn id="44" dur="2000" fill="hold"/>
                                        <p:tgtEl>
                                          <p:spTgt spid="1034"/>
                                        </p:tgtEl>
                                        <p:attrNameLst>
                                          <p:attrName>ppt_w</p:attrName>
                                        </p:attrNameLst>
                                      </p:cBhvr>
                                      <p:tavLst>
                                        <p:tav tm="0" fmla="#ppt_w*sin(2.5*pi*$)">
                                          <p:val>
                                            <p:fltVal val="0"/>
                                          </p:val>
                                        </p:tav>
                                        <p:tav tm="100000">
                                          <p:val>
                                            <p:fltVal val="1"/>
                                          </p:val>
                                        </p:tav>
                                      </p:tavLst>
                                    </p:anim>
                                    <p:anim calcmode="lin" valueType="num">
                                      <p:cBhvr>
                                        <p:cTn id="45" dur="2000" fill="hold"/>
                                        <p:tgtEl>
                                          <p:spTgt spid="10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1" y="152400"/>
            <a:ext cx="7921625" cy="938470"/>
          </a:xfrm>
        </p:spPr>
        <p:txBody>
          <a:bodyPr vert="horz" lIns="91440" tIns="45720" rIns="91440" bIns="45720" rtlCol="0" anchor="b">
            <a:noAutofit/>
          </a:bodyPr>
          <a:lstStyle/>
          <a:p>
            <a:r>
              <a:rPr lang="en-US" sz="4400" b="1" dirty="0">
                <a:solidFill>
                  <a:schemeClr val="accent1"/>
                </a:solidFill>
              </a:rPr>
              <a:t>Lessons Learned From Others</a:t>
            </a:r>
          </a:p>
        </p:txBody>
      </p:sp>
      <p:sp>
        <p:nvSpPr>
          <p:cNvPr id="2" name="Content Placeholder 1"/>
          <p:cNvSpPr>
            <a:spLocks noGrp="1"/>
          </p:cNvSpPr>
          <p:nvPr>
            <p:ph type="body" sz="quarter" idx="4294967295"/>
          </p:nvPr>
        </p:nvSpPr>
        <p:spPr>
          <a:xfrm>
            <a:off x="1524000" y="1600201"/>
            <a:ext cx="8229600" cy="4525963"/>
          </a:xfrm>
          <a:prstGeom prst="rect">
            <a:avLst/>
          </a:prstGeom>
        </p:spPr>
        <p:txBody>
          <a:bodyPr>
            <a:normAutofit/>
          </a:bodyPr>
          <a:lstStyle/>
          <a:p>
            <a:pPr marL="688975" indent="-285750"/>
            <a:r>
              <a:rPr lang="en-US" sz="2400" dirty="0"/>
              <a:t>Best Buy</a:t>
            </a:r>
          </a:p>
          <a:p>
            <a:pPr marL="688975" indent="-285750"/>
            <a:r>
              <a:rPr lang="en-US" sz="2400" dirty="0"/>
              <a:t>Coca-Cola Germany</a:t>
            </a:r>
          </a:p>
          <a:p>
            <a:pPr marL="688975" indent="-285750"/>
            <a:r>
              <a:rPr lang="en-US" sz="2400" dirty="0"/>
              <a:t>Canadian Financial Institution</a:t>
            </a:r>
          </a:p>
          <a:p>
            <a:pPr marL="688975" indent="-285750"/>
            <a:r>
              <a:rPr lang="en-US" sz="2400" dirty="0"/>
              <a:t>Cedars-Sinai Medical Center</a:t>
            </a:r>
          </a:p>
          <a:p>
            <a:pPr marL="688975" indent="-285750"/>
            <a:r>
              <a:rPr lang="en-US" sz="2400" dirty="0"/>
              <a:t>Jefferson Health</a:t>
            </a:r>
          </a:p>
          <a:p>
            <a:pPr marL="688975" indent="-285750"/>
            <a:r>
              <a:rPr lang="en-US" sz="2400" dirty="0" err="1"/>
              <a:t>Gorbel</a:t>
            </a:r>
            <a:endParaRPr lang="en-US" sz="2400" dirty="0"/>
          </a:p>
          <a:p>
            <a:pPr marL="688975" indent="-285750"/>
            <a:r>
              <a:rPr lang="en-US" sz="2400" dirty="0"/>
              <a:t>McDonald’s</a:t>
            </a:r>
          </a:p>
          <a:p>
            <a:pPr lvl="1"/>
            <a:endParaRPr lang="en-US" sz="2400" dirty="0"/>
          </a:p>
        </p:txBody>
      </p:sp>
      <p:pic>
        <p:nvPicPr>
          <p:cNvPr id="4" name="Picture 3">
            <a:extLst>
              <a:ext uri="{FF2B5EF4-FFF2-40B4-BE49-F238E27FC236}">
                <a16:creationId xmlns:a16="http://schemas.microsoft.com/office/drawing/2014/main" id="{A9F46182-D12B-4964-8352-D6F3B7730D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7557" y="3688854"/>
            <a:ext cx="2209800" cy="883920"/>
          </a:xfrm>
          <a:prstGeom prst="rect">
            <a:avLst/>
          </a:prstGeom>
        </p:spPr>
      </p:pic>
      <p:sp>
        <p:nvSpPr>
          <p:cNvPr id="8194" name="AutoShape 2" descr="Image result for best buy logo images"/>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96" name="AutoShape 4" descr="Image result for best buy logo images"/>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98" name="AutoShape 6" descr="Image result for best buy logo images"/>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200" name="Picture 8" descr="See the source image"/>
          <p:cNvPicPr>
            <a:picLocks noChangeAspect="1" noChangeArrowheads="1"/>
          </p:cNvPicPr>
          <p:nvPr/>
        </p:nvPicPr>
        <p:blipFill>
          <a:blip r:embed="rId4" cstate="print"/>
          <a:srcRect/>
          <a:stretch>
            <a:fillRect/>
          </a:stretch>
        </p:blipFill>
        <p:spPr bwMode="auto">
          <a:xfrm>
            <a:off x="7300327" y="1768788"/>
            <a:ext cx="1600200" cy="1600200"/>
          </a:xfrm>
          <a:prstGeom prst="rect">
            <a:avLst/>
          </a:prstGeom>
          <a:noFill/>
        </p:spPr>
      </p:pic>
      <p:pic>
        <p:nvPicPr>
          <p:cNvPr id="8202" name="Picture 10" descr="See the source image"/>
          <p:cNvPicPr>
            <a:picLocks noChangeAspect="1" noChangeArrowheads="1"/>
          </p:cNvPicPr>
          <p:nvPr/>
        </p:nvPicPr>
        <p:blipFill>
          <a:blip r:embed="rId5" cstate="print"/>
          <a:srcRect/>
          <a:stretch>
            <a:fillRect/>
          </a:stretch>
        </p:blipFill>
        <p:spPr bwMode="auto">
          <a:xfrm>
            <a:off x="8839200" y="1625557"/>
            <a:ext cx="3505200" cy="648297"/>
          </a:xfrm>
          <a:prstGeom prst="rect">
            <a:avLst/>
          </a:prstGeom>
          <a:noFill/>
        </p:spPr>
      </p:pic>
      <p:pic>
        <p:nvPicPr>
          <p:cNvPr id="13" name="Picture 2" descr="See the source image">
            <a:extLst>
              <a:ext uri="{FF2B5EF4-FFF2-40B4-BE49-F238E27FC236}">
                <a16:creationId xmlns:a16="http://schemas.microsoft.com/office/drawing/2014/main" id="{E4E7F635-9132-47A2-B0A9-6A3FEBCF7F65}"/>
              </a:ext>
            </a:extLst>
          </p:cNvPr>
          <p:cNvPicPr>
            <a:picLocks noChangeAspect="1" noChangeArrowheads="1"/>
          </p:cNvPicPr>
          <p:nvPr/>
        </p:nvPicPr>
        <p:blipFill>
          <a:blip r:embed="rId6" cstate="print"/>
          <a:srcRect/>
          <a:stretch>
            <a:fillRect/>
          </a:stretch>
        </p:blipFill>
        <p:spPr bwMode="auto">
          <a:xfrm>
            <a:off x="6286939" y="5029201"/>
            <a:ext cx="2467375" cy="1285742"/>
          </a:xfrm>
          <a:prstGeom prst="rect">
            <a:avLst/>
          </a:prstGeom>
          <a:noFill/>
        </p:spPr>
      </p:pic>
      <p:pic>
        <p:nvPicPr>
          <p:cNvPr id="6" name="Picture 5">
            <a:extLst>
              <a:ext uri="{FF2B5EF4-FFF2-40B4-BE49-F238E27FC236}">
                <a16:creationId xmlns:a16="http://schemas.microsoft.com/office/drawing/2014/main" id="{039350D9-8343-4BA5-BE1C-B4C43BD7B82C}"/>
              </a:ext>
            </a:extLst>
          </p:cNvPr>
          <p:cNvPicPr>
            <a:picLocks noChangeAspect="1"/>
          </p:cNvPicPr>
          <p:nvPr/>
        </p:nvPicPr>
        <p:blipFill>
          <a:blip r:embed="rId7"/>
          <a:stretch>
            <a:fillRect/>
          </a:stretch>
        </p:blipFill>
        <p:spPr>
          <a:xfrm>
            <a:off x="2819400" y="5768974"/>
            <a:ext cx="2743220" cy="714380"/>
          </a:xfrm>
          <a:prstGeom prst="rect">
            <a:avLst/>
          </a:prstGeom>
        </p:spPr>
      </p:pic>
      <p:pic>
        <p:nvPicPr>
          <p:cNvPr id="3074" name="Picture 2">
            <a:extLst>
              <a:ext uri="{FF2B5EF4-FFF2-40B4-BE49-F238E27FC236}">
                <a16:creationId xmlns:a16="http://schemas.microsoft.com/office/drawing/2014/main" id="{096F0577-0250-40FA-81D5-C2905FA56B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2589" y="3576066"/>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C10CB90-E2CA-4696-A7C5-F2A3BF431F12}"/>
              </a:ext>
            </a:extLst>
          </p:cNvPr>
          <p:cNvPicPr>
            <a:picLocks noChangeAspect="1"/>
          </p:cNvPicPr>
          <p:nvPr/>
        </p:nvPicPr>
        <p:blipFill>
          <a:blip r:embed="rId9"/>
          <a:stretch>
            <a:fillRect/>
          </a:stretch>
        </p:blipFill>
        <p:spPr>
          <a:xfrm>
            <a:off x="704373" y="4604766"/>
            <a:ext cx="2457468" cy="9239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457200" y="1066800"/>
            <a:ext cx="7162800" cy="4495800"/>
          </a:xfrm>
        </p:spPr>
        <p:txBody>
          <a:bodyPr>
            <a:noAutofit/>
          </a:bodyPr>
          <a:lstStyle/>
          <a:p>
            <a:pPr marL="457200" indent="-457200">
              <a:buClr>
                <a:schemeClr val="tx1"/>
              </a:buClr>
              <a:buFont typeface="+mj-lt"/>
              <a:buAutoNum type="arabicPeriod"/>
            </a:pPr>
            <a:r>
              <a:rPr lang="en-US" sz="2200" dirty="0"/>
              <a:t>Leadership support, buy-in, and shared vision tying back to strategic objectives and operational excellence umbrella</a:t>
            </a:r>
          </a:p>
          <a:p>
            <a:pPr marL="457200" indent="-457200">
              <a:buClr>
                <a:schemeClr val="tx1"/>
              </a:buClr>
              <a:buFont typeface="+mj-lt"/>
              <a:buAutoNum type="arabicPeriod"/>
            </a:pPr>
            <a:endParaRPr lang="en-US" sz="2200" dirty="0"/>
          </a:p>
          <a:p>
            <a:pPr marL="457200" indent="-457200">
              <a:buClr>
                <a:schemeClr val="tx1"/>
              </a:buClr>
              <a:buFont typeface="+mj-lt"/>
              <a:buAutoNum type="arabicPeriod"/>
            </a:pPr>
            <a:r>
              <a:rPr lang="en-US" sz="2200" dirty="0"/>
              <a:t>People, process, technology interaction….		 understand legacy systems and the impact						 to the people and process</a:t>
            </a:r>
          </a:p>
          <a:p>
            <a:pPr marL="457200" indent="-457200">
              <a:buClr>
                <a:schemeClr val="tx1"/>
              </a:buClr>
              <a:buFont typeface="+mj-lt"/>
              <a:buAutoNum type="arabicPeriod"/>
            </a:pPr>
            <a:endParaRPr lang="en-US" sz="2200" dirty="0"/>
          </a:p>
          <a:p>
            <a:pPr marL="457200" indent="-457200">
              <a:buClr>
                <a:schemeClr val="tx1"/>
              </a:buClr>
              <a:buFont typeface="+mj-lt"/>
              <a:buAutoNum type="arabicPeriod"/>
            </a:pPr>
            <a:r>
              <a:rPr lang="en-US" sz="2200" dirty="0"/>
              <a:t>Collaborative effort across the organization					 and empower employees via self-service				 analytics</a:t>
            </a:r>
          </a:p>
          <a:p>
            <a:pPr marL="457200" indent="-457200">
              <a:buClr>
                <a:schemeClr val="tx1"/>
              </a:buClr>
              <a:buFont typeface="+mj-lt"/>
              <a:buAutoNum type="arabicPeriod"/>
            </a:pPr>
            <a:endParaRPr lang="en-US" sz="2200" dirty="0"/>
          </a:p>
          <a:p>
            <a:pPr marL="457200" indent="-457200">
              <a:buClr>
                <a:schemeClr val="tx1"/>
              </a:buClr>
              <a:buFont typeface="+mj-lt"/>
              <a:buAutoNum type="arabicPeriod"/>
            </a:pPr>
            <a:r>
              <a:rPr lang="en-US" sz="2200" dirty="0"/>
              <a:t>“Digital” customer centric</a:t>
            </a:r>
          </a:p>
          <a:p>
            <a:pPr marL="457200" indent="-457200">
              <a:buClr>
                <a:schemeClr val="tx1"/>
              </a:buClr>
              <a:buFont typeface="+mj-lt"/>
              <a:buAutoNum type="arabicPeriod"/>
            </a:pPr>
            <a:endParaRPr lang="en-US" sz="2200" dirty="0"/>
          </a:p>
          <a:p>
            <a:pPr marL="457200" indent="-457200">
              <a:buClr>
                <a:schemeClr val="tx1"/>
              </a:buClr>
              <a:buFont typeface="+mj-lt"/>
              <a:buAutoNum type="arabicPeriod"/>
            </a:pPr>
            <a:r>
              <a:rPr lang="en-US" sz="2200" dirty="0"/>
              <a:t>Communicate, communicate, communicate….</a:t>
            </a:r>
            <a:r>
              <a:rPr lang="en-US" sz="2200" b="1" i="1" u="sng" dirty="0"/>
              <a:t>everything</a:t>
            </a:r>
          </a:p>
          <a:p>
            <a:pPr marL="457200" indent="-457200">
              <a:buClr>
                <a:schemeClr val="tx1"/>
              </a:buClr>
              <a:buFont typeface="+mj-lt"/>
              <a:buAutoNum type="arabicPeriod"/>
            </a:pPr>
            <a:endParaRPr lang="en-US" sz="2200" dirty="0"/>
          </a:p>
          <a:p>
            <a:pPr marL="457200" indent="-457200">
              <a:buClr>
                <a:schemeClr val="tx1"/>
              </a:buClr>
              <a:buFont typeface="+mj-lt"/>
              <a:buAutoNum type="arabicPeriod"/>
            </a:pPr>
            <a:endParaRPr lang="en-US" sz="2200" dirty="0"/>
          </a:p>
        </p:txBody>
      </p:sp>
      <p:pic>
        <p:nvPicPr>
          <p:cNvPr id="1025" name="Picture 1"/>
          <p:cNvPicPr>
            <a:picLocks noChangeAspect="1" noChangeArrowheads="1"/>
          </p:cNvPicPr>
          <p:nvPr/>
        </p:nvPicPr>
        <p:blipFill>
          <a:blip r:embed="rId3">
            <a:alphaModFix amt="84000"/>
          </a:blip>
          <a:stretch>
            <a:fillRect/>
          </a:stretch>
        </p:blipFill>
        <p:spPr bwMode="auto">
          <a:xfrm>
            <a:off x="6074569" y="1752600"/>
            <a:ext cx="6008062" cy="4371975"/>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D440471D-331D-4FAE-BB58-0AECEBB01E85}"/>
              </a:ext>
            </a:extLst>
          </p:cNvPr>
          <p:cNvSpPr txBox="1">
            <a:spLocks/>
          </p:cNvSpPr>
          <p:nvPr/>
        </p:nvSpPr>
        <p:spPr>
          <a:xfrm>
            <a:off x="609600" y="304800"/>
            <a:ext cx="7696199" cy="857250"/>
          </a:xfrm>
          <a:prstGeom prst="rect">
            <a:avLst/>
          </a:prstGeom>
        </p:spPr>
        <p:txBody>
          <a:bodyPr vert="horz" lIns="91440" tIns="45720" rIns="91440" bIns="45720" rtlCol="0" anchor="b">
            <a:noAutofit/>
          </a:bodyPr>
          <a:lstStyle>
            <a:lvl1pPr algn="l" defTabSz="289399" rtl="0" eaLnBrk="1" latinLnBrk="0" hangingPunct="1">
              <a:lnSpc>
                <a:spcPct val="90000"/>
              </a:lnSpc>
              <a:spcBef>
                <a:spcPct val="0"/>
              </a:spcBef>
              <a:buNone/>
              <a:defRPr sz="1140" kern="1200" spc="32" baseline="0">
                <a:solidFill>
                  <a:schemeClr val="tx1"/>
                </a:solidFill>
                <a:latin typeface="+mj-lt"/>
                <a:ea typeface="+mj-ea"/>
                <a:cs typeface="+mj-cs"/>
              </a:defRPr>
            </a:lvl1pPr>
          </a:lstStyle>
          <a:p>
            <a:r>
              <a:rPr lang="en-US" sz="4400" b="1" dirty="0">
                <a:solidFill>
                  <a:schemeClr val="accent1"/>
                </a:solidFill>
              </a:rPr>
              <a:t>Overcoming the Challenges</a:t>
            </a:r>
          </a:p>
        </p:txBody>
      </p:sp>
    </p:spTree>
    <p:extLst>
      <p:ext uri="{BB962C8B-B14F-4D97-AF65-F5344CB8AC3E}">
        <p14:creationId xmlns:p14="http://schemas.microsoft.com/office/powerpoint/2010/main" val="504616712"/>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sz="quarter" idx="4294967295"/>
          </p:nvPr>
        </p:nvSpPr>
        <p:spPr>
          <a:xfrm>
            <a:off x="2057401" y="2057401"/>
            <a:ext cx="8510587" cy="4111625"/>
          </a:xfrm>
        </p:spPr>
        <p:txBody>
          <a:bodyPr/>
          <a:lstStyle/>
          <a:p>
            <a:pPr marL="514350" indent="-514350">
              <a:buFont typeface="+mj-lt"/>
              <a:buAutoNum type="arabicPeriod"/>
            </a:pPr>
            <a:r>
              <a:rPr lang="en-US" sz="2400" dirty="0"/>
              <a:t>Establish a Strategic Vision and Team to lead the transformation.</a:t>
            </a:r>
          </a:p>
          <a:p>
            <a:pPr marL="514350" indent="-514350">
              <a:buFont typeface="+mj-lt"/>
              <a:buAutoNum type="arabicPeriod"/>
            </a:pPr>
            <a:r>
              <a:rPr lang="en-US" sz="2400" dirty="0"/>
              <a:t>Identify your organization’s Current State in terms of People, Process, Technology and Infrastructure.</a:t>
            </a:r>
          </a:p>
          <a:p>
            <a:pPr marL="514350" indent="-514350">
              <a:buFont typeface="+mj-lt"/>
              <a:buAutoNum type="arabicPeriod"/>
            </a:pPr>
            <a:r>
              <a:rPr lang="en-US" sz="2400" dirty="0"/>
              <a:t>Determine your organization’s Ideal State in terms of People, Process, Technology and Infrastructure.</a:t>
            </a:r>
          </a:p>
          <a:p>
            <a:pPr marL="514350" indent="-514350">
              <a:buFont typeface="+mj-lt"/>
              <a:buAutoNum type="arabicPeriod"/>
            </a:pPr>
            <a:r>
              <a:rPr lang="en-US" sz="2400" dirty="0"/>
              <a:t>Gap and Bridge Analysis of Current and Ideal States.</a:t>
            </a:r>
          </a:p>
          <a:p>
            <a:pPr marL="514350" indent="-514350">
              <a:buFont typeface="+mj-lt"/>
              <a:buAutoNum type="arabicPeriod"/>
            </a:pPr>
            <a:r>
              <a:rPr lang="en-US" sz="2400" dirty="0"/>
              <a:t>Develop a transformation plan.</a:t>
            </a:r>
          </a:p>
          <a:p>
            <a:pPr marL="514350" indent="-514350">
              <a:buFont typeface="+mj-lt"/>
              <a:buAutoNum type="arabicPeriod"/>
            </a:pPr>
            <a:r>
              <a:rPr lang="en-US" sz="2400" dirty="0"/>
              <a:t>Communicate, communicate, communicate, etc.</a:t>
            </a:r>
          </a:p>
          <a:p>
            <a:pPr marL="514350" indent="-514350">
              <a:buFont typeface="+mj-lt"/>
              <a:buAutoNum type="arabicPeriod"/>
            </a:pPr>
            <a:endParaRPr lang="en-US" dirty="0"/>
          </a:p>
          <a:p>
            <a:pPr marL="514350" indent="-514350">
              <a:buFont typeface="+mj-lt"/>
              <a:buAutoNum type="arabicPeriod"/>
            </a:pPr>
            <a:endParaRPr lang="en-US" dirty="0"/>
          </a:p>
        </p:txBody>
      </p:sp>
      <p:sp>
        <p:nvSpPr>
          <p:cNvPr id="5" name="Title 2">
            <a:extLst>
              <a:ext uri="{FF2B5EF4-FFF2-40B4-BE49-F238E27FC236}">
                <a16:creationId xmlns:a16="http://schemas.microsoft.com/office/drawing/2014/main" id="{C3125D76-75AD-4FBE-94F7-313BADE3B2DB}"/>
              </a:ext>
            </a:extLst>
          </p:cNvPr>
          <p:cNvSpPr txBox="1">
            <a:spLocks/>
          </p:cNvSpPr>
          <p:nvPr/>
        </p:nvSpPr>
        <p:spPr>
          <a:xfrm>
            <a:off x="1826021" y="346881"/>
            <a:ext cx="8235863" cy="1606594"/>
          </a:xfrm>
          <a:prstGeom prst="rect">
            <a:avLst/>
          </a:prstGeom>
        </p:spPr>
        <p:txBody>
          <a:bodyPr vert="horz" lIns="91440" tIns="45720" rIns="91440" bIns="45720" rtlCol="0" anchor="b">
            <a:noAutofit/>
          </a:bodyPr>
          <a:lstStyle>
            <a:lvl1pPr defTabSz="289399">
              <a:lnSpc>
                <a:spcPct val="90000"/>
              </a:lnSpc>
              <a:spcBef>
                <a:spcPct val="0"/>
              </a:spcBef>
              <a:buNone/>
              <a:defRPr sz="4400" b="1" spc="32" baseline="0">
                <a:solidFill>
                  <a:schemeClr val="accent1"/>
                </a:solidFill>
                <a:latin typeface="+mj-lt"/>
                <a:ea typeface="+mj-ea"/>
                <a:cs typeface="+mj-cs"/>
              </a:defRPr>
            </a:lvl1pPr>
          </a:lstStyle>
          <a:p>
            <a:r>
              <a:rPr lang="en-US" dirty="0"/>
              <a:t>Initial Steps to a Successful Digital Transformation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E168FD-963E-41BF-89C8-1B1189CC4847}"/>
              </a:ext>
            </a:extLst>
          </p:cNvPr>
          <p:cNvSpPr>
            <a:spLocks noGrp="1"/>
          </p:cNvSpPr>
          <p:nvPr>
            <p:ph type="subTitle" idx="1"/>
          </p:nvPr>
        </p:nvSpPr>
        <p:spPr>
          <a:xfrm>
            <a:off x="304800" y="1600200"/>
            <a:ext cx="10439400" cy="3733800"/>
          </a:xfrm>
        </p:spPr>
        <p:txBody>
          <a:bodyPr>
            <a:noAutofit/>
          </a:bodyPr>
          <a:lstStyle/>
          <a:p>
            <a:r>
              <a:rPr lang="en-US" sz="2800" cap="none" dirty="0">
                <a:solidFill>
                  <a:schemeClr val="tx1"/>
                </a:solidFill>
              </a:rPr>
              <a:t>“In today's world of digital disruption, it is not enough for organizations to merely be ‘up-to-date’.  They need to be ahead of the curve and embrace the future before it even comes.  Forward thinking, risk-taking, staying on the offense of decision making, and being resilient to always think bigger of what is possible will be the organizations who are leaders in the global industries.”</a:t>
            </a:r>
          </a:p>
          <a:p>
            <a:r>
              <a:rPr lang="en-US" sz="2000" b="1" dirty="0">
                <a:solidFill>
                  <a:schemeClr val="tx1"/>
                </a:solidFill>
              </a:rPr>
              <a:t>			</a:t>
            </a:r>
            <a:endParaRPr lang="en-US" sz="2400" dirty="0">
              <a:solidFill>
                <a:schemeClr val="tx1"/>
              </a:solidFill>
            </a:endParaRPr>
          </a:p>
          <a:p>
            <a:r>
              <a:rPr lang="en-US" sz="2400" dirty="0">
                <a:solidFill>
                  <a:schemeClr val="tx1"/>
                </a:solidFill>
              </a:rPr>
              <a:t>					</a:t>
            </a:r>
            <a:r>
              <a:rPr lang="en-US" sz="2400" cap="none" dirty="0">
                <a:solidFill>
                  <a:schemeClr val="tx1"/>
                </a:solidFill>
              </a:rPr>
              <a:t>- 	 </a:t>
            </a:r>
            <a:r>
              <a:rPr lang="en-US" sz="2400" i="1" cap="none" dirty="0">
                <a:solidFill>
                  <a:schemeClr val="tx1"/>
                </a:solidFill>
              </a:rPr>
              <a:t>Excelling on a digital transformation journey - A field guide that 							will help you define your success </a:t>
            </a:r>
            <a:br>
              <a:rPr lang="en-US" sz="2000" cap="none" dirty="0">
                <a:solidFill>
                  <a:schemeClr val="tx1"/>
                </a:solidFill>
              </a:rPr>
            </a:br>
            <a:endParaRPr lang="en-US" sz="2000" dirty="0">
              <a:solidFill>
                <a:schemeClr val="tx1"/>
              </a:solidFill>
            </a:endParaRP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319280CD-9B6D-4BD5-A017-21EFFBE6816A}"/>
                  </a:ext>
                </a:extLst>
              </p14:cNvPr>
              <p14:cNvContentPartPr/>
              <p14:nvPr/>
            </p14:nvContentPartPr>
            <p14:xfrm>
              <a:off x="4908645" y="4276163"/>
              <a:ext cx="15840" cy="12960"/>
            </p14:xfrm>
          </p:contentPart>
        </mc:Choice>
        <mc:Fallback xmlns="">
          <p:pic>
            <p:nvPicPr>
              <p:cNvPr id="4" name="Ink 3">
                <a:extLst>
                  <a:ext uri="{FF2B5EF4-FFF2-40B4-BE49-F238E27FC236}">
                    <a16:creationId xmlns:a16="http://schemas.microsoft.com/office/drawing/2014/main" id="{319280CD-9B6D-4BD5-A017-21EFFBE6816A}"/>
                  </a:ext>
                </a:extLst>
              </p:cNvPr>
              <p:cNvPicPr/>
              <p:nvPr/>
            </p:nvPicPr>
            <p:blipFill>
              <a:blip r:embed="rId3"/>
              <a:stretch>
                <a:fillRect/>
              </a:stretch>
            </p:blipFill>
            <p:spPr>
              <a:xfrm>
                <a:off x="4899645" y="4266906"/>
                <a:ext cx="33480" cy="31104"/>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8CB73D02-FE28-4EE7-B843-0DAF3E51E0F8}"/>
                  </a:ext>
                </a:extLst>
              </p14:cNvPr>
              <p14:cNvContentPartPr/>
              <p14:nvPr/>
            </p14:nvContentPartPr>
            <p14:xfrm>
              <a:off x="3496005" y="4231523"/>
              <a:ext cx="60480" cy="6840"/>
            </p14:xfrm>
          </p:contentPart>
        </mc:Choice>
        <mc:Fallback xmlns="">
          <p:pic>
            <p:nvPicPr>
              <p:cNvPr id="5" name="Ink 4">
                <a:extLst>
                  <a:ext uri="{FF2B5EF4-FFF2-40B4-BE49-F238E27FC236}">
                    <a16:creationId xmlns:a16="http://schemas.microsoft.com/office/drawing/2014/main" id="{8CB73D02-FE28-4EE7-B843-0DAF3E51E0F8}"/>
                  </a:ext>
                </a:extLst>
              </p:cNvPr>
              <p:cNvPicPr/>
              <p:nvPr/>
            </p:nvPicPr>
            <p:blipFill>
              <a:blip r:embed="rId5"/>
              <a:stretch>
                <a:fillRect/>
              </a:stretch>
            </p:blipFill>
            <p:spPr>
              <a:xfrm>
                <a:off x="3487005" y="4222523"/>
                <a:ext cx="78120" cy="24480"/>
              </a:xfrm>
              <a:prstGeom prst="rect">
                <a:avLst/>
              </a:prstGeom>
            </p:spPr>
          </p:pic>
        </mc:Fallback>
      </mc:AlternateContent>
    </p:spTree>
    <p:extLst>
      <p:ext uri="{BB962C8B-B14F-4D97-AF65-F5344CB8AC3E}">
        <p14:creationId xmlns:p14="http://schemas.microsoft.com/office/powerpoint/2010/main" val="42009504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extLst>
              <a:ext uri="{837473B0-CC2E-450A-ABE3-18F120FF3D39}">
                <a1611:picAttrSrcUrl xmlns:a1611="http://schemas.microsoft.com/office/drawing/2016/11/main" r:id="rId4"/>
              </a:ext>
            </a:extLst>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32794C-3BC4-48D6-A9C5-CA54ABFC3148}"/>
              </a:ext>
            </a:extLst>
          </p:cNvPr>
          <p:cNvSpPr>
            <a:spLocks noGrp="1"/>
          </p:cNvSpPr>
          <p:nvPr>
            <p:ph idx="1"/>
          </p:nvPr>
        </p:nvSpPr>
        <p:spPr>
          <a:xfrm>
            <a:off x="457199" y="1461973"/>
            <a:ext cx="11568223" cy="4525963"/>
          </a:xfrm>
        </p:spPr>
        <p:txBody>
          <a:bodyPr>
            <a:noAutofit/>
          </a:bodyPr>
          <a:lstStyle/>
          <a:p>
            <a:pPr marL="233363" lvl="1" indent="-233363"/>
            <a:r>
              <a:rPr lang="en-US" sz="3200" b="1" dirty="0">
                <a:solidFill>
                  <a:schemeClr val="tx1">
                    <a:lumMod val="95000"/>
                    <a:lumOff val="5000"/>
                  </a:schemeClr>
                </a:solidFill>
              </a:rPr>
              <a:t>Doing vs. Being </a:t>
            </a:r>
          </a:p>
          <a:p>
            <a:pPr marL="690563" lvl="2" indent="-233363"/>
            <a:r>
              <a:rPr lang="en-US" sz="3200" b="1" dirty="0">
                <a:solidFill>
                  <a:schemeClr val="tx1">
                    <a:lumMod val="95000"/>
                    <a:lumOff val="5000"/>
                  </a:schemeClr>
                </a:solidFill>
              </a:rPr>
              <a:t>Doing</a:t>
            </a:r>
            <a:r>
              <a:rPr lang="en-US" sz="3200" dirty="0">
                <a:solidFill>
                  <a:schemeClr val="tx1">
                    <a:lumMod val="95000"/>
                    <a:lumOff val="5000"/>
                  </a:schemeClr>
                </a:solidFill>
              </a:rPr>
              <a:t> – to participate in or execute an activity</a:t>
            </a:r>
          </a:p>
          <a:p>
            <a:pPr marL="690563" lvl="2" indent="-233363"/>
            <a:r>
              <a:rPr lang="en-US" sz="3200" b="1" dirty="0">
                <a:solidFill>
                  <a:schemeClr val="tx1">
                    <a:lumMod val="95000"/>
                    <a:lumOff val="5000"/>
                  </a:schemeClr>
                </a:solidFill>
              </a:rPr>
              <a:t>Being</a:t>
            </a:r>
            <a:r>
              <a:rPr lang="en-US" sz="3200" dirty="0">
                <a:solidFill>
                  <a:schemeClr val="tx1">
                    <a:lumMod val="95000"/>
                    <a:lumOff val="5000"/>
                  </a:schemeClr>
                </a:solidFill>
              </a:rPr>
              <a:t> – a way of existing</a:t>
            </a:r>
            <a:endParaRPr lang="en-US" sz="3200" b="1" dirty="0">
              <a:solidFill>
                <a:schemeClr val="tx1">
                  <a:lumMod val="95000"/>
                  <a:lumOff val="5000"/>
                </a:schemeClr>
              </a:solidFill>
            </a:endParaRPr>
          </a:p>
          <a:p>
            <a:pPr marL="0" lvl="1" indent="0">
              <a:buNone/>
            </a:pPr>
            <a:endParaRPr lang="en-US" sz="2000" b="1" dirty="0">
              <a:solidFill>
                <a:schemeClr val="tx1">
                  <a:lumMod val="95000"/>
                  <a:lumOff val="5000"/>
                </a:schemeClr>
              </a:solidFill>
            </a:endParaRPr>
          </a:p>
          <a:p>
            <a:endParaRPr lang="en-US" sz="2000" dirty="0">
              <a:solidFill>
                <a:schemeClr val="tx1"/>
              </a:solidFill>
            </a:endParaRPr>
          </a:p>
        </p:txBody>
      </p:sp>
      <p:sp>
        <p:nvSpPr>
          <p:cNvPr id="6" name="Title 5">
            <a:extLst>
              <a:ext uri="{FF2B5EF4-FFF2-40B4-BE49-F238E27FC236}">
                <a16:creationId xmlns:a16="http://schemas.microsoft.com/office/drawing/2014/main" id="{1CDB93B5-BA52-4990-B423-AB450CB8E91C}"/>
              </a:ext>
            </a:extLst>
          </p:cNvPr>
          <p:cNvSpPr>
            <a:spLocks noGrp="1"/>
          </p:cNvSpPr>
          <p:nvPr>
            <p:ph type="title"/>
          </p:nvPr>
        </p:nvSpPr>
        <p:spPr>
          <a:xfrm>
            <a:off x="457200" y="274639"/>
            <a:ext cx="10972800" cy="1143000"/>
          </a:xfrm>
        </p:spPr>
        <p:txBody>
          <a:bodyPr/>
          <a:lstStyle/>
          <a:p>
            <a:r>
              <a:rPr lang="en-US" dirty="0"/>
              <a:t>Defining Terms</a:t>
            </a:r>
          </a:p>
        </p:txBody>
      </p:sp>
    </p:spTree>
    <p:extLst>
      <p:ext uri="{BB962C8B-B14F-4D97-AF65-F5344CB8AC3E}">
        <p14:creationId xmlns:p14="http://schemas.microsoft.com/office/powerpoint/2010/main" val="3624416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BA263-9554-426B-B25D-805C43606FB7}"/>
              </a:ext>
            </a:extLst>
          </p:cNvPr>
          <p:cNvSpPr>
            <a:spLocks noGrp="1"/>
          </p:cNvSpPr>
          <p:nvPr>
            <p:ph type="title"/>
          </p:nvPr>
        </p:nvSpPr>
        <p:spPr>
          <a:xfrm>
            <a:off x="609600" y="304800"/>
            <a:ext cx="6859787" cy="1371600"/>
          </a:xfrm>
        </p:spPr>
        <p:txBody>
          <a:bodyPr anchor="ctr">
            <a:normAutofit/>
          </a:bodyPr>
          <a:lstStyle/>
          <a:p>
            <a:r>
              <a:rPr lang="en-US" sz="4400" b="1" dirty="0">
                <a:solidFill>
                  <a:schemeClr val="accent1"/>
                </a:solidFill>
              </a:rPr>
              <a:t>Agenda</a:t>
            </a:r>
          </a:p>
        </p:txBody>
      </p:sp>
      <p:graphicFrame>
        <p:nvGraphicFramePr>
          <p:cNvPr id="8" name="Content Placeholder 2">
            <a:extLst>
              <a:ext uri="{FF2B5EF4-FFF2-40B4-BE49-F238E27FC236}">
                <a16:creationId xmlns:a16="http://schemas.microsoft.com/office/drawing/2014/main" id="{99138E68-A0B7-4646-9295-FC9F4AB4D4B0}"/>
              </a:ext>
            </a:extLst>
          </p:cNvPr>
          <p:cNvGraphicFramePr>
            <a:graphicFrameLocks noGrp="1"/>
          </p:cNvGraphicFramePr>
          <p:nvPr>
            <p:ph idx="1"/>
            <p:extLst>
              <p:ext uri="{D42A27DB-BD31-4B8C-83A1-F6EECF244321}">
                <p14:modId xmlns:p14="http://schemas.microsoft.com/office/powerpoint/2010/main" val="1493776032"/>
              </p:ext>
            </p:extLst>
          </p:nvPr>
        </p:nvGraphicFramePr>
        <p:xfrm>
          <a:off x="-76200" y="914400"/>
          <a:ext cx="12268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2">
            <a:extLst>
              <a:ext uri="{FF2B5EF4-FFF2-40B4-BE49-F238E27FC236}">
                <a16:creationId xmlns:a16="http://schemas.microsoft.com/office/drawing/2014/main" id="{CB8BF871-F64E-4B53-8794-A6F1F9BF9097}"/>
              </a:ext>
            </a:extLst>
          </p:cNvPr>
          <p:cNvSpPr txBox="1">
            <a:spLocks/>
          </p:cNvSpPr>
          <p:nvPr/>
        </p:nvSpPr>
        <p:spPr>
          <a:xfrm>
            <a:off x="2667000" y="5029201"/>
            <a:ext cx="6781800" cy="1066799"/>
          </a:xfrm>
          <a:prstGeom prst="rect">
            <a:avLst/>
          </a:prstGeom>
          <a:ln w="28575">
            <a:solidFill>
              <a:schemeClr val="accent1"/>
            </a:solidFill>
          </a:ln>
        </p:spPr>
        <p:txBody>
          <a:bodyPr vert="horz" lIns="91440" tIns="45720" rIns="91440" bIns="45720" rtlCol="0">
            <a:noAutofit/>
          </a:bodyPr>
          <a:lstStyle>
            <a:lvl1pPr marL="70843" indent="-70843" algn="l" defTabSz="289399" rtl="0" eaLnBrk="1" latinLnBrk="0" hangingPunct="1">
              <a:lnSpc>
                <a:spcPct val="90000"/>
              </a:lnSpc>
              <a:spcBef>
                <a:spcPts val="570"/>
              </a:spcBef>
              <a:buClr>
                <a:schemeClr val="accent1"/>
              </a:buClr>
              <a:buSzPct val="100000"/>
              <a:buFont typeface="Arial" pitchFamily="34" charset="0"/>
              <a:buChar char="•"/>
              <a:defRPr sz="760" kern="1200">
                <a:solidFill>
                  <a:schemeClr val="tx1"/>
                </a:solidFill>
                <a:latin typeface="+mn-lt"/>
                <a:ea typeface="+mn-ea"/>
                <a:cs typeface="+mn-cs"/>
              </a:defRPr>
            </a:lvl1pPr>
            <a:lvl2pPr marL="146709" indent="-73355" algn="l" defTabSz="289399" rtl="0" eaLnBrk="1" latinLnBrk="0" hangingPunct="1">
              <a:lnSpc>
                <a:spcPct val="90000"/>
              </a:lnSpc>
              <a:spcBef>
                <a:spcPts val="380"/>
              </a:spcBef>
              <a:buClr>
                <a:schemeClr val="accent1"/>
              </a:buClr>
              <a:buSzPct val="100000"/>
              <a:buFont typeface="Arial" pitchFamily="34" charset="0"/>
              <a:buChar char="•"/>
              <a:defRPr sz="633" kern="1200">
                <a:solidFill>
                  <a:schemeClr val="tx1"/>
                </a:solidFill>
                <a:latin typeface="+mn-lt"/>
                <a:ea typeface="+mn-ea"/>
                <a:cs typeface="+mn-cs"/>
              </a:defRPr>
            </a:lvl2pPr>
            <a:lvl3pPr marL="216044" indent="-69335" algn="l" defTabSz="289399" rtl="0" eaLnBrk="1" latinLnBrk="0" hangingPunct="1">
              <a:lnSpc>
                <a:spcPct val="90000"/>
              </a:lnSpc>
              <a:spcBef>
                <a:spcPts val="191"/>
              </a:spcBef>
              <a:buClr>
                <a:schemeClr val="accent1"/>
              </a:buClr>
              <a:buSzPct val="100000"/>
              <a:buFont typeface="Arial" pitchFamily="34" charset="0"/>
              <a:buChar char="•"/>
              <a:defRPr sz="570" kern="1200">
                <a:solidFill>
                  <a:schemeClr val="tx1"/>
                </a:solidFill>
                <a:latin typeface="+mn-lt"/>
                <a:ea typeface="+mn-ea"/>
                <a:cs typeface="+mn-cs"/>
              </a:defRPr>
            </a:lvl3pPr>
            <a:lvl4pPr marL="271312" indent="-55268" algn="l" defTabSz="289399" rtl="0" eaLnBrk="1" latinLnBrk="0" hangingPunct="1">
              <a:lnSpc>
                <a:spcPct val="90000"/>
              </a:lnSpc>
              <a:spcBef>
                <a:spcPts val="191"/>
              </a:spcBef>
              <a:buClr>
                <a:schemeClr val="accent1"/>
              </a:buClr>
              <a:buSzPct val="100000"/>
              <a:buFont typeface="Arial" pitchFamily="34" charset="0"/>
              <a:buChar char="•"/>
              <a:defRPr sz="506" kern="1200">
                <a:solidFill>
                  <a:schemeClr val="tx1"/>
                </a:solidFill>
                <a:latin typeface="+mn-lt"/>
                <a:ea typeface="+mn-ea"/>
                <a:cs typeface="+mn-cs"/>
              </a:defRPr>
            </a:lvl4pPr>
            <a:lvl5pPr marL="326077" indent="-54765" algn="l" defTabSz="289399" rtl="0" eaLnBrk="1" latinLnBrk="0" hangingPunct="1">
              <a:lnSpc>
                <a:spcPct val="90000"/>
              </a:lnSpc>
              <a:spcBef>
                <a:spcPts val="191"/>
              </a:spcBef>
              <a:buClr>
                <a:schemeClr val="accent1"/>
              </a:buClr>
              <a:buSzPct val="100000"/>
              <a:buFont typeface="Arial" pitchFamily="34" charset="0"/>
              <a:buChar char="•"/>
              <a:defRPr sz="506" kern="1200">
                <a:solidFill>
                  <a:schemeClr val="tx1"/>
                </a:solidFill>
                <a:latin typeface="+mn-lt"/>
                <a:ea typeface="+mn-ea"/>
                <a:cs typeface="+mn-cs"/>
              </a:defRPr>
            </a:lvl5pPr>
            <a:lvl6pPr marL="382007" indent="-54986" algn="l" defTabSz="289399" rtl="0" eaLnBrk="1" latinLnBrk="0" hangingPunct="1">
              <a:spcBef>
                <a:spcPts val="191"/>
              </a:spcBef>
              <a:buClr>
                <a:schemeClr val="accent1"/>
              </a:buClr>
              <a:buFont typeface="Arial" pitchFamily="34" charset="0"/>
              <a:buChar char="•"/>
              <a:defRPr sz="506" kern="1200">
                <a:solidFill>
                  <a:schemeClr val="tx1"/>
                </a:solidFill>
                <a:latin typeface="+mn-lt"/>
                <a:ea typeface="+mn-ea"/>
                <a:cs typeface="+mn-cs"/>
              </a:defRPr>
            </a:lvl6pPr>
            <a:lvl7pPr marL="436993" indent="-54986" algn="l" defTabSz="289399" rtl="0" eaLnBrk="1" latinLnBrk="0" hangingPunct="1">
              <a:spcBef>
                <a:spcPts val="191"/>
              </a:spcBef>
              <a:buClr>
                <a:schemeClr val="accent1"/>
              </a:buClr>
              <a:buFont typeface="Arial" pitchFamily="34" charset="0"/>
              <a:buChar char="•"/>
              <a:defRPr sz="506" kern="1200">
                <a:solidFill>
                  <a:schemeClr val="tx1"/>
                </a:solidFill>
                <a:latin typeface="+mn-lt"/>
                <a:ea typeface="+mn-ea"/>
                <a:cs typeface="+mn-cs"/>
              </a:defRPr>
            </a:lvl7pPr>
            <a:lvl8pPr marL="491978" indent="-54986" algn="l" defTabSz="289399" rtl="0" eaLnBrk="1" latinLnBrk="0" hangingPunct="1">
              <a:spcBef>
                <a:spcPts val="191"/>
              </a:spcBef>
              <a:buClr>
                <a:schemeClr val="accent1"/>
              </a:buClr>
              <a:buFont typeface="Arial" pitchFamily="34" charset="0"/>
              <a:buChar char="•"/>
              <a:defRPr sz="506" kern="1200">
                <a:solidFill>
                  <a:schemeClr val="tx1"/>
                </a:solidFill>
                <a:latin typeface="+mn-lt"/>
                <a:ea typeface="+mn-ea"/>
                <a:cs typeface="+mn-cs"/>
              </a:defRPr>
            </a:lvl8pPr>
            <a:lvl9pPr marL="546965" indent="-54986" algn="l" defTabSz="289399" rtl="0" eaLnBrk="1" latinLnBrk="0" hangingPunct="1">
              <a:spcBef>
                <a:spcPts val="191"/>
              </a:spcBef>
              <a:buClr>
                <a:schemeClr val="accent1"/>
              </a:buClr>
              <a:buFont typeface="Arial" pitchFamily="34" charset="0"/>
              <a:buChar char="•"/>
              <a:defRPr sz="506" kern="1200">
                <a:solidFill>
                  <a:schemeClr val="tx1"/>
                </a:solidFill>
                <a:latin typeface="+mn-lt"/>
                <a:ea typeface="+mn-ea"/>
                <a:cs typeface="+mn-cs"/>
              </a:defRPr>
            </a:lvl9pPr>
          </a:lstStyle>
          <a:p>
            <a:pPr marL="0" indent="0">
              <a:buNone/>
            </a:pPr>
            <a:r>
              <a:rPr lang="en-US" sz="2200" dirty="0"/>
              <a:t>"We are now faced with the fact that tomorrow is today.  We are confronted with the fierce urgency of now."  </a:t>
            </a:r>
          </a:p>
          <a:p>
            <a:pPr marL="0" indent="0">
              <a:buNone/>
            </a:pPr>
            <a:r>
              <a:rPr lang="en-US" sz="2200" dirty="0"/>
              <a:t>												-  Martin Luther King Jr</a:t>
            </a:r>
          </a:p>
          <a:p>
            <a:pPr marL="0" indent="0">
              <a:buNone/>
            </a:pPr>
            <a:endParaRPr lang="en-US" sz="2200" dirty="0"/>
          </a:p>
        </p:txBody>
      </p:sp>
    </p:spTree>
    <p:extLst>
      <p:ext uri="{BB962C8B-B14F-4D97-AF65-F5344CB8AC3E}">
        <p14:creationId xmlns:p14="http://schemas.microsoft.com/office/powerpoint/2010/main" val="31694634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extLst>
              <a:ext uri="{837473B0-CC2E-450A-ABE3-18F120FF3D39}">
                <a1611:picAttrSrcUrl xmlns:a1611="http://schemas.microsoft.com/office/drawing/2016/11/main" r:id="rId4"/>
              </a:ext>
            </a:extLst>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32794C-3BC4-48D6-A9C5-CA54ABFC3148}"/>
              </a:ext>
            </a:extLst>
          </p:cNvPr>
          <p:cNvSpPr>
            <a:spLocks noGrp="1"/>
          </p:cNvSpPr>
          <p:nvPr>
            <p:ph idx="1"/>
          </p:nvPr>
        </p:nvSpPr>
        <p:spPr>
          <a:xfrm>
            <a:off x="457199" y="1461973"/>
            <a:ext cx="11568223" cy="4525963"/>
          </a:xfrm>
        </p:spPr>
        <p:txBody>
          <a:bodyPr>
            <a:noAutofit/>
          </a:bodyPr>
          <a:lstStyle/>
          <a:p>
            <a:pPr marL="233363" lvl="1" indent="-233363"/>
            <a:r>
              <a:rPr lang="en-US" sz="1600" b="1" dirty="0">
                <a:solidFill>
                  <a:schemeClr val="tx1">
                    <a:lumMod val="95000"/>
                    <a:lumOff val="5000"/>
                  </a:schemeClr>
                </a:solidFill>
              </a:rPr>
              <a:t>Doing vs. Being </a:t>
            </a:r>
          </a:p>
          <a:p>
            <a:pPr marL="690563" lvl="2" indent="-233363"/>
            <a:r>
              <a:rPr lang="en-US" sz="1600" b="1" dirty="0">
                <a:solidFill>
                  <a:schemeClr val="tx1">
                    <a:lumMod val="95000"/>
                    <a:lumOff val="5000"/>
                  </a:schemeClr>
                </a:solidFill>
              </a:rPr>
              <a:t>Doing</a:t>
            </a:r>
            <a:r>
              <a:rPr lang="en-US" sz="1600" dirty="0">
                <a:solidFill>
                  <a:schemeClr val="tx1">
                    <a:lumMod val="95000"/>
                    <a:lumOff val="5000"/>
                  </a:schemeClr>
                </a:solidFill>
              </a:rPr>
              <a:t> – to participate in or execute an activity</a:t>
            </a:r>
          </a:p>
          <a:p>
            <a:pPr marL="690563" lvl="2" indent="-233363"/>
            <a:r>
              <a:rPr lang="en-US" sz="1600" b="1" dirty="0">
                <a:solidFill>
                  <a:schemeClr val="tx1">
                    <a:lumMod val="95000"/>
                    <a:lumOff val="5000"/>
                  </a:schemeClr>
                </a:solidFill>
              </a:rPr>
              <a:t>Being</a:t>
            </a:r>
            <a:r>
              <a:rPr lang="en-US" sz="1600" dirty="0">
                <a:solidFill>
                  <a:schemeClr val="tx1">
                    <a:lumMod val="95000"/>
                    <a:lumOff val="5000"/>
                  </a:schemeClr>
                </a:solidFill>
              </a:rPr>
              <a:t> – a way of existing</a:t>
            </a:r>
            <a:endParaRPr lang="en-US" sz="1600" b="1" dirty="0">
              <a:solidFill>
                <a:schemeClr val="tx1">
                  <a:lumMod val="95000"/>
                  <a:lumOff val="5000"/>
                </a:schemeClr>
              </a:solidFill>
            </a:endParaRPr>
          </a:p>
          <a:p>
            <a:pPr marL="233363" lvl="1" indent="-233363"/>
            <a:r>
              <a:rPr lang="en-US" sz="3000" b="1" dirty="0">
                <a:solidFill>
                  <a:schemeClr val="tx1">
                    <a:lumMod val="95000"/>
                    <a:lumOff val="5000"/>
                  </a:schemeClr>
                </a:solidFill>
              </a:rPr>
              <a:t>Change vs. Transformation </a:t>
            </a:r>
          </a:p>
          <a:p>
            <a:pPr marL="690563" lvl="2" indent="-233363"/>
            <a:r>
              <a:rPr lang="en-US" sz="3000" b="1" dirty="0">
                <a:solidFill>
                  <a:schemeClr val="tx1">
                    <a:lumMod val="95000"/>
                    <a:lumOff val="5000"/>
                  </a:schemeClr>
                </a:solidFill>
              </a:rPr>
              <a:t>Change - </a:t>
            </a:r>
            <a:r>
              <a:rPr lang="en-US" sz="3000" dirty="0">
                <a:solidFill>
                  <a:schemeClr val="tx1">
                    <a:lumMod val="95000"/>
                    <a:lumOff val="5000"/>
                  </a:schemeClr>
                </a:solidFill>
              </a:rPr>
              <a:t> incremental differences made over time to an existing process</a:t>
            </a:r>
          </a:p>
          <a:p>
            <a:pPr marL="690563" lvl="2" indent="-233363"/>
            <a:r>
              <a:rPr lang="en-US" sz="3000" b="1" dirty="0">
                <a:solidFill>
                  <a:schemeClr val="tx1">
                    <a:lumMod val="95000"/>
                    <a:lumOff val="5000"/>
                  </a:schemeClr>
                </a:solidFill>
              </a:rPr>
              <a:t>Transformation – </a:t>
            </a:r>
            <a:r>
              <a:rPr lang="en-US" sz="3000" dirty="0">
                <a:solidFill>
                  <a:schemeClr val="tx1">
                    <a:lumMod val="95000"/>
                    <a:lumOff val="5000"/>
                  </a:schemeClr>
                </a:solidFill>
              </a:rPr>
              <a:t>a radical rethinking and reconstitution of an existing process, almost always large and significant. </a:t>
            </a:r>
          </a:p>
          <a:p>
            <a:endParaRPr lang="en-US" sz="2000" dirty="0">
              <a:solidFill>
                <a:schemeClr val="tx1"/>
              </a:solidFill>
            </a:endParaRPr>
          </a:p>
        </p:txBody>
      </p:sp>
      <p:sp>
        <p:nvSpPr>
          <p:cNvPr id="6" name="Title 5">
            <a:extLst>
              <a:ext uri="{FF2B5EF4-FFF2-40B4-BE49-F238E27FC236}">
                <a16:creationId xmlns:a16="http://schemas.microsoft.com/office/drawing/2014/main" id="{1CDB93B5-BA52-4990-B423-AB450CB8E91C}"/>
              </a:ext>
            </a:extLst>
          </p:cNvPr>
          <p:cNvSpPr>
            <a:spLocks noGrp="1"/>
          </p:cNvSpPr>
          <p:nvPr>
            <p:ph type="title"/>
          </p:nvPr>
        </p:nvSpPr>
        <p:spPr>
          <a:xfrm>
            <a:off x="457200" y="274639"/>
            <a:ext cx="10972800" cy="1143000"/>
          </a:xfrm>
        </p:spPr>
        <p:txBody>
          <a:bodyPr/>
          <a:lstStyle/>
          <a:p>
            <a:r>
              <a:rPr lang="en-US" dirty="0"/>
              <a:t>Defining Terms</a:t>
            </a:r>
          </a:p>
        </p:txBody>
      </p:sp>
    </p:spTree>
    <p:extLst>
      <p:ext uri="{BB962C8B-B14F-4D97-AF65-F5344CB8AC3E}">
        <p14:creationId xmlns:p14="http://schemas.microsoft.com/office/powerpoint/2010/main" val="1516043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extLst>
              <a:ext uri="{837473B0-CC2E-450A-ABE3-18F120FF3D39}">
                <a1611:picAttrSrcUrl xmlns:a1611="http://schemas.microsoft.com/office/drawing/2016/11/main" r:id="rId4"/>
              </a:ext>
            </a:extLst>
          </a:blip>
          <a:srcRect/>
          <a:stretch>
            <a:fillRect t="-9000" b="-9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DB93B5-BA52-4990-B423-AB450CB8E91C}"/>
              </a:ext>
            </a:extLst>
          </p:cNvPr>
          <p:cNvSpPr>
            <a:spLocks noGrp="1"/>
          </p:cNvSpPr>
          <p:nvPr>
            <p:ph type="title"/>
          </p:nvPr>
        </p:nvSpPr>
        <p:spPr>
          <a:xfrm>
            <a:off x="457200" y="274639"/>
            <a:ext cx="10972800" cy="1143000"/>
          </a:xfrm>
        </p:spPr>
        <p:txBody>
          <a:bodyPr/>
          <a:lstStyle/>
          <a:p>
            <a:r>
              <a:rPr lang="en-US" dirty="0"/>
              <a:t>Defining Terms</a:t>
            </a:r>
          </a:p>
        </p:txBody>
      </p:sp>
      <p:sp>
        <p:nvSpPr>
          <p:cNvPr id="7" name="Content Placeholder 2">
            <a:extLst>
              <a:ext uri="{FF2B5EF4-FFF2-40B4-BE49-F238E27FC236}">
                <a16:creationId xmlns:a16="http://schemas.microsoft.com/office/drawing/2014/main" id="{64D33E60-474F-45FE-815B-9F2DEBF763A4}"/>
              </a:ext>
            </a:extLst>
          </p:cNvPr>
          <p:cNvSpPr txBox="1">
            <a:spLocks/>
          </p:cNvSpPr>
          <p:nvPr/>
        </p:nvSpPr>
        <p:spPr>
          <a:xfrm>
            <a:off x="311888" y="1524000"/>
            <a:ext cx="11568223" cy="4525963"/>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b="1" kern="1200">
                <a:solidFill>
                  <a:schemeClr val="tx2">
                    <a:lumMod val="75000"/>
                  </a:schemeClr>
                </a:solidFill>
                <a:latin typeface="Arial" pitchFamily="34" charset="0"/>
                <a:ea typeface="+mn-ea"/>
                <a:cs typeface="Arial"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5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5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5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5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lvl="1" indent="-233363"/>
            <a:r>
              <a:rPr lang="en-US" sz="1600" b="1" dirty="0">
                <a:solidFill>
                  <a:schemeClr val="tx1">
                    <a:lumMod val="95000"/>
                    <a:lumOff val="5000"/>
                  </a:schemeClr>
                </a:solidFill>
              </a:rPr>
              <a:t>Doing vs. Being </a:t>
            </a:r>
          </a:p>
          <a:p>
            <a:pPr marL="690563" lvl="2" indent="-233363"/>
            <a:r>
              <a:rPr lang="en-US" sz="1600" b="1" dirty="0">
                <a:solidFill>
                  <a:schemeClr val="tx1">
                    <a:lumMod val="95000"/>
                    <a:lumOff val="5000"/>
                  </a:schemeClr>
                </a:solidFill>
              </a:rPr>
              <a:t>Doing</a:t>
            </a:r>
            <a:r>
              <a:rPr lang="en-US" sz="1600" dirty="0">
                <a:solidFill>
                  <a:schemeClr val="tx1">
                    <a:lumMod val="95000"/>
                    <a:lumOff val="5000"/>
                  </a:schemeClr>
                </a:solidFill>
              </a:rPr>
              <a:t> – to participate in or execute an activity</a:t>
            </a:r>
          </a:p>
          <a:p>
            <a:pPr marL="690563" lvl="2" indent="-233363"/>
            <a:r>
              <a:rPr lang="en-US" sz="1600" b="1" dirty="0">
                <a:solidFill>
                  <a:schemeClr val="tx1">
                    <a:lumMod val="95000"/>
                    <a:lumOff val="5000"/>
                  </a:schemeClr>
                </a:solidFill>
              </a:rPr>
              <a:t>Being</a:t>
            </a:r>
            <a:r>
              <a:rPr lang="en-US" sz="1600" dirty="0">
                <a:solidFill>
                  <a:schemeClr val="tx1">
                    <a:lumMod val="95000"/>
                    <a:lumOff val="5000"/>
                  </a:schemeClr>
                </a:solidFill>
              </a:rPr>
              <a:t> – a way of existing</a:t>
            </a:r>
            <a:endParaRPr lang="en-US" sz="1600" b="1" dirty="0">
              <a:solidFill>
                <a:schemeClr val="tx1">
                  <a:lumMod val="95000"/>
                  <a:lumOff val="5000"/>
                </a:schemeClr>
              </a:solidFill>
            </a:endParaRPr>
          </a:p>
          <a:p>
            <a:pPr marL="233363" lvl="1" indent="-233363"/>
            <a:r>
              <a:rPr lang="en-US" sz="1600" b="1" dirty="0">
                <a:solidFill>
                  <a:schemeClr val="tx1">
                    <a:lumMod val="95000"/>
                    <a:lumOff val="5000"/>
                  </a:schemeClr>
                </a:solidFill>
              </a:rPr>
              <a:t>Change vs. Transformation </a:t>
            </a:r>
          </a:p>
          <a:p>
            <a:pPr marL="690563" lvl="2" indent="-233363"/>
            <a:r>
              <a:rPr lang="en-US" sz="1600" b="1" dirty="0">
                <a:solidFill>
                  <a:schemeClr val="tx1">
                    <a:lumMod val="95000"/>
                    <a:lumOff val="5000"/>
                  </a:schemeClr>
                </a:solidFill>
              </a:rPr>
              <a:t>Change - </a:t>
            </a:r>
            <a:r>
              <a:rPr lang="en-US" sz="1600" dirty="0">
                <a:solidFill>
                  <a:schemeClr val="tx1">
                    <a:lumMod val="95000"/>
                    <a:lumOff val="5000"/>
                  </a:schemeClr>
                </a:solidFill>
              </a:rPr>
              <a:t> incremental differences made over time to an existing process</a:t>
            </a:r>
          </a:p>
          <a:p>
            <a:pPr marL="690563" lvl="2" indent="-233363"/>
            <a:r>
              <a:rPr lang="en-US" sz="1600" b="1" dirty="0">
                <a:solidFill>
                  <a:schemeClr val="tx1">
                    <a:lumMod val="95000"/>
                    <a:lumOff val="5000"/>
                  </a:schemeClr>
                </a:solidFill>
              </a:rPr>
              <a:t>Transformation – </a:t>
            </a:r>
            <a:r>
              <a:rPr lang="en-US" sz="1600" dirty="0">
                <a:solidFill>
                  <a:schemeClr val="tx1">
                    <a:lumMod val="95000"/>
                    <a:lumOff val="5000"/>
                  </a:schemeClr>
                </a:solidFill>
              </a:rPr>
              <a:t>a radical rethinking and reconstitution of an existing process, almost always large and significant. </a:t>
            </a:r>
            <a:endParaRPr lang="en-US" sz="2000" dirty="0">
              <a:solidFill>
                <a:schemeClr val="tx1">
                  <a:lumMod val="95000"/>
                  <a:lumOff val="5000"/>
                </a:schemeClr>
              </a:solidFill>
            </a:endParaRPr>
          </a:p>
          <a:p>
            <a:pPr marL="0" lvl="1" indent="0">
              <a:buFont typeface="Arial" panose="020B0604020202020204" pitchFamily="34" charset="0"/>
              <a:buNone/>
            </a:pPr>
            <a:r>
              <a:rPr lang="en-US" sz="3200" b="1" dirty="0">
                <a:solidFill>
                  <a:schemeClr val="tx1">
                    <a:lumMod val="95000"/>
                    <a:lumOff val="5000"/>
                  </a:schemeClr>
                </a:solidFill>
              </a:rPr>
              <a:t>Change</a:t>
            </a:r>
            <a:r>
              <a:rPr lang="en-US" sz="3200" dirty="0">
                <a:solidFill>
                  <a:schemeClr val="tx1">
                    <a:lumMod val="95000"/>
                    <a:lumOff val="5000"/>
                  </a:schemeClr>
                </a:solidFill>
              </a:rPr>
              <a:t> starts from the same mental framework and looks for incremental improvements.  </a:t>
            </a:r>
          </a:p>
          <a:p>
            <a:pPr marL="0" lvl="1" indent="0">
              <a:buFont typeface="Arial" panose="020B0604020202020204" pitchFamily="34" charset="0"/>
              <a:buNone/>
            </a:pPr>
            <a:r>
              <a:rPr lang="en-US" sz="3200" b="1" dirty="0">
                <a:solidFill>
                  <a:schemeClr val="tx1">
                    <a:lumMod val="95000"/>
                    <a:lumOff val="5000"/>
                  </a:schemeClr>
                </a:solidFill>
              </a:rPr>
              <a:t>Transformation</a:t>
            </a:r>
            <a:r>
              <a:rPr lang="en-US" sz="3200" dirty="0">
                <a:solidFill>
                  <a:schemeClr val="tx1">
                    <a:lumMod val="95000"/>
                    <a:lumOff val="5000"/>
                  </a:schemeClr>
                </a:solidFill>
              </a:rPr>
              <a:t> requires a base </a:t>
            </a:r>
            <a:r>
              <a:rPr lang="en-US" sz="3200" b="1" i="1" dirty="0">
                <a:solidFill>
                  <a:schemeClr val="tx1">
                    <a:lumMod val="95000"/>
                    <a:lumOff val="5000"/>
                  </a:schemeClr>
                </a:solidFill>
              </a:rPr>
              <a:t>paradigm shift</a:t>
            </a:r>
            <a:r>
              <a:rPr lang="en-US" sz="3200" dirty="0">
                <a:solidFill>
                  <a:schemeClr val="tx1">
                    <a:lumMod val="95000"/>
                    <a:lumOff val="5000"/>
                  </a:schemeClr>
                </a:solidFill>
              </a:rPr>
              <a:t>, and leads radical improvements</a:t>
            </a:r>
          </a:p>
          <a:p>
            <a:endParaRPr lang="en-US" sz="2000" dirty="0">
              <a:solidFill>
                <a:schemeClr val="tx1"/>
              </a:solidFill>
            </a:endParaRPr>
          </a:p>
        </p:txBody>
      </p:sp>
    </p:spTree>
    <p:extLst>
      <p:ext uri="{BB962C8B-B14F-4D97-AF65-F5344CB8AC3E}">
        <p14:creationId xmlns:p14="http://schemas.microsoft.com/office/powerpoint/2010/main" val="1772843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960A9E9-6F5A-4150-9FC4-ED440AF93B56}"/>
              </a:ext>
            </a:extLst>
          </p:cNvPr>
          <p:cNvSpPr txBox="1"/>
          <p:nvPr/>
        </p:nvSpPr>
        <p:spPr>
          <a:xfrm>
            <a:off x="324564" y="1384218"/>
            <a:ext cx="5411867" cy="5016582"/>
          </a:xfrm>
          <a:prstGeom prst="rect">
            <a:avLst/>
          </a:prstGeom>
        </p:spPr>
        <p:txBody>
          <a:bodyPr vert="horz" lIns="91440" tIns="45720" rIns="91440" bIns="45720" rtlCol="0">
            <a:noAutofit/>
          </a:bodyPr>
          <a:lstStyle/>
          <a:p>
            <a:pPr marL="342900" indent="-342900" defTabSz="289399">
              <a:spcBef>
                <a:spcPts val="380"/>
              </a:spcBef>
              <a:buClr>
                <a:schemeClr val="accent1"/>
              </a:buClr>
              <a:buSzPct val="100000"/>
              <a:buFont typeface="Arial" panose="020B0604020202020204" pitchFamily="34" charset="0"/>
              <a:buChar char="•"/>
            </a:pPr>
            <a:r>
              <a:rPr lang="en-US" sz="2400" b="0" kern="1200" dirty="0">
                <a:latin typeface="+mn-lt"/>
                <a:ea typeface="+mn-ea"/>
                <a:cs typeface="+mn-cs"/>
              </a:rPr>
              <a:t>Embrace a Paradigm Shift</a:t>
            </a:r>
          </a:p>
          <a:p>
            <a:pPr marL="342900" indent="-342900" defTabSz="289399">
              <a:spcBef>
                <a:spcPts val="380"/>
              </a:spcBef>
              <a:buClr>
                <a:schemeClr val="accent1"/>
              </a:buClr>
              <a:buSzPct val="100000"/>
              <a:buFont typeface="Arial" panose="020B0604020202020204" pitchFamily="34" charset="0"/>
              <a:buChar char="•"/>
            </a:pPr>
            <a:endParaRPr lang="en-US" sz="2400" b="0" kern="1200" dirty="0">
              <a:latin typeface="+mn-lt"/>
              <a:ea typeface="+mn-ea"/>
              <a:cs typeface="+mn-cs"/>
            </a:endParaRPr>
          </a:p>
          <a:p>
            <a:pPr marL="342900" indent="-342900" defTabSz="289399">
              <a:spcBef>
                <a:spcPts val="380"/>
              </a:spcBef>
              <a:buClr>
                <a:schemeClr val="accent1"/>
              </a:buClr>
              <a:buSzPct val="100000"/>
              <a:buFont typeface="Arial" panose="020B0604020202020204" pitchFamily="34" charset="0"/>
              <a:buChar char="•"/>
            </a:pPr>
            <a:r>
              <a:rPr lang="en-US" sz="2400" b="0" kern="1200" dirty="0">
                <a:latin typeface="+mn-lt"/>
                <a:ea typeface="+mn-ea"/>
                <a:cs typeface="+mn-cs"/>
              </a:rPr>
              <a:t>Have the </a:t>
            </a:r>
            <a:r>
              <a:rPr lang="en-US" sz="2400" b="0" i="1" kern="1200" dirty="0">
                <a:latin typeface="+mn-lt"/>
                <a:ea typeface="+mn-ea"/>
                <a:cs typeface="+mn-cs"/>
              </a:rPr>
              <a:t>clarity</a:t>
            </a:r>
            <a:r>
              <a:rPr lang="en-US" sz="2400" b="0" kern="1200" dirty="0">
                <a:latin typeface="+mn-lt"/>
                <a:ea typeface="+mn-ea"/>
                <a:cs typeface="+mn-cs"/>
              </a:rPr>
              <a:t> of your </a:t>
            </a:r>
            <a:r>
              <a:rPr lang="en-US" sz="2400" b="0" i="1" kern="1200" dirty="0">
                <a:latin typeface="+mn-lt"/>
                <a:ea typeface="+mn-ea"/>
                <a:cs typeface="+mn-cs"/>
              </a:rPr>
              <a:t>Current</a:t>
            </a:r>
            <a:r>
              <a:rPr lang="en-US" sz="2400" b="0" kern="1200" dirty="0">
                <a:latin typeface="+mn-lt"/>
                <a:ea typeface="+mn-ea"/>
                <a:cs typeface="+mn-cs"/>
              </a:rPr>
              <a:t> State, AND the </a:t>
            </a:r>
            <a:r>
              <a:rPr lang="en-US" sz="2400" b="0" i="1" kern="1200" dirty="0">
                <a:latin typeface="+mn-lt"/>
                <a:ea typeface="+mn-ea"/>
                <a:cs typeface="+mn-cs"/>
              </a:rPr>
              <a:t>vision</a:t>
            </a:r>
            <a:r>
              <a:rPr lang="en-US" sz="2400" b="0" kern="1200" dirty="0">
                <a:latin typeface="+mn-lt"/>
                <a:ea typeface="+mn-ea"/>
                <a:cs typeface="+mn-cs"/>
              </a:rPr>
              <a:t> to think BIGGER about the possible for your </a:t>
            </a:r>
            <a:r>
              <a:rPr lang="en-US" sz="2400" b="0" i="1" kern="1200" dirty="0">
                <a:latin typeface="+mn-lt"/>
                <a:ea typeface="+mn-ea"/>
                <a:cs typeface="+mn-cs"/>
              </a:rPr>
              <a:t>Ideal</a:t>
            </a:r>
            <a:r>
              <a:rPr lang="en-US" sz="2400" b="0" kern="1200" dirty="0">
                <a:latin typeface="+mn-lt"/>
                <a:ea typeface="+mn-ea"/>
                <a:cs typeface="+mn-cs"/>
              </a:rPr>
              <a:t> State</a:t>
            </a:r>
          </a:p>
          <a:p>
            <a:pPr marL="342900" indent="-342900" defTabSz="289399">
              <a:spcBef>
                <a:spcPts val="380"/>
              </a:spcBef>
              <a:buClr>
                <a:schemeClr val="accent1"/>
              </a:buClr>
              <a:buSzPct val="100000"/>
              <a:buFont typeface="Arial" panose="020B0604020202020204" pitchFamily="34" charset="0"/>
              <a:buChar char="•"/>
            </a:pPr>
            <a:endParaRPr lang="en-US" sz="2400" b="0" kern="1200" dirty="0">
              <a:latin typeface="+mn-lt"/>
              <a:ea typeface="+mn-ea"/>
              <a:cs typeface="+mn-cs"/>
            </a:endParaRPr>
          </a:p>
          <a:p>
            <a:pPr marL="342900" indent="-342900" defTabSz="289399">
              <a:lnSpc>
                <a:spcPct val="90000"/>
              </a:lnSpc>
              <a:spcBef>
                <a:spcPts val="380"/>
              </a:spcBef>
              <a:buClr>
                <a:schemeClr val="accent1"/>
              </a:buClr>
              <a:buSzPct val="100000"/>
              <a:buFont typeface="Arial" panose="020B0604020202020204" pitchFamily="34" charset="0"/>
              <a:buChar char="•"/>
            </a:pPr>
            <a:r>
              <a:rPr lang="en-US" sz="2400" b="0" kern="1200" dirty="0">
                <a:latin typeface="+mn-lt"/>
                <a:ea typeface="+mn-ea"/>
                <a:cs typeface="+mn-cs"/>
              </a:rPr>
              <a:t>Democratize, Delegate and Empower </a:t>
            </a:r>
            <a:r>
              <a:rPr lang="en-US" sz="2400" b="0" i="1" kern="1200" dirty="0">
                <a:latin typeface="+mn-lt"/>
                <a:ea typeface="+mn-ea"/>
                <a:cs typeface="+mn-cs"/>
              </a:rPr>
              <a:t>everywhere</a:t>
            </a:r>
            <a:r>
              <a:rPr lang="en-US" sz="2400" b="0" kern="1200" dirty="0">
                <a:latin typeface="+mn-lt"/>
                <a:ea typeface="+mn-ea"/>
                <a:cs typeface="+mn-cs"/>
              </a:rPr>
              <a:t> you can</a:t>
            </a:r>
          </a:p>
          <a:p>
            <a:pPr marL="342900" indent="-342900" defTabSz="289399">
              <a:lnSpc>
                <a:spcPct val="90000"/>
              </a:lnSpc>
              <a:spcBef>
                <a:spcPts val="380"/>
              </a:spcBef>
              <a:buClr>
                <a:schemeClr val="accent1"/>
              </a:buClr>
              <a:buSzPct val="100000"/>
              <a:buFont typeface="Arial" panose="020B0604020202020204" pitchFamily="34" charset="0"/>
              <a:buChar char="•"/>
            </a:pPr>
            <a:endParaRPr lang="en-US" sz="2400" b="0" kern="1200" dirty="0">
              <a:latin typeface="+mn-lt"/>
              <a:ea typeface="+mn-ea"/>
              <a:cs typeface="+mn-cs"/>
            </a:endParaRPr>
          </a:p>
          <a:p>
            <a:pPr marL="342900" indent="-342900" defTabSz="289399">
              <a:lnSpc>
                <a:spcPct val="90000"/>
              </a:lnSpc>
              <a:spcBef>
                <a:spcPts val="380"/>
              </a:spcBef>
              <a:buClr>
                <a:schemeClr val="accent1"/>
              </a:buClr>
              <a:buSzPct val="100000"/>
              <a:buFont typeface="Arial" panose="020B0604020202020204" pitchFamily="34" charset="0"/>
              <a:buChar char="•"/>
            </a:pPr>
            <a:endParaRPr lang="en-US" sz="2400" i="1" kern="1200" dirty="0">
              <a:latin typeface="+mn-lt"/>
              <a:ea typeface="+mn-ea"/>
              <a:cs typeface="+mn-cs"/>
            </a:endParaRPr>
          </a:p>
          <a:p>
            <a:pPr marL="342900" indent="-342900" defTabSz="289399">
              <a:lnSpc>
                <a:spcPct val="90000"/>
              </a:lnSpc>
              <a:spcBef>
                <a:spcPts val="380"/>
              </a:spcBef>
              <a:buClr>
                <a:schemeClr val="accent1"/>
              </a:buClr>
              <a:buSzPct val="100000"/>
              <a:buFont typeface="Arial" panose="020B0604020202020204" pitchFamily="34" charset="0"/>
              <a:buChar char="•"/>
            </a:pPr>
            <a:r>
              <a:rPr lang="en-US" sz="2400" kern="1200" dirty="0">
                <a:latin typeface="+mn-lt"/>
                <a:ea typeface="+mn-ea"/>
                <a:cs typeface="+mn-cs"/>
              </a:rPr>
              <a:t>Speed and agility are critical to the future of organizations</a:t>
            </a:r>
            <a:endParaRPr lang="en-US" sz="2400" i="1" kern="1200" dirty="0">
              <a:latin typeface="+mn-lt"/>
              <a:ea typeface="+mn-ea"/>
              <a:cs typeface="+mn-cs"/>
            </a:endParaRPr>
          </a:p>
        </p:txBody>
      </p:sp>
      <p:pic>
        <p:nvPicPr>
          <p:cNvPr id="2054" name="Picture 6" descr="Work Analysis Realities in Digital Evolution Era">
            <a:extLst>
              <a:ext uri="{FF2B5EF4-FFF2-40B4-BE49-F238E27FC236}">
                <a16:creationId xmlns:a16="http://schemas.microsoft.com/office/drawing/2014/main" id="{74C5E806-B560-4B49-A469-AC9169CDD5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482" r="1" b="1"/>
          <a:stretch/>
        </p:blipFill>
        <p:spPr bwMode="auto">
          <a:xfrm>
            <a:off x="6019800" y="1384218"/>
            <a:ext cx="5869067" cy="4889616"/>
          </a:xfrm>
          <a:prstGeom prst="rect">
            <a:avLst/>
          </a:prstGeom>
          <a:solidFill>
            <a:srgbClr val="FFFFFF"/>
          </a:solidFill>
          <a:ln w="76200">
            <a:solidFill>
              <a:schemeClr val="tx1"/>
            </a:solidFill>
            <a:miter lim="800000"/>
          </a:ln>
        </p:spPr>
      </p:pic>
      <p:sp>
        <p:nvSpPr>
          <p:cNvPr id="4" name="Title 2">
            <a:extLst>
              <a:ext uri="{FF2B5EF4-FFF2-40B4-BE49-F238E27FC236}">
                <a16:creationId xmlns:a16="http://schemas.microsoft.com/office/drawing/2014/main" id="{D54AACC0-DBEB-4189-8254-895F17E87E21}"/>
              </a:ext>
            </a:extLst>
          </p:cNvPr>
          <p:cNvSpPr txBox="1">
            <a:spLocks/>
          </p:cNvSpPr>
          <p:nvPr/>
        </p:nvSpPr>
        <p:spPr>
          <a:xfrm>
            <a:off x="2514600" y="171327"/>
            <a:ext cx="7239000" cy="749382"/>
          </a:xfrm>
          <a:prstGeom prst="rect">
            <a:avLst/>
          </a:prstGeom>
        </p:spPr>
        <p:txBody>
          <a:bodyPr vert="horz" lIns="91440" tIns="45720" rIns="91440" bIns="45720" rtlCol="0" anchor="b">
            <a:noAutofit/>
          </a:bodyPr>
          <a:lstStyle>
            <a:lvl1pPr algn="l" defTabSz="289399" rtl="0" eaLnBrk="1" latinLnBrk="0" hangingPunct="1">
              <a:lnSpc>
                <a:spcPct val="90000"/>
              </a:lnSpc>
              <a:spcBef>
                <a:spcPct val="0"/>
              </a:spcBef>
              <a:buNone/>
              <a:defRPr sz="1140" kern="1200" spc="32" baseline="0">
                <a:solidFill>
                  <a:schemeClr val="tx1"/>
                </a:solidFill>
                <a:latin typeface="+mj-lt"/>
                <a:ea typeface="+mj-ea"/>
                <a:cs typeface="+mj-cs"/>
              </a:defRPr>
            </a:lvl1pPr>
          </a:lstStyle>
          <a:p>
            <a:pPr>
              <a:spcAft>
                <a:spcPts val="600"/>
              </a:spcAft>
            </a:pPr>
            <a:r>
              <a:rPr lang="en-US" sz="4000" b="1" dirty="0">
                <a:solidFill>
                  <a:srgbClr val="00B0F0"/>
                </a:solidFill>
              </a:rPr>
              <a:t>How to “Transform” by “Being”</a:t>
            </a:r>
          </a:p>
        </p:txBody>
      </p:sp>
    </p:spTree>
    <p:extLst>
      <p:ext uri="{BB962C8B-B14F-4D97-AF65-F5344CB8AC3E}">
        <p14:creationId xmlns:p14="http://schemas.microsoft.com/office/powerpoint/2010/main" val="17442466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D54AACC0-DBEB-4189-8254-895F17E87E21}"/>
              </a:ext>
            </a:extLst>
          </p:cNvPr>
          <p:cNvSpPr txBox="1">
            <a:spLocks/>
          </p:cNvSpPr>
          <p:nvPr/>
        </p:nvSpPr>
        <p:spPr>
          <a:xfrm>
            <a:off x="762000" y="2895600"/>
            <a:ext cx="9525000" cy="1981200"/>
          </a:xfrm>
          <a:prstGeom prst="rect">
            <a:avLst/>
          </a:prstGeom>
        </p:spPr>
        <p:txBody>
          <a:bodyPr vert="horz" lIns="91440" tIns="45720" rIns="91440" bIns="45720" rtlCol="0" anchor="b">
            <a:noAutofit/>
          </a:bodyPr>
          <a:lstStyle>
            <a:lvl1pPr algn="l" defTabSz="289399" rtl="0" eaLnBrk="1" latinLnBrk="0" hangingPunct="1">
              <a:lnSpc>
                <a:spcPct val="90000"/>
              </a:lnSpc>
              <a:spcBef>
                <a:spcPct val="0"/>
              </a:spcBef>
              <a:buNone/>
              <a:defRPr sz="1140" kern="1200" spc="32" baseline="0">
                <a:solidFill>
                  <a:schemeClr val="tx1"/>
                </a:solidFill>
                <a:latin typeface="+mj-lt"/>
                <a:ea typeface="+mj-ea"/>
                <a:cs typeface="+mj-cs"/>
              </a:defRPr>
            </a:lvl1pPr>
          </a:lstStyle>
          <a:p>
            <a:pPr>
              <a:lnSpc>
                <a:spcPct val="150000"/>
              </a:lnSpc>
            </a:pPr>
            <a:r>
              <a:rPr lang="en-US" sz="4000" b="1" dirty="0">
                <a:solidFill>
                  <a:schemeClr val="accent1"/>
                </a:solidFill>
              </a:rPr>
              <a:t>The </a:t>
            </a:r>
            <a:r>
              <a:rPr lang="en-US" sz="4000" b="1" i="1" u="sng" dirty="0">
                <a:solidFill>
                  <a:schemeClr val="accent1"/>
                </a:solidFill>
              </a:rPr>
              <a:t>REAL</a:t>
            </a:r>
            <a:r>
              <a:rPr lang="en-US" sz="4000" b="1" dirty="0">
                <a:solidFill>
                  <a:schemeClr val="accent1"/>
                </a:solidFill>
              </a:rPr>
              <a:t> question isn’t </a:t>
            </a:r>
          </a:p>
          <a:p>
            <a:pPr>
              <a:lnSpc>
                <a:spcPct val="150000"/>
              </a:lnSpc>
            </a:pPr>
            <a:r>
              <a:rPr lang="en-US" sz="4000" b="1" dirty="0">
                <a:solidFill>
                  <a:schemeClr val="accent1"/>
                </a:solidFill>
              </a:rPr>
              <a:t>	“what will happen if we pivot digitally?”  but rather </a:t>
            </a:r>
          </a:p>
          <a:p>
            <a:pPr>
              <a:lnSpc>
                <a:spcPct val="150000"/>
              </a:lnSpc>
            </a:pPr>
            <a:r>
              <a:rPr lang="en-US" sz="4000" b="1" dirty="0">
                <a:solidFill>
                  <a:schemeClr val="accent1"/>
                </a:solidFill>
              </a:rPr>
              <a:t>	“what will happen if we </a:t>
            </a:r>
            <a:r>
              <a:rPr lang="en-US" sz="4000" b="1" i="1" u="sng" dirty="0">
                <a:solidFill>
                  <a:schemeClr val="accent1"/>
                </a:solidFill>
              </a:rPr>
              <a:t>DON’T</a:t>
            </a:r>
            <a:r>
              <a:rPr lang="en-US" sz="4000" dirty="0">
                <a:solidFill>
                  <a:schemeClr val="accent1"/>
                </a:solidFill>
              </a:rPr>
              <a:t> </a:t>
            </a:r>
            <a:r>
              <a:rPr lang="en-US" sz="4000" b="1" dirty="0">
                <a:solidFill>
                  <a:schemeClr val="accent1"/>
                </a:solidFill>
              </a:rPr>
              <a:t>?”</a:t>
            </a:r>
          </a:p>
        </p:txBody>
      </p:sp>
    </p:spTree>
    <p:extLst>
      <p:ext uri="{BB962C8B-B14F-4D97-AF65-F5344CB8AC3E}">
        <p14:creationId xmlns:p14="http://schemas.microsoft.com/office/powerpoint/2010/main" val="2695576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9298F43-E2B6-4792-A378-3340EE07BEA6}"/>
              </a:ext>
            </a:extLst>
          </p:cNvPr>
          <p:cNvSpPr txBox="1">
            <a:spLocks/>
          </p:cNvSpPr>
          <p:nvPr/>
        </p:nvSpPr>
        <p:spPr>
          <a:xfrm>
            <a:off x="381000" y="1828384"/>
            <a:ext cx="7823340" cy="3919727"/>
          </a:xfrm>
          <a:prstGeom prst="rect">
            <a:avLst/>
          </a:prstGeom>
        </p:spPr>
        <p:txBody>
          <a:bodyPr vert="horz" lIns="68598" tIns="34299" rIns="68598" bIns="34299" rtlCol="0" anchor="ctr">
            <a:noAutofit/>
          </a:bodyP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370" indent="-214370" algn="l">
              <a:buFont typeface="Arial" panose="020B0604020202020204" pitchFamily="34" charset="0"/>
              <a:buChar char="•"/>
            </a:pPr>
            <a:r>
              <a:rPr lang="en-US" sz="1900" dirty="0"/>
              <a:t>President and Managing Partner of The Costich Group</a:t>
            </a:r>
          </a:p>
          <a:p>
            <a:pPr marL="214370" indent="-214370" algn="l">
              <a:buFont typeface="Arial" panose="020B0604020202020204" pitchFamily="34" charset="0"/>
              <a:buChar char="•"/>
            </a:pPr>
            <a:r>
              <a:rPr lang="en-US" sz="1900" dirty="0"/>
              <a:t>Has 25+ years experience in Digital Transformation, Lean Six Sigma and Continuous Improvement working for companies including General Electric, Ford Motor, DuPont, Dominion Energies, L3-Harris Corporation, Lenovo, Merck Pharmaceuticals, Bausch &amp; Lomb, Salient Management Company and Syracuse University</a:t>
            </a:r>
          </a:p>
          <a:p>
            <a:pPr marL="214370" indent="-214370" algn="l">
              <a:buFont typeface="Arial" panose="020B0604020202020204" pitchFamily="34" charset="0"/>
              <a:buChar char="•"/>
            </a:pPr>
            <a:r>
              <a:rPr lang="en-US" sz="1900" dirty="0"/>
              <a:t>Uses her expertise in operational excellence, business analytics and digital transformation to guide organizations to be leaders in their industry while sustaining continuous improvement and transforming their businesses to world class  </a:t>
            </a:r>
          </a:p>
          <a:p>
            <a:pPr marL="214370" indent="-214370" algn="l">
              <a:buFont typeface="Arial" panose="020B0604020202020204" pitchFamily="34" charset="0"/>
              <a:buChar char="•"/>
            </a:pPr>
            <a:r>
              <a:rPr lang="en-US" sz="1900" dirty="0"/>
              <a:t>Author of </a:t>
            </a:r>
            <a:r>
              <a:rPr lang="en-US" sz="1900" i="1" u="sng" dirty="0"/>
              <a:t>Excelling on a Digital Transformation Journey  -  A Field Guide That Will Help You Define Your Success  </a:t>
            </a:r>
            <a:r>
              <a:rPr lang="en-US" sz="1900" dirty="0"/>
              <a:t> </a:t>
            </a:r>
            <a:r>
              <a:rPr lang="en-US" sz="1900" dirty="0">
                <a:solidFill>
                  <a:srgbClr val="FFFF00"/>
                </a:solidFill>
              </a:rPr>
              <a:t>(available on Amazon and ASQ.org)</a:t>
            </a:r>
          </a:p>
          <a:p>
            <a:pPr marL="214370" indent="-214370" algn="l">
              <a:buFont typeface="Arial" panose="020B0604020202020204" pitchFamily="34" charset="0"/>
              <a:buChar char="•"/>
            </a:pPr>
            <a:r>
              <a:rPr lang="en-US" sz="1900" dirty="0"/>
              <a:t>Co-author and project manager of </a:t>
            </a:r>
            <a:r>
              <a:rPr lang="en-US" sz="1900" i="1" u="sng" dirty="0"/>
              <a:t>The Black Belt Memory Jogger - A Pocket Guide for Six Sigma Success, First Edition</a:t>
            </a:r>
            <a:r>
              <a:rPr lang="en-US" sz="1900" i="1" dirty="0"/>
              <a:t>  </a:t>
            </a:r>
          </a:p>
          <a:p>
            <a:pPr marL="214370" indent="-214370" algn="l">
              <a:buFont typeface="Arial" panose="020B0604020202020204" pitchFamily="34" charset="0"/>
              <a:buChar char="•"/>
            </a:pPr>
            <a:r>
              <a:rPr lang="en-US" sz="1900" dirty="0"/>
              <a:t>Microelectronic Engineering, BS - Rochester Institute of Technology </a:t>
            </a:r>
          </a:p>
          <a:p>
            <a:pPr marL="214370" indent="-214370" algn="l">
              <a:buFont typeface="Arial" panose="020B0604020202020204" pitchFamily="34" charset="0"/>
              <a:buChar char="•"/>
            </a:pPr>
            <a:r>
              <a:rPr lang="en-US" sz="1900" dirty="0"/>
              <a:t>Finance and International Business, MBA – University of Rochester, Simon School of Business</a:t>
            </a:r>
          </a:p>
          <a:p>
            <a:pPr marL="214370" indent="-214370" algn="l">
              <a:buFont typeface="Arial" panose="020B0604020202020204" pitchFamily="34" charset="0"/>
              <a:buChar char="•"/>
            </a:pPr>
            <a:endParaRPr lang="en-US" sz="1900" dirty="0"/>
          </a:p>
          <a:p>
            <a:pPr marL="287338" indent="-287338" algn="l">
              <a:buFont typeface="Arial" pitchFamily="34" charset="0"/>
              <a:buChar char="•"/>
            </a:pPr>
            <a:r>
              <a:rPr lang="en-US" sz="2000" b="1" dirty="0"/>
              <a:t>Email – therese@costichgroup.com</a:t>
            </a:r>
          </a:p>
          <a:p>
            <a:pPr marL="287338" indent="-287338" algn="l">
              <a:buFont typeface="Arial" pitchFamily="34" charset="0"/>
              <a:buChar char="•"/>
            </a:pPr>
            <a:r>
              <a:rPr lang="en-US" sz="2000" b="1" dirty="0"/>
              <a:t>Phone – 585-314-1579</a:t>
            </a:r>
          </a:p>
          <a:p>
            <a:pPr marL="214370" indent="-214370" algn="l">
              <a:buFont typeface="Arial" panose="020B0604020202020204" pitchFamily="34" charset="0"/>
              <a:buChar char="•"/>
            </a:pPr>
            <a:endParaRPr lang="en-US" sz="1900" b="1" dirty="0"/>
          </a:p>
          <a:p>
            <a:pPr marL="214370" indent="-214370" algn="l">
              <a:buFont typeface="Arial" panose="020B0604020202020204" pitchFamily="34" charset="0"/>
              <a:buChar char="•"/>
            </a:pPr>
            <a:endParaRPr lang="en-US" sz="1900" dirty="0"/>
          </a:p>
        </p:txBody>
      </p:sp>
      <p:pic>
        <p:nvPicPr>
          <p:cNvPr id="7" name="Picture 6" descr="photo 9-2020.jpeg">
            <a:extLst>
              <a:ext uri="{FF2B5EF4-FFF2-40B4-BE49-F238E27FC236}">
                <a16:creationId xmlns:a16="http://schemas.microsoft.com/office/drawing/2014/main" id="{BE012965-7D60-4B2E-94DB-3E908EA8ECC0}"/>
              </a:ext>
            </a:extLst>
          </p:cNvPr>
          <p:cNvPicPr>
            <a:picLocks noChangeAspect="1"/>
          </p:cNvPicPr>
          <p:nvPr/>
        </p:nvPicPr>
        <p:blipFill>
          <a:blip r:embed="rId3"/>
          <a:stretch>
            <a:fillRect/>
          </a:stretch>
        </p:blipFill>
        <p:spPr>
          <a:xfrm>
            <a:off x="8561083" y="1088165"/>
            <a:ext cx="1649068" cy="2061335"/>
          </a:xfrm>
          <a:prstGeom prst="rect">
            <a:avLst/>
          </a:prstGeom>
          <a:ln>
            <a:noFill/>
          </a:ln>
          <a:effectLst>
            <a:outerShdw blurRad="292100" dist="139700" dir="2700000" algn="tl" rotWithShape="0">
              <a:srgbClr val="333333">
                <a:alpha val="65000"/>
              </a:srgbClr>
            </a:outerShdw>
          </a:effectLst>
        </p:spPr>
      </p:pic>
      <p:pic>
        <p:nvPicPr>
          <p:cNvPr id="8" name="Picture 2" descr="See the source image">
            <a:extLst>
              <a:ext uri="{FF2B5EF4-FFF2-40B4-BE49-F238E27FC236}">
                <a16:creationId xmlns:a16="http://schemas.microsoft.com/office/drawing/2014/main" id="{D46325D4-B6F1-47E2-8EF7-7783E992E12F}"/>
              </a:ext>
            </a:extLst>
          </p:cNvPr>
          <p:cNvPicPr>
            <a:picLocks noChangeAspect="1" noChangeArrowheads="1"/>
          </p:cNvPicPr>
          <p:nvPr/>
        </p:nvPicPr>
        <p:blipFill>
          <a:blip r:embed="rId4"/>
          <a:srcRect/>
          <a:stretch>
            <a:fillRect/>
          </a:stretch>
        </p:blipFill>
        <p:spPr bwMode="auto">
          <a:xfrm>
            <a:off x="9385619" y="3812799"/>
            <a:ext cx="1206475" cy="1766564"/>
          </a:xfrm>
          <a:prstGeom prst="rect">
            <a:avLst/>
          </a:prstGeom>
          <a:ln>
            <a:noFill/>
          </a:ln>
          <a:effectLst>
            <a:outerShdw blurRad="292100" dist="139700" dir="2700000" algn="tl" rotWithShape="0">
              <a:srgbClr val="333333">
                <a:alpha val="65000"/>
              </a:srgbClr>
            </a:outerShdw>
          </a:effectLst>
        </p:spPr>
      </p:pic>
      <p:pic>
        <p:nvPicPr>
          <p:cNvPr id="9" name="Picture 8" descr="DigTransJourney vfront cover 12-10-2020.jpg">
            <a:extLst>
              <a:ext uri="{FF2B5EF4-FFF2-40B4-BE49-F238E27FC236}">
                <a16:creationId xmlns:a16="http://schemas.microsoft.com/office/drawing/2014/main" id="{D9609950-5140-4226-8748-D69838D21EC8}"/>
              </a:ext>
            </a:extLst>
          </p:cNvPr>
          <p:cNvPicPr>
            <a:picLocks noChangeAspect="1"/>
          </p:cNvPicPr>
          <p:nvPr/>
        </p:nvPicPr>
        <p:blipFill>
          <a:blip r:embed="rId5"/>
          <a:stretch>
            <a:fillRect/>
          </a:stretch>
        </p:blipFill>
        <p:spPr>
          <a:xfrm>
            <a:off x="8412482" y="3280891"/>
            <a:ext cx="1206475" cy="1828471"/>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6727C304-681A-4A30-AB14-E97A239BB060}"/>
              </a:ext>
            </a:extLst>
          </p:cNvPr>
          <p:cNvSpPr txBox="1"/>
          <p:nvPr/>
        </p:nvSpPr>
        <p:spPr>
          <a:xfrm>
            <a:off x="1981200" y="285690"/>
            <a:ext cx="1933158" cy="400110"/>
          </a:xfrm>
          <a:prstGeom prst="rect">
            <a:avLst/>
          </a:prstGeom>
          <a:noFill/>
        </p:spPr>
        <p:txBody>
          <a:bodyPr wrap="none" rtlCol="0">
            <a:spAutoFit/>
          </a:bodyPr>
          <a:lstStyle/>
          <a:p>
            <a:r>
              <a:rPr lang="en-US" sz="2000" b="1" dirty="0"/>
              <a:t>Therese Costich</a:t>
            </a:r>
          </a:p>
        </p:txBody>
      </p:sp>
    </p:spTree>
    <p:extLst>
      <p:ext uri="{BB962C8B-B14F-4D97-AF65-F5344CB8AC3E}">
        <p14:creationId xmlns:p14="http://schemas.microsoft.com/office/powerpoint/2010/main" val="247816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48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93D3DED4-9AD3-4456-A715-2C81F33199C3}"/>
              </a:ext>
            </a:extLst>
          </p:cNvPr>
          <p:cNvPicPr>
            <a:picLocks noChangeAspect="1" noChangeArrowheads="1"/>
          </p:cNvPicPr>
          <p:nvPr/>
        </p:nvPicPr>
        <p:blipFill>
          <a:blip r:embed="rId5">
            <a:alphaModFix amt="25000"/>
            <a:extLst>
              <a:ext uri="{28A0092B-C50C-407E-A947-70E740481C1C}">
                <a14:useLocalDpi xmlns:a14="http://schemas.microsoft.com/office/drawing/2010/main" val="0"/>
              </a:ext>
            </a:extLst>
          </a:blip>
          <a:srcRect/>
          <a:stretch>
            <a:fillRect/>
          </a:stretch>
        </p:blipFill>
        <p:spPr bwMode="auto">
          <a:xfrm>
            <a:off x="-13648" y="174010"/>
            <a:ext cx="12192000" cy="67056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545560F1-2D3E-4E11-9309-E111B0FAF14A}"/>
              </a:ext>
            </a:extLst>
          </p:cNvPr>
          <p:cNvSpPr>
            <a:spLocks noGrp="1"/>
          </p:cNvSpPr>
          <p:nvPr>
            <p:ph type="title"/>
          </p:nvPr>
        </p:nvSpPr>
        <p:spPr>
          <a:xfrm>
            <a:off x="1521617" y="685800"/>
            <a:ext cx="9146383" cy="1371600"/>
          </a:xfrm>
        </p:spPr>
        <p:txBody>
          <a:bodyPr>
            <a:noAutofit/>
          </a:bodyPr>
          <a:lstStyle/>
          <a:p>
            <a:pPr algn="ctr"/>
            <a:r>
              <a:rPr lang="en-US" sz="4000" b="1" dirty="0">
                <a:solidFill>
                  <a:schemeClr val="accent1"/>
                </a:solidFill>
              </a:rPr>
              <a:t>What is Digital Transformation </a:t>
            </a:r>
            <a:br>
              <a:rPr lang="en-US" sz="4000" b="1" dirty="0">
                <a:solidFill>
                  <a:schemeClr val="accent1"/>
                </a:solidFill>
              </a:rPr>
            </a:br>
            <a:r>
              <a:rPr lang="en-US" sz="4000" b="1" dirty="0">
                <a:solidFill>
                  <a:schemeClr val="accent1"/>
                </a:solidFill>
              </a:rPr>
              <a:t>and </a:t>
            </a:r>
            <a:br>
              <a:rPr lang="en-US" sz="4000" b="1" dirty="0">
                <a:solidFill>
                  <a:schemeClr val="accent1"/>
                </a:solidFill>
              </a:rPr>
            </a:br>
            <a:r>
              <a:rPr lang="en-US" sz="4000" b="1" dirty="0">
                <a:solidFill>
                  <a:schemeClr val="accent1"/>
                </a:solidFill>
              </a:rPr>
              <a:t>What is it Not?</a:t>
            </a:r>
          </a:p>
        </p:txBody>
      </p:sp>
      <p:sp>
        <p:nvSpPr>
          <p:cNvPr id="3" name="Text Placeholder 2">
            <a:extLst>
              <a:ext uri="{FF2B5EF4-FFF2-40B4-BE49-F238E27FC236}">
                <a16:creationId xmlns:a16="http://schemas.microsoft.com/office/drawing/2014/main" id="{C61796E0-84AD-499F-8693-4B20379F9B9F}"/>
              </a:ext>
            </a:extLst>
          </p:cNvPr>
          <p:cNvSpPr>
            <a:spLocks noGrp="1"/>
          </p:cNvSpPr>
          <p:nvPr>
            <p:ph type="body" idx="1"/>
          </p:nvPr>
        </p:nvSpPr>
        <p:spPr>
          <a:xfrm>
            <a:off x="1522817" y="2590799"/>
            <a:ext cx="4417703" cy="762000"/>
          </a:xfrm>
        </p:spPr>
        <p:txBody>
          <a:bodyPr/>
          <a:lstStyle/>
          <a:p>
            <a:pPr algn="ctr"/>
            <a:r>
              <a:rPr lang="en-US" sz="3200" b="1" u="sng" dirty="0"/>
              <a:t>IS</a:t>
            </a:r>
          </a:p>
        </p:txBody>
      </p:sp>
      <p:sp>
        <p:nvSpPr>
          <p:cNvPr id="4" name="Content Placeholder 3">
            <a:extLst>
              <a:ext uri="{FF2B5EF4-FFF2-40B4-BE49-F238E27FC236}">
                <a16:creationId xmlns:a16="http://schemas.microsoft.com/office/drawing/2014/main" id="{B0D3FF87-0C52-413F-A833-2A4763F8265F}"/>
              </a:ext>
            </a:extLst>
          </p:cNvPr>
          <p:cNvSpPr>
            <a:spLocks noGrp="1"/>
          </p:cNvSpPr>
          <p:nvPr>
            <p:ph sz="half" idx="2"/>
          </p:nvPr>
        </p:nvSpPr>
        <p:spPr>
          <a:xfrm>
            <a:off x="1522817" y="3429000"/>
            <a:ext cx="4417703" cy="3276600"/>
          </a:xfrm>
        </p:spPr>
        <p:txBody>
          <a:bodyPr>
            <a:normAutofit/>
          </a:bodyPr>
          <a:lstStyle/>
          <a:p>
            <a:pPr marL="287338" indent="-287338"/>
            <a:r>
              <a:rPr lang="en-US" sz="2400" dirty="0"/>
              <a:t>Creating digital platforms and data strategy to create a centralized, operational excellence umbrella</a:t>
            </a:r>
          </a:p>
          <a:p>
            <a:endParaRPr lang="en-US" sz="2400" dirty="0"/>
          </a:p>
        </p:txBody>
      </p:sp>
      <p:sp>
        <p:nvSpPr>
          <p:cNvPr id="9" name="Text Placeholder 8">
            <a:extLst>
              <a:ext uri="{FF2B5EF4-FFF2-40B4-BE49-F238E27FC236}">
                <a16:creationId xmlns:a16="http://schemas.microsoft.com/office/drawing/2014/main" id="{09D7376A-ED6C-431A-B3F8-DF30A1CCDEC2}"/>
              </a:ext>
            </a:extLst>
          </p:cNvPr>
          <p:cNvSpPr>
            <a:spLocks noGrp="1"/>
          </p:cNvSpPr>
          <p:nvPr>
            <p:ph type="body" sz="quarter" idx="3"/>
          </p:nvPr>
        </p:nvSpPr>
        <p:spPr>
          <a:xfrm>
            <a:off x="6251498" y="2590799"/>
            <a:ext cx="4417703" cy="762000"/>
          </a:xfrm>
        </p:spPr>
        <p:txBody>
          <a:bodyPr/>
          <a:lstStyle/>
          <a:p>
            <a:pPr algn="ctr"/>
            <a:r>
              <a:rPr lang="en-US" sz="3200" b="1" u="sng" dirty="0"/>
              <a:t>IS NOT</a:t>
            </a:r>
          </a:p>
        </p:txBody>
      </p:sp>
      <p:sp>
        <p:nvSpPr>
          <p:cNvPr id="10" name="Content Placeholder 9">
            <a:extLst>
              <a:ext uri="{FF2B5EF4-FFF2-40B4-BE49-F238E27FC236}">
                <a16:creationId xmlns:a16="http://schemas.microsoft.com/office/drawing/2014/main" id="{5B663D4E-57EB-41C9-9582-165BB4A6CA3F}"/>
              </a:ext>
            </a:extLst>
          </p:cNvPr>
          <p:cNvSpPr>
            <a:spLocks noGrp="1"/>
          </p:cNvSpPr>
          <p:nvPr>
            <p:ph sz="quarter" idx="4"/>
          </p:nvPr>
        </p:nvSpPr>
        <p:spPr>
          <a:xfrm>
            <a:off x="6251498" y="3429000"/>
            <a:ext cx="4417703" cy="3276600"/>
          </a:xfrm>
        </p:spPr>
        <p:txBody>
          <a:bodyPr>
            <a:normAutofit/>
          </a:bodyPr>
          <a:lstStyle/>
          <a:p>
            <a:pPr marL="287338" indent="-287338"/>
            <a:r>
              <a:rPr lang="en-US" sz="2400" dirty="0"/>
              <a:t>Simply moving files from analog to digital or replacing people / processes with robots and new technology </a:t>
            </a:r>
          </a:p>
          <a:p>
            <a:endParaRPr lang="en-US" sz="2400" dirty="0"/>
          </a:p>
        </p:txBody>
      </p:sp>
      <p:sp>
        <p:nvSpPr>
          <p:cNvPr id="6" name="Text Placeholder 2">
            <a:extLst>
              <a:ext uri="{FF2B5EF4-FFF2-40B4-BE49-F238E27FC236}">
                <a16:creationId xmlns:a16="http://schemas.microsoft.com/office/drawing/2014/main" id="{5B0ED904-A955-44FF-A83E-CE2A6CC8257D}"/>
              </a:ext>
            </a:extLst>
          </p:cNvPr>
          <p:cNvSpPr txBox="1">
            <a:spLocks/>
          </p:cNvSpPr>
          <p:nvPr/>
        </p:nvSpPr>
        <p:spPr>
          <a:xfrm>
            <a:off x="1066800" y="1955006"/>
            <a:ext cx="5562599" cy="3100387"/>
          </a:xfrm>
          <a:prstGeom prst="rect">
            <a:avLst/>
          </a:prstGeom>
        </p:spPr>
        <p:txBody>
          <a:bodyPr vert="horz" lIns="91440" tIns="45720" rIns="91440" bIns="45720" rtlCol="0">
            <a:noAutofit/>
          </a:bodyPr>
          <a:lstStyle>
            <a:lvl1pPr marL="70843" indent="-70843" algn="l" defTabSz="289399" rtl="0" eaLnBrk="1" latinLnBrk="0" hangingPunct="1">
              <a:lnSpc>
                <a:spcPct val="90000"/>
              </a:lnSpc>
              <a:spcBef>
                <a:spcPts val="570"/>
              </a:spcBef>
              <a:buClr>
                <a:schemeClr val="accent1"/>
              </a:buClr>
              <a:buSzPct val="100000"/>
              <a:buFont typeface="Arial" pitchFamily="34" charset="0"/>
              <a:buChar char="•"/>
              <a:defRPr sz="760" kern="1200">
                <a:solidFill>
                  <a:schemeClr val="tx1"/>
                </a:solidFill>
                <a:latin typeface="+mn-lt"/>
                <a:ea typeface="+mn-ea"/>
                <a:cs typeface="+mn-cs"/>
              </a:defRPr>
            </a:lvl1pPr>
            <a:lvl2pPr marL="146709" indent="-73355" algn="l" defTabSz="289399" rtl="0" eaLnBrk="1" latinLnBrk="0" hangingPunct="1">
              <a:lnSpc>
                <a:spcPct val="90000"/>
              </a:lnSpc>
              <a:spcBef>
                <a:spcPts val="380"/>
              </a:spcBef>
              <a:buClr>
                <a:schemeClr val="accent1"/>
              </a:buClr>
              <a:buSzPct val="100000"/>
              <a:buFont typeface="Arial" pitchFamily="34" charset="0"/>
              <a:buChar char="•"/>
              <a:defRPr sz="633" kern="1200">
                <a:solidFill>
                  <a:schemeClr val="tx1"/>
                </a:solidFill>
                <a:latin typeface="+mn-lt"/>
                <a:ea typeface="+mn-ea"/>
                <a:cs typeface="+mn-cs"/>
              </a:defRPr>
            </a:lvl2pPr>
            <a:lvl3pPr marL="216044" indent="-69335" algn="l" defTabSz="289399" rtl="0" eaLnBrk="1" latinLnBrk="0" hangingPunct="1">
              <a:lnSpc>
                <a:spcPct val="90000"/>
              </a:lnSpc>
              <a:spcBef>
                <a:spcPts val="191"/>
              </a:spcBef>
              <a:buClr>
                <a:schemeClr val="accent1"/>
              </a:buClr>
              <a:buSzPct val="100000"/>
              <a:buFont typeface="Arial" pitchFamily="34" charset="0"/>
              <a:buChar char="•"/>
              <a:defRPr sz="570" kern="1200">
                <a:solidFill>
                  <a:schemeClr val="tx1"/>
                </a:solidFill>
                <a:latin typeface="+mn-lt"/>
                <a:ea typeface="+mn-ea"/>
                <a:cs typeface="+mn-cs"/>
              </a:defRPr>
            </a:lvl3pPr>
            <a:lvl4pPr marL="271312" indent="-55268" algn="l" defTabSz="289399" rtl="0" eaLnBrk="1" latinLnBrk="0" hangingPunct="1">
              <a:lnSpc>
                <a:spcPct val="90000"/>
              </a:lnSpc>
              <a:spcBef>
                <a:spcPts val="191"/>
              </a:spcBef>
              <a:buClr>
                <a:schemeClr val="accent1"/>
              </a:buClr>
              <a:buSzPct val="100000"/>
              <a:buFont typeface="Arial" pitchFamily="34" charset="0"/>
              <a:buChar char="•"/>
              <a:defRPr sz="506" kern="1200">
                <a:solidFill>
                  <a:schemeClr val="tx1"/>
                </a:solidFill>
                <a:latin typeface="+mn-lt"/>
                <a:ea typeface="+mn-ea"/>
                <a:cs typeface="+mn-cs"/>
              </a:defRPr>
            </a:lvl4pPr>
            <a:lvl5pPr marL="326077" indent="-54765" algn="l" defTabSz="289399" rtl="0" eaLnBrk="1" latinLnBrk="0" hangingPunct="1">
              <a:lnSpc>
                <a:spcPct val="90000"/>
              </a:lnSpc>
              <a:spcBef>
                <a:spcPts val="191"/>
              </a:spcBef>
              <a:buClr>
                <a:schemeClr val="accent1"/>
              </a:buClr>
              <a:buSzPct val="100000"/>
              <a:buFont typeface="Arial" pitchFamily="34" charset="0"/>
              <a:buChar char="•"/>
              <a:defRPr sz="506" kern="1200">
                <a:solidFill>
                  <a:schemeClr val="tx1"/>
                </a:solidFill>
                <a:latin typeface="+mn-lt"/>
                <a:ea typeface="+mn-ea"/>
                <a:cs typeface="+mn-cs"/>
              </a:defRPr>
            </a:lvl5pPr>
            <a:lvl6pPr marL="382007" indent="-54986" algn="l" defTabSz="289399" rtl="0" eaLnBrk="1" latinLnBrk="0" hangingPunct="1">
              <a:spcBef>
                <a:spcPts val="191"/>
              </a:spcBef>
              <a:buClr>
                <a:schemeClr val="accent1"/>
              </a:buClr>
              <a:buFont typeface="Arial" pitchFamily="34" charset="0"/>
              <a:buChar char="•"/>
              <a:defRPr sz="506" kern="1200">
                <a:solidFill>
                  <a:schemeClr val="tx1"/>
                </a:solidFill>
                <a:latin typeface="+mn-lt"/>
                <a:ea typeface="+mn-ea"/>
                <a:cs typeface="+mn-cs"/>
              </a:defRPr>
            </a:lvl6pPr>
            <a:lvl7pPr marL="436993" indent="-54986" algn="l" defTabSz="289399" rtl="0" eaLnBrk="1" latinLnBrk="0" hangingPunct="1">
              <a:spcBef>
                <a:spcPts val="191"/>
              </a:spcBef>
              <a:buClr>
                <a:schemeClr val="accent1"/>
              </a:buClr>
              <a:buFont typeface="Arial" pitchFamily="34" charset="0"/>
              <a:buChar char="•"/>
              <a:defRPr sz="506" kern="1200">
                <a:solidFill>
                  <a:schemeClr val="tx1"/>
                </a:solidFill>
                <a:latin typeface="+mn-lt"/>
                <a:ea typeface="+mn-ea"/>
                <a:cs typeface="+mn-cs"/>
              </a:defRPr>
            </a:lvl7pPr>
            <a:lvl8pPr marL="491978" indent="-54986" algn="l" defTabSz="289399" rtl="0" eaLnBrk="1" latinLnBrk="0" hangingPunct="1">
              <a:spcBef>
                <a:spcPts val="191"/>
              </a:spcBef>
              <a:buClr>
                <a:schemeClr val="accent1"/>
              </a:buClr>
              <a:buFont typeface="Arial" pitchFamily="34" charset="0"/>
              <a:buChar char="•"/>
              <a:defRPr sz="506" kern="1200">
                <a:solidFill>
                  <a:schemeClr val="tx1"/>
                </a:solidFill>
                <a:latin typeface="+mn-lt"/>
                <a:ea typeface="+mn-ea"/>
                <a:cs typeface="+mn-cs"/>
              </a:defRPr>
            </a:lvl8pPr>
            <a:lvl9pPr marL="546965" indent="-54986" algn="l" defTabSz="289399" rtl="0" eaLnBrk="1" latinLnBrk="0" hangingPunct="1">
              <a:spcBef>
                <a:spcPts val="191"/>
              </a:spcBef>
              <a:buClr>
                <a:schemeClr val="accent1"/>
              </a:buClr>
              <a:buFont typeface="Arial" pitchFamily="34" charset="0"/>
              <a:buChar char="•"/>
              <a:defRPr sz="506" kern="1200">
                <a:solidFill>
                  <a:schemeClr val="tx1"/>
                </a:solidFill>
                <a:latin typeface="+mn-lt"/>
                <a:ea typeface="+mn-ea"/>
                <a:cs typeface="+mn-cs"/>
              </a:defRPr>
            </a:lvl9pPr>
          </a:lstStyle>
          <a:p>
            <a:pPr marL="285750" indent="-285750">
              <a:tabLst>
                <a:tab pos="0" algn="l"/>
              </a:tabLst>
            </a:pPr>
            <a:endParaRPr lang="en-US" sz="2200" b="1" dirty="0"/>
          </a:p>
          <a:p>
            <a:pPr marL="285750" indent="-285750">
              <a:tabLst>
                <a:tab pos="0" algn="l"/>
              </a:tabLst>
            </a:pPr>
            <a:endParaRPr lang="en-US" sz="2200" b="1" dirty="0"/>
          </a:p>
          <a:p>
            <a:pPr marL="285750" indent="-285750">
              <a:tabLst>
                <a:tab pos="0" algn="l"/>
              </a:tabLst>
            </a:pPr>
            <a:endParaRPr lang="en-US" sz="2200" b="1" dirty="0"/>
          </a:p>
          <a:p>
            <a:endParaRPr lang="en-US" sz="2200" b="1" dirty="0"/>
          </a:p>
        </p:txBody>
      </p:sp>
    </p:spTree>
    <p:extLst>
      <p:ext uri="{BB962C8B-B14F-4D97-AF65-F5344CB8AC3E}">
        <p14:creationId xmlns:p14="http://schemas.microsoft.com/office/powerpoint/2010/main" val="179277628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A55A71-3BAE-4AA5-8885-586AD8C90A06}"/>
              </a:ext>
            </a:extLst>
          </p:cNvPr>
          <p:cNvSpPr>
            <a:spLocks noGrp="1"/>
          </p:cNvSpPr>
          <p:nvPr>
            <p:ph type="subTitle" idx="1"/>
          </p:nvPr>
        </p:nvSpPr>
        <p:spPr>
          <a:xfrm>
            <a:off x="152400" y="2286000"/>
            <a:ext cx="10668000" cy="2057400"/>
          </a:xfrm>
        </p:spPr>
        <p:txBody>
          <a:bodyPr>
            <a:normAutofit fontScale="92500" lnSpcReduction="10000"/>
          </a:bodyPr>
          <a:lstStyle/>
          <a:p>
            <a:pPr algn="ctr">
              <a:lnSpc>
                <a:spcPct val="150000"/>
              </a:lnSpc>
            </a:pPr>
            <a:r>
              <a:rPr lang="en-US" sz="3400" b="1" dirty="0"/>
              <a:t>3 Critical Components of a successful digital transformation journey </a:t>
            </a:r>
          </a:p>
          <a:p>
            <a:pPr algn="ctr">
              <a:lnSpc>
                <a:spcPct val="150000"/>
              </a:lnSpc>
            </a:pPr>
            <a:r>
              <a:rPr lang="en-US" sz="3400" b="1" dirty="0"/>
              <a:t>for </a:t>
            </a:r>
            <a:r>
              <a:rPr lang="en-US" sz="3400" b="1" i="1" u="sng" dirty="0"/>
              <a:t>Any</a:t>
            </a:r>
            <a:r>
              <a:rPr lang="en-US" sz="3400" b="1" dirty="0"/>
              <a:t> Organization</a:t>
            </a:r>
          </a:p>
        </p:txBody>
      </p:sp>
    </p:spTree>
    <p:extLst>
      <p:ext uri="{BB962C8B-B14F-4D97-AF65-F5344CB8AC3E}">
        <p14:creationId xmlns:p14="http://schemas.microsoft.com/office/powerpoint/2010/main" val="396292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38178"/>
            <a:ext cx="6520997" cy="990600"/>
          </a:xfrm>
        </p:spPr>
        <p:txBody>
          <a:bodyPr>
            <a:noAutofit/>
          </a:bodyPr>
          <a:lstStyle/>
          <a:p>
            <a:pPr>
              <a:lnSpc>
                <a:spcPct val="90000"/>
              </a:lnSpc>
            </a:pPr>
            <a:r>
              <a:rPr lang="en-US" sz="4400" b="1" dirty="0">
                <a:solidFill>
                  <a:schemeClr val="accent1"/>
                </a:solidFill>
              </a:rPr>
              <a:t>3 Critical Components</a:t>
            </a:r>
          </a:p>
        </p:txBody>
      </p:sp>
      <p:graphicFrame>
        <p:nvGraphicFramePr>
          <p:cNvPr id="5" name="Content Placeholder 3">
            <a:extLst>
              <a:ext uri="{FF2B5EF4-FFF2-40B4-BE49-F238E27FC236}">
                <a16:creationId xmlns:a16="http://schemas.microsoft.com/office/drawing/2014/main" id="{9C996065-235D-4C41-9E96-CC889DFCE8FD}"/>
              </a:ext>
            </a:extLst>
          </p:cNvPr>
          <p:cNvGraphicFramePr>
            <a:graphicFrameLocks/>
          </p:cNvGraphicFramePr>
          <p:nvPr>
            <p:extLst>
              <p:ext uri="{D42A27DB-BD31-4B8C-83A1-F6EECF244321}">
                <p14:modId xmlns:p14="http://schemas.microsoft.com/office/powerpoint/2010/main" val="3859844437"/>
              </p:ext>
            </p:extLst>
          </p:nvPr>
        </p:nvGraphicFramePr>
        <p:xfrm>
          <a:off x="4495800" y="1001583"/>
          <a:ext cx="7772646" cy="5035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58E5626D-81EA-4C77-8C72-2E3FBCA31AA2}"/>
              </a:ext>
            </a:extLst>
          </p:cNvPr>
          <p:cNvSpPr txBox="1"/>
          <p:nvPr/>
        </p:nvSpPr>
        <p:spPr>
          <a:xfrm>
            <a:off x="1452468" y="2843510"/>
            <a:ext cx="4006225" cy="2308324"/>
          </a:xfrm>
          <a:prstGeom prst="rect">
            <a:avLst/>
          </a:prstGeom>
          <a:noFill/>
        </p:spPr>
        <p:txBody>
          <a:bodyPr wrap="none" rtlCol="0">
            <a:spAutoFit/>
          </a:bodyPr>
          <a:lstStyle/>
          <a:p>
            <a:br>
              <a:rPr lang="en-US" sz="3600" b="1" dirty="0">
                <a:latin typeface="+mn-lt"/>
              </a:rPr>
            </a:br>
            <a:r>
              <a:rPr lang="en-US" sz="3600" b="1" i="1" u="sng" dirty="0">
                <a:solidFill>
                  <a:schemeClr val="tx1"/>
                </a:solidFill>
                <a:latin typeface="+mn-lt"/>
              </a:rPr>
              <a:t>Any</a:t>
            </a:r>
            <a:r>
              <a:rPr lang="en-US" sz="3600" b="1" dirty="0">
                <a:solidFill>
                  <a:schemeClr val="tx1"/>
                </a:solidFill>
                <a:latin typeface="+mn-lt"/>
              </a:rPr>
              <a:t> Organization</a:t>
            </a:r>
            <a:br>
              <a:rPr lang="en-US" sz="3600" b="1" dirty="0">
                <a:solidFill>
                  <a:schemeClr val="tx1"/>
                </a:solidFill>
                <a:latin typeface="+mn-lt"/>
              </a:rPr>
            </a:br>
            <a:r>
              <a:rPr lang="en-US" sz="3600" b="1" i="1" u="sng" dirty="0">
                <a:solidFill>
                  <a:schemeClr val="tx1"/>
                </a:solidFill>
                <a:latin typeface="+mn-lt"/>
              </a:rPr>
              <a:t>Any</a:t>
            </a:r>
            <a:r>
              <a:rPr lang="en-US" sz="3600" b="1" dirty="0">
                <a:solidFill>
                  <a:schemeClr val="tx1"/>
                </a:solidFill>
                <a:latin typeface="+mn-lt"/>
              </a:rPr>
              <a:t> Industry</a:t>
            </a:r>
            <a:br>
              <a:rPr lang="en-US" sz="3600" b="1" dirty="0"/>
            </a:br>
            <a:endParaRPr lang="en-US" sz="36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iverse group of people looking down from above in a circle, smiling">
            <a:extLst>
              <a:ext uri="{FF2B5EF4-FFF2-40B4-BE49-F238E27FC236}">
                <a16:creationId xmlns:a16="http://schemas.microsoft.com/office/drawing/2014/main" id="{D5E1B491-1F47-4B4C-AB61-AF03C8CC1615}"/>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35719" y="1066800"/>
            <a:ext cx="12192000" cy="571499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562A25C1-B8DB-4507-9536-FC5448DD9E06}"/>
              </a:ext>
            </a:extLst>
          </p:cNvPr>
          <p:cNvSpPr>
            <a:spLocks noGrp="1"/>
          </p:cNvSpPr>
          <p:nvPr>
            <p:ph type="title"/>
          </p:nvPr>
        </p:nvSpPr>
        <p:spPr>
          <a:xfrm>
            <a:off x="457200" y="0"/>
            <a:ext cx="6520997" cy="990600"/>
          </a:xfrm>
        </p:spPr>
        <p:txBody>
          <a:bodyPr>
            <a:noAutofit/>
          </a:bodyPr>
          <a:lstStyle/>
          <a:p>
            <a:pPr>
              <a:lnSpc>
                <a:spcPct val="90000"/>
              </a:lnSpc>
            </a:pPr>
            <a:r>
              <a:rPr lang="en-US" sz="4400" b="1" dirty="0">
                <a:solidFill>
                  <a:schemeClr val="accent1"/>
                </a:solidFill>
              </a:rPr>
              <a:t>People</a:t>
            </a:r>
          </a:p>
        </p:txBody>
      </p:sp>
    </p:spTree>
    <p:extLst>
      <p:ext uri="{BB962C8B-B14F-4D97-AF65-F5344CB8AC3E}">
        <p14:creationId xmlns:p14="http://schemas.microsoft.com/office/powerpoint/2010/main" val="20047338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341FAF-3AF2-46FF-A0DD-277B5D5D3A66}"/>
              </a:ext>
            </a:extLst>
          </p:cNvPr>
          <p:cNvPicPr>
            <a:picLocks noChangeAspect="1"/>
          </p:cNvPicPr>
          <p:nvPr/>
        </p:nvPicPr>
        <p:blipFill>
          <a:blip r:embed="rId4">
            <a:alphaModFix amt="47000"/>
          </a:blip>
          <a:stretch>
            <a:fillRect/>
          </a:stretch>
        </p:blipFill>
        <p:spPr>
          <a:xfrm>
            <a:off x="0" y="573024"/>
            <a:ext cx="12192000" cy="5711952"/>
          </a:xfrm>
          <a:prstGeom prst="rect">
            <a:avLst/>
          </a:prstGeom>
        </p:spPr>
      </p:pic>
      <p:sp>
        <p:nvSpPr>
          <p:cNvPr id="3" name="TextBox 2">
            <a:extLst>
              <a:ext uri="{FF2B5EF4-FFF2-40B4-BE49-F238E27FC236}">
                <a16:creationId xmlns:a16="http://schemas.microsoft.com/office/drawing/2014/main" id="{8A58C5E3-9506-44F8-9E36-EAA5A88A099F}"/>
              </a:ext>
            </a:extLst>
          </p:cNvPr>
          <p:cNvSpPr txBox="1"/>
          <p:nvPr/>
        </p:nvSpPr>
        <p:spPr>
          <a:xfrm>
            <a:off x="2362200" y="2767281"/>
            <a:ext cx="7391400" cy="1323439"/>
          </a:xfrm>
          <a:prstGeom prst="rect">
            <a:avLst/>
          </a:prstGeom>
          <a:solidFill>
            <a:schemeClr val="accent1">
              <a:lumMod val="20000"/>
              <a:lumOff val="80000"/>
            </a:schemeClr>
          </a:solidFill>
          <a:ln>
            <a:solidFill>
              <a:srgbClr val="0066FF"/>
            </a:solidFill>
          </a:ln>
        </p:spPr>
        <p:txBody>
          <a:bodyPr wrap="square" rtlCol="0">
            <a:spAutoFit/>
          </a:bodyPr>
          <a:lstStyle/>
          <a:p>
            <a:r>
              <a:rPr lang="en-US" sz="2000" b="1" i="1" dirty="0">
                <a:solidFill>
                  <a:schemeClr val="accent1">
                    <a:lumMod val="75000"/>
                  </a:schemeClr>
                </a:solidFill>
              </a:rPr>
              <a:t>A study by Dell Computers found two of the key reasons for digital transformation initiatives failing are people-related.  One is a lack of executive support, and the second is a lack of skills within the business to develop and execute on the digital strategy.</a:t>
            </a:r>
            <a:endParaRPr lang="en-US" sz="2000" b="1" dirty="0">
              <a:solidFill>
                <a:schemeClr val="accent1">
                  <a:lumMod val="75000"/>
                </a:schemeClr>
              </a:solidFill>
            </a:endParaRPr>
          </a:p>
        </p:txBody>
      </p:sp>
    </p:spTree>
    <p:extLst>
      <p:ext uri="{BB962C8B-B14F-4D97-AF65-F5344CB8AC3E}">
        <p14:creationId xmlns:p14="http://schemas.microsoft.com/office/powerpoint/2010/main" val="3832133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usiness Process Management System (BPMS) - Palmira Software House %">
            <a:extLst>
              <a:ext uri="{FF2B5EF4-FFF2-40B4-BE49-F238E27FC236}">
                <a16:creationId xmlns:a16="http://schemas.microsoft.com/office/drawing/2014/main" id="{5F2045FD-3298-4AA3-8B72-88B22F2CB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327" y="1295400"/>
            <a:ext cx="7781873" cy="43944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B96673D-FD1A-47BB-99DB-5FA7A76E8DCD}"/>
              </a:ext>
            </a:extLst>
          </p:cNvPr>
          <p:cNvPicPr>
            <a:picLocks noChangeAspect="1"/>
          </p:cNvPicPr>
          <p:nvPr/>
        </p:nvPicPr>
        <p:blipFill>
          <a:blip r:embed="rId4"/>
          <a:stretch>
            <a:fillRect/>
          </a:stretch>
        </p:blipFill>
        <p:spPr>
          <a:xfrm>
            <a:off x="9440460" y="5829267"/>
            <a:ext cx="2446740" cy="762066"/>
          </a:xfrm>
          <a:prstGeom prst="rect">
            <a:avLst/>
          </a:prstGeom>
        </p:spPr>
      </p:pic>
      <p:sp>
        <p:nvSpPr>
          <p:cNvPr id="8" name="Title 1">
            <a:extLst>
              <a:ext uri="{FF2B5EF4-FFF2-40B4-BE49-F238E27FC236}">
                <a16:creationId xmlns:a16="http://schemas.microsoft.com/office/drawing/2014/main" id="{DB92977A-1E50-425F-950B-9C54D286DA1A}"/>
              </a:ext>
            </a:extLst>
          </p:cNvPr>
          <p:cNvSpPr txBox="1">
            <a:spLocks/>
          </p:cNvSpPr>
          <p:nvPr/>
        </p:nvSpPr>
        <p:spPr>
          <a:xfrm>
            <a:off x="457200" y="228600"/>
            <a:ext cx="6520997" cy="990600"/>
          </a:xfrm>
          <a:prstGeom prst="rect">
            <a:avLst/>
          </a:prstGeom>
        </p:spPr>
        <p:txBody>
          <a:bodyPr>
            <a:noAutofit/>
          </a:bodyPr>
          <a:lstStyle>
            <a:lvl1pPr algn="l" defTabSz="289399" rtl="0" eaLnBrk="1" latinLnBrk="0" hangingPunct="1">
              <a:lnSpc>
                <a:spcPct val="90000"/>
              </a:lnSpc>
              <a:spcBef>
                <a:spcPct val="0"/>
              </a:spcBef>
              <a:buNone/>
              <a:defRPr sz="1140" kern="1200" spc="32" baseline="0">
                <a:solidFill>
                  <a:schemeClr val="tx1"/>
                </a:solidFill>
                <a:latin typeface="+mj-lt"/>
                <a:ea typeface="+mj-ea"/>
                <a:cs typeface="+mj-cs"/>
              </a:defRPr>
            </a:lvl1pPr>
          </a:lstStyle>
          <a:p>
            <a:r>
              <a:rPr lang="en-US" sz="4400" b="1" dirty="0">
                <a:solidFill>
                  <a:schemeClr val="accent1"/>
                </a:solidFill>
              </a:rPr>
              <a:t>Process</a:t>
            </a:r>
          </a:p>
        </p:txBody>
      </p:sp>
    </p:spTree>
    <p:extLst>
      <p:ext uri="{BB962C8B-B14F-4D97-AF65-F5344CB8AC3E}">
        <p14:creationId xmlns:p14="http://schemas.microsoft.com/office/powerpoint/2010/main" val="2377264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96673D-FD1A-47BB-99DB-5FA7A76E8DCD}"/>
              </a:ext>
            </a:extLst>
          </p:cNvPr>
          <p:cNvPicPr>
            <a:picLocks noChangeAspect="1"/>
          </p:cNvPicPr>
          <p:nvPr/>
        </p:nvPicPr>
        <p:blipFill>
          <a:blip r:embed="rId3"/>
          <a:stretch>
            <a:fillRect/>
          </a:stretch>
        </p:blipFill>
        <p:spPr>
          <a:xfrm>
            <a:off x="9440460" y="5829267"/>
            <a:ext cx="2446740" cy="762066"/>
          </a:xfrm>
          <a:prstGeom prst="rect">
            <a:avLst/>
          </a:prstGeom>
        </p:spPr>
      </p:pic>
      <p:pic>
        <p:nvPicPr>
          <p:cNvPr id="2052" name="Picture 4" descr="Business Process Management System (BPMS) - Palmira Software House %">
            <a:extLst>
              <a:ext uri="{FF2B5EF4-FFF2-40B4-BE49-F238E27FC236}">
                <a16:creationId xmlns:a16="http://schemas.microsoft.com/office/drawing/2014/main" id="{5F2045FD-3298-4AA3-8B72-88B22F2CB9B8}"/>
              </a:ext>
            </a:extLst>
          </p:cNvPr>
          <p:cNvPicPr>
            <a:picLocks noChangeAspect="1" noChangeArrowheads="1"/>
          </p:cNvPicPr>
          <p:nvPr/>
        </p:nvPicPr>
        <p:blipFill>
          <a:blip r:embed="rId4">
            <a:alphaModFix amt="33000"/>
            <a:extLst>
              <a:ext uri="{28A0092B-C50C-407E-A947-70E740481C1C}">
                <a14:useLocalDpi xmlns:a14="http://schemas.microsoft.com/office/drawing/2010/main" val="0"/>
              </a:ext>
            </a:extLst>
          </a:blip>
          <a:srcRect/>
          <a:stretch>
            <a:fillRect/>
          </a:stretch>
        </p:blipFill>
        <p:spPr bwMode="auto">
          <a:xfrm>
            <a:off x="990600" y="519546"/>
            <a:ext cx="10363200" cy="54923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3847AF7-6D1E-436F-A59B-B3D634A60105}"/>
              </a:ext>
            </a:extLst>
          </p:cNvPr>
          <p:cNvSpPr txBox="1"/>
          <p:nvPr/>
        </p:nvSpPr>
        <p:spPr>
          <a:xfrm>
            <a:off x="1219200" y="2590800"/>
            <a:ext cx="9982200" cy="1107996"/>
          </a:xfrm>
          <a:prstGeom prst="rect">
            <a:avLst/>
          </a:prstGeom>
          <a:solidFill>
            <a:schemeClr val="accent1">
              <a:lumMod val="20000"/>
              <a:lumOff val="80000"/>
            </a:schemeClr>
          </a:solidFill>
          <a:ln>
            <a:solidFill>
              <a:srgbClr val="0066FF"/>
            </a:solidFill>
          </a:ln>
        </p:spPr>
        <p:txBody>
          <a:bodyPr wrap="square" rtlCol="0">
            <a:spAutoFit/>
          </a:bodyPr>
          <a:lstStyle>
            <a:defPPr>
              <a:defRPr lang="en-US"/>
            </a:defPPr>
            <a:lvl1pPr>
              <a:defRPr sz="2000" i="1">
                <a:solidFill>
                  <a:schemeClr val="accent1">
                    <a:lumMod val="75000"/>
                  </a:schemeClr>
                </a:solidFill>
              </a:defRPr>
            </a:lvl1pPr>
          </a:lstStyle>
          <a:p>
            <a:pPr algn="ctr"/>
            <a:r>
              <a:rPr lang="en-US" sz="2200" b="1" dirty="0"/>
              <a:t>Processes, coupled with the people component, need to be designed so that people work more effectively, make smarter decisions based on insights that available data provide, and utilize the right tools that enable them to be self-sufficient.</a:t>
            </a:r>
          </a:p>
        </p:txBody>
      </p:sp>
    </p:spTree>
    <p:extLst>
      <p:ext uri="{BB962C8B-B14F-4D97-AF65-F5344CB8AC3E}">
        <p14:creationId xmlns:p14="http://schemas.microsoft.com/office/powerpoint/2010/main" val="2938144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potx" id="{4CBF9558-C12D-4F51-9AA3-9D0796951DBC}" vid="{FFC159E6-A134-46E7-B1A0-C306E39FC295}"/>
    </a:ext>
  </a:extLst>
</a:theme>
</file>

<file path=ppt/theme/theme2.xml><?xml version="1.0" encoding="utf-8"?>
<a:theme xmlns:a="http://schemas.openxmlformats.org/drawingml/2006/main" name="1_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potx" id="{4CBF9558-C12D-4F51-9AA3-9D0796951DBC}" vid="{FFC159E6-A134-46E7-B1A0-C306E39FC295}"/>
    </a:ext>
  </a:extLst>
</a:theme>
</file>

<file path=ppt/theme/theme3.xml><?xml version="1.0" encoding="utf-8"?>
<a:theme xmlns:a="http://schemas.openxmlformats.org/drawingml/2006/main" name="2_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potx" id="{4CBF9558-C12D-4F51-9AA3-9D0796951DBC}" vid="{FFC159E6-A134-46E7-B1A0-C306E39FC295}"/>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7.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digital blue tunnel presentation (widescreen)</Template>
  <TotalTime>14961</TotalTime>
  <Words>2353</Words>
  <Application>Microsoft Office PowerPoint</Application>
  <PresentationFormat>Widescreen</PresentationFormat>
  <Paragraphs>243</Paragraphs>
  <Slides>24</Slides>
  <Notes>21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24</vt:i4>
      </vt:variant>
    </vt:vector>
  </HeadingPairs>
  <TitlesOfParts>
    <vt:vector size="36" baseType="lpstr">
      <vt:lpstr>Arial</vt:lpstr>
      <vt:lpstr>Arial Nova</vt:lpstr>
      <vt:lpstr>Calibri</vt:lpstr>
      <vt:lpstr>Calibri Light</vt:lpstr>
      <vt:lpstr>Corbel</vt:lpstr>
      <vt:lpstr>georgia</vt:lpstr>
      <vt:lpstr>Wingdings</vt:lpstr>
      <vt:lpstr>Digital Blue Tunnel 16x9</vt:lpstr>
      <vt:lpstr>1_Digital Blue Tunnel 16x9</vt:lpstr>
      <vt:lpstr>2_Digital Blue Tunnel 16x9</vt:lpstr>
      <vt:lpstr>Custom Design</vt:lpstr>
      <vt:lpstr>1_Office Theme</vt:lpstr>
      <vt:lpstr>PowerPoint Presentation</vt:lpstr>
      <vt:lpstr>Agenda</vt:lpstr>
      <vt:lpstr>What is Digital Transformation  and  What is it Not?</vt:lpstr>
      <vt:lpstr>PowerPoint Presentation</vt:lpstr>
      <vt:lpstr>3 Critical Components</vt:lpstr>
      <vt:lpstr>People</vt:lpstr>
      <vt:lpstr>PowerPoint Presentation</vt:lpstr>
      <vt:lpstr>PowerPoint Presentation</vt:lpstr>
      <vt:lpstr>PowerPoint Presentation</vt:lpstr>
      <vt:lpstr>Technology</vt:lpstr>
      <vt:lpstr>Technology</vt:lpstr>
      <vt:lpstr>Opportunities For Companies To Redefine Their Organization</vt:lpstr>
      <vt:lpstr>PowerPoint Presentation</vt:lpstr>
      <vt:lpstr>Common Challenges Regardless of the Industry</vt:lpstr>
      <vt:lpstr>Lessons Learned From Others</vt:lpstr>
      <vt:lpstr>PowerPoint Presentation</vt:lpstr>
      <vt:lpstr>PowerPoint Presentation</vt:lpstr>
      <vt:lpstr>PowerPoint Presentation</vt:lpstr>
      <vt:lpstr>Defining Terms</vt:lpstr>
      <vt:lpstr>Defining Terms</vt:lpstr>
      <vt:lpstr>Defining Terms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Transformation</dc:title>
  <dc:creator>Therese Costich</dc:creator>
  <cp:lastModifiedBy>Richard Shroyer</cp:lastModifiedBy>
  <cp:revision>49</cp:revision>
  <cp:lastPrinted>2021-05-12T15:36:55Z</cp:lastPrinted>
  <dcterms:created xsi:type="dcterms:W3CDTF">2021-03-23T01:41:22Z</dcterms:created>
  <dcterms:modified xsi:type="dcterms:W3CDTF">2022-05-01T21:11:21Z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