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3.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4.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5.xml" ContentType="application/vnd.openxmlformats-officedocument.them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92" r:id="rId3"/>
    <p:sldMasterId id="2147483728" r:id="rId4"/>
    <p:sldMasterId id="2147483740" r:id="rId5"/>
    <p:sldMasterId id="2147483771" r:id="rId6"/>
  </p:sldMasterIdLst>
  <p:notesMasterIdLst>
    <p:notesMasterId r:id="rId77"/>
  </p:notesMasterIdLst>
  <p:sldIdLst>
    <p:sldId id="987" r:id="rId7"/>
    <p:sldId id="257" r:id="rId8"/>
    <p:sldId id="339" r:id="rId9"/>
    <p:sldId id="340" r:id="rId10"/>
    <p:sldId id="338" r:id="rId11"/>
    <p:sldId id="982" r:id="rId12"/>
    <p:sldId id="972" r:id="rId13"/>
    <p:sldId id="862" r:id="rId14"/>
    <p:sldId id="946" r:id="rId15"/>
    <p:sldId id="956" r:id="rId16"/>
    <p:sldId id="960" r:id="rId17"/>
    <p:sldId id="953" r:id="rId18"/>
    <p:sldId id="952" r:id="rId19"/>
    <p:sldId id="951" r:id="rId20"/>
    <p:sldId id="954" r:id="rId21"/>
    <p:sldId id="983" r:id="rId22"/>
    <p:sldId id="975" r:id="rId23"/>
    <p:sldId id="355" r:id="rId24"/>
    <p:sldId id="309" r:id="rId25"/>
    <p:sldId id="391" r:id="rId26"/>
    <p:sldId id="390" r:id="rId27"/>
    <p:sldId id="389" r:id="rId28"/>
    <p:sldId id="392" r:id="rId29"/>
    <p:sldId id="393" r:id="rId30"/>
    <p:sldId id="394" r:id="rId31"/>
    <p:sldId id="395" r:id="rId32"/>
    <p:sldId id="396" r:id="rId33"/>
    <p:sldId id="386" r:id="rId34"/>
    <p:sldId id="984" r:id="rId35"/>
    <p:sldId id="973" r:id="rId36"/>
    <p:sldId id="282" r:id="rId37"/>
    <p:sldId id="300" r:id="rId38"/>
    <p:sldId id="301" r:id="rId39"/>
    <p:sldId id="303" r:id="rId40"/>
    <p:sldId id="285" r:id="rId41"/>
    <p:sldId id="287" r:id="rId42"/>
    <p:sldId id="286" r:id="rId43"/>
    <p:sldId id="284" r:id="rId44"/>
    <p:sldId id="299" r:id="rId45"/>
    <p:sldId id="270" r:id="rId46"/>
    <p:sldId id="985" r:id="rId47"/>
    <p:sldId id="974" r:id="rId48"/>
    <p:sldId id="326" r:id="rId49"/>
    <p:sldId id="961" r:id="rId50"/>
    <p:sldId id="321" r:id="rId51"/>
    <p:sldId id="281" r:id="rId52"/>
    <p:sldId id="962" r:id="rId53"/>
    <p:sldId id="334" r:id="rId54"/>
    <p:sldId id="335" r:id="rId55"/>
    <p:sldId id="324" r:id="rId56"/>
    <p:sldId id="963" r:id="rId57"/>
    <p:sldId id="323" r:id="rId58"/>
    <p:sldId id="272" r:id="rId59"/>
    <p:sldId id="329" r:id="rId60"/>
    <p:sldId id="337" r:id="rId61"/>
    <p:sldId id="332" r:id="rId62"/>
    <p:sldId id="336" r:id="rId63"/>
    <p:sldId id="328" r:id="rId64"/>
    <p:sldId id="330" r:id="rId65"/>
    <p:sldId id="325" r:id="rId66"/>
    <p:sldId id="964" r:id="rId67"/>
    <p:sldId id="306" r:id="rId68"/>
    <p:sldId id="302" r:id="rId69"/>
    <p:sldId id="308" r:id="rId70"/>
    <p:sldId id="965" r:id="rId71"/>
    <p:sldId id="318" r:id="rId72"/>
    <p:sldId id="331" r:id="rId73"/>
    <p:sldId id="262" r:id="rId74"/>
    <p:sldId id="966" r:id="rId75"/>
    <p:sldId id="986" r:id="rId7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249" autoAdjust="0"/>
    <p:restoredTop sz="86211" autoAdjust="0"/>
  </p:normalViewPr>
  <p:slideViewPr>
    <p:cSldViewPr snapToGrid="0">
      <p:cViewPr varScale="1">
        <p:scale>
          <a:sx n="92" d="100"/>
          <a:sy n="92" d="100"/>
        </p:scale>
        <p:origin x="1158" y="78"/>
      </p:cViewPr>
      <p:guideLst/>
    </p:cSldViewPr>
  </p:slideViewPr>
  <p:notesTextViewPr>
    <p:cViewPr>
      <p:scale>
        <a:sx n="1" d="1"/>
        <a:sy n="1" d="1"/>
      </p:scale>
      <p:origin x="0" y="0"/>
    </p:cViewPr>
  </p:notesTextViewPr>
  <p:sorterViewPr>
    <p:cViewPr>
      <p:scale>
        <a:sx n="100" d="100"/>
        <a:sy n="100" d="100"/>
      </p:scale>
      <p:origin x="0" y="-586"/>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16" Type="http://schemas.openxmlformats.org/officeDocument/2006/relationships/slide" Target="slides/slide10.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viewProps" Target="viewProps.xml"/><Relationship Id="rId5" Type="http://schemas.openxmlformats.org/officeDocument/2006/relationships/slideMaster" Target="slideMasters/slideMaster5.xml"/><Relationship Id="rId61" Type="http://schemas.openxmlformats.org/officeDocument/2006/relationships/slide" Target="slides/slide55.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notesMaster" Target="notesMasters/notesMaster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7" Type="http://schemas.openxmlformats.org/officeDocument/2006/relationships/slide" Target="slides/slide1.xml"/><Relationship Id="rId71" Type="http://schemas.openxmlformats.org/officeDocument/2006/relationships/slide" Target="slides/slide65.xml"/><Relationship Id="rId2" Type="http://schemas.openxmlformats.org/officeDocument/2006/relationships/slideMaster" Target="slideMasters/slideMaster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F0BB902-BD72-436A-B2EF-B02F1D6B2CE0}" type="datetimeFigureOut">
              <a:rPr lang="en-US" smtClean="0"/>
              <a:t>12/4/2025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AF800A0-7783-472F-B5AB-9D20AE8D8BF8}" type="slidenum">
              <a:rPr lang="en-US" smtClean="0"/>
              <a:t>‹#›</a:t>
            </a:fld>
            <a:endParaRPr lang="en-US"/>
          </a:p>
        </p:txBody>
      </p:sp>
    </p:spTree>
    <p:extLst>
      <p:ext uri="{BB962C8B-B14F-4D97-AF65-F5344CB8AC3E}">
        <p14:creationId xmlns:p14="http://schemas.microsoft.com/office/powerpoint/2010/main" val="29427243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73C647-D071-4357-3910-044190E9774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0C64BD3-BAF9-24C1-41E1-431D9F1968F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E87506E-1AC7-0EA1-121F-6E996D70E40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B531365-EDAB-A619-18FC-5D1A66530BC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F800A0-7783-472F-B5AB-9D20AE8D8BF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7001005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A8AEBF-653F-F446-B0DA-E8078873B35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976037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694620-4AF6-C823-052E-1968EC277C6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488DDA-5C7B-CC15-1A79-B983CE1D960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41C00EB-2349-DD41-971F-D66CCBFFA6D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48E3AC4-CDB6-1B34-ACA8-4FE0ADEEE67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F800A0-7783-472F-B5AB-9D20AE8D8BF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705308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BC2BFE5E-7FD8-410C-8456-ED6BCE08C2E7}"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ゴシック" pitchFamily="-92"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18</a:t>
            </a:fld>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S Pゴシック" pitchFamily="-92" charset="-128"/>
              <a:cs typeface="+mn-cs"/>
            </a:endParaRPr>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p:txBody>
          <a:bodyPr/>
          <a:lstStyle/>
          <a:p>
            <a:endParaRPr lang="en-US" alt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Bef>
                <a:spcPts val="0"/>
              </a:spcBef>
              <a:spcAft>
                <a:spcPts val="816"/>
              </a:spcAft>
            </a:pPr>
            <a:endParaRPr lang="en-US" sz="800"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8B18AFE-256E-475F-A956-37373EA9454C}"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ゴシック" pitchFamily="-92"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19</a:t>
            </a:fld>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S Pゴシック" pitchFamily="-92" charset="-128"/>
              <a:cs typeface="+mn-cs"/>
            </a:endParaRPr>
          </a:p>
        </p:txBody>
      </p:sp>
    </p:spTree>
    <p:extLst>
      <p:ext uri="{BB962C8B-B14F-4D97-AF65-F5344CB8AC3E}">
        <p14:creationId xmlns:p14="http://schemas.microsoft.com/office/powerpoint/2010/main" val="11431922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Bef>
                <a:spcPts val="0"/>
              </a:spcBef>
              <a:spcAft>
                <a:spcPts val="816"/>
              </a:spcAft>
            </a:pPr>
            <a:r>
              <a:rPr lang="en-US" sz="800" dirty="0">
                <a:latin typeface="Calibri" panose="020F0502020204030204" pitchFamily="34" charset="0"/>
                <a:ea typeface="Calibri" panose="020F0502020204030204" pitchFamily="34" charset="0"/>
                <a:cs typeface="Times New Roman" panose="02020603050405020304" pitchFamily="18" charset="0"/>
              </a:rPr>
              <a:t>Post </a:t>
            </a:r>
            <a:r>
              <a:rPr lang="en-US" sz="800" dirty="0" err="1">
                <a:latin typeface="Calibri" panose="020F0502020204030204" pitchFamily="34" charset="0"/>
                <a:ea typeface="Calibri" panose="020F0502020204030204" pitchFamily="34" charset="0"/>
                <a:cs typeface="Times New Roman" panose="02020603050405020304" pitchFamily="18" charset="0"/>
              </a:rPr>
              <a:t>covid</a:t>
            </a:r>
            <a:r>
              <a:rPr lang="en-US" sz="800" dirty="0">
                <a:latin typeface="Calibri" panose="020F0502020204030204" pitchFamily="34" charset="0"/>
                <a:ea typeface="Calibri" panose="020F0502020204030204" pitchFamily="34" charset="0"/>
                <a:cs typeface="Times New Roman" panose="02020603050405020304" pitchFamily="18" charset="0"/>
              </a:rPr>
              <a:t>, maintained secure perimeter- 94 exterior doors are now fully secure or card swipe only</a:t>
            </a: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8B18AFE-256E-475F-A956-37373EA9454C}"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ゴシック" pitchFamily="-92"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20</a:t>
            </a:fld>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S Pゴシック" pitchFamily="-92" charset="-128"/>
              <a:cs typeface="+mn-cs"/>
            </a:endParaRPr>
          </a:p>
        </p:txBody>
      </p:sp>
    </p:spTree>
    <p:extLst>
      <p:ext uri="{BB962C8B-B14F-4D97-AF65-F5344CB8AC3E}">
        <p14:creationId xmlns:p14="http://schemas.microsoft.com/office/powerpoint/2010/main" val="16948739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Bef>
                <a:spcPts val="0"/>
              </a:spcBef>
              <a:spcAft>
                <a:spcPts val="816"/>
              </a:spcAft>
            </a:pPr>
            <a:endParaRPr lang="en-US" sz="800"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8B18AFE-256E-475F-A956-37373EA9454C}"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ゴシック" pitchFamily="-92"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21</a:t>
            </a:fld>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S Pゴシック" pitchFamily="-92" charset="-128"/>
              <a:cs typeface="+mn-cs"/>
            </a:endParaRPr>
          </a:p>
        </p:txBody>
      </p:sp>
    </p:spTree>
    <p:extLst>
      <p:ext uri="{BB962C8B-B14F-4D97-AF65-F5344CB8AC3E}">
        <p14:creationId xmlns:p14="http://schemas.microsoft.com/office/powerpoint/2010/main" val="35985640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Bef>
                <a:spcPts val="0"/>
              </a:spcBef>
              <a:spcAft>
                <a:spcPts val="816"/>
              </a:spcAft>
            </a:pPr>
            <a:endParaRPr lang="en-US" sz="800"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8B18AFE-256E-475F-A956-37373EA9454C}"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ゴシック" pitchFamily="-92"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22</a:t>
            </a:fld>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S Pゴシック" pitchFamily="-92" charset="-128"/>
              <a:cs typeface="+mn-cs"/>
            </a:endParaRPr>
          </a:p>
        </p:txBody>
      </p:sp>
    </p:spTree>
    <p:extLst>
      <p:ext uri="{BB962C8B-B14F-4D97-AF65-F5344CB8AC3E}">
        <p14:creationId xmlns:p14="http://schemas.microsoft.com/office/powerpoint/2010/main" val="25510420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Bef>
                <a:spcPts val="0"/>
              </a:spcBef>
              <a:spcAft>
                <a:spcPts val="816"/>
              </a:spcAft>
            </a:pPr>
            <a:r>
              <a:rPr lang="en-US" sz="800" dirty="0">
                <a:latin typeface="Calibri" panose="020F0502020204030204" pitchFamily="34" charset="0"/>
                <a:ea typeface="Calibri" panose="020F0502020204030204" pitchFamily="34" charset="0"/>
                <a:cs typeface="Times New Roman" panose="02020603050405020304" pitchFamily="18" charset="0"/>
              </a:rPr>
              <a:t>Multidisciplinary approach across the healthcare enterprise at URMC to discuss the need to manage the risk associated with these incidents not only to the institute but to our staff.</a:t>
            </a: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8B18AFE-256E-475F-A956-37373EA9454C}"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ゴシック" pitchFamily="-92"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23</a:t>
            </a:fld>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S Pゴシック" pitchFamily="-92" charset="-128"/>
              <a:cs typeface="+mn-cs"/>
            </a:endParaRPr>
          </a:p>
        </p:txBody>
      </p:sp>
    </p:spTree>
    <p:extLst>
      <p:ext uri="{BB962C8B-B14F-4D97-AF65-F5344CB8AC3E}">
        <p14:creationId xmlns:p14="http://schemas.microsoft.com/office/powerpoint/2010/main" val="19674379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7000"/>
              </a:lnSpc>
              <a:spcBef>
                <a:spcPts val="0"/>
              </a:spcBef>
              <a:spcAft>
                <a:spcPts val="816"/>
              </a:spcAft>
              <a:buClrTx/>
              <a:buSzTx/>
              <a:buFontTx/>
              <a:buNone/>
              <a:tabLst/>
              <a:defRPr/>
            </a:pPr>
            <a:r>
              <a:rPr lang="en-US" sz="800" dirty="0">
                <a:latin typeface="Calibri" panose="020F0502020204030204" pitchFamily="34" charset="0"/>
                <a:ea typeface="Calibri" panose="020F0502020204030204" pitchFamily="34" charset="0"/>
                <a:cs typeface="Times New Roman" panose="02020603050405020304" pitchFamily="18" charset="0"/>
              </a:rPr>
              <a:t>Policy and procedures are going to guide our consistency in approach and maintain our ability to provide structure and predictability in often times of crisis </a:t>
            </a:r>
          </a:p>
          <a:p>
            <a:pPr>
              <a:lnSpc>
                <a:spcPct val="107000"/>
              </a:lnSpc>
              <a:spcBef>
                <a:spcPts val="0"/>
              </a:spcBef>
              <a:spcAft>
                <a:spcPts val="816"/>
              </a:spcAft>
            </a:pPr>
            <a:endParaRPr lang="en-US" sz="800"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8B18AFE-256E-475F-A956-37373EA9454C}"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ゴシック" pitchFamily="-92"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24</a:t>
            </a:fld>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S Pゴシック" pitchFamily="-92" charset="-128"/>
              <a:cs typeface="+mn-cs"/>
            </a:endParaRPr>
          </a:p>
        </p:txBody>
      </p:sp>
    </p:spTree>
    <p:extLst>
      <p:ext uri="{BB962C8B-B14F-4D97-AF65-F5344CB8AC3E}">
        <p14:creationId xmlns:p14="http://schemas.microsoft.com/office/powerpoint/2010/main" val="30400445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Bef>
                <a:spcPts val="0"/>
              </a:spcBef>
              <a:spcAft>
                <a:spcPts val="816"/>
              </a:spcAft>
            </a:pPr>
            <a:r>
              <a:rPr lang="en-US" sz="800" dirty="0">
                <a:latin typeface="Calibri" panose="020F0502020204030204" pitchFamily="34" charset="0"/>
                <a:ea typeface="Calibri" panose="020F0502020204030204" pitchFamily="34" charset="0"/>
                <a:cs typeface="Times New Roman" panose="02020603050405020304" pitchFamily="18" charset="0"/>
              </a:rPr>
              <a:t>In addition to DPS support this could be social work, guest services, patient relations, quality, ethics and spiritual care.  We’re building a ecosystem of safety at the University of Rochester Medical Center and like any ecosystem it takes everyone contributing to make it successful.</a:t>
            </a: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8B18AFE-256E-475F-A956-37373EA9454C}"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ゴシック" pitchFamily="-92"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25</a:t>
            </a:fld>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S Pゴシック" pitchFamily="-92" charset="-128"/>
              <a:cs typeface="+mn-cs"/>
            </a:endParaRPr>
          </a:p>
        </p:txBody>
      </p:sp>
    </p:spTree>
    <p:extLst>
      <p:ext uri="{BB962C8B-B14F-4D97-AF65-F5344CB8AC3E}">
        <p14:creationId xmlns:p14="http://schemas.microsoft.com/office/powerpoint/2010/main" val="40783524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F800A0-7783-472F-B5AB-9D20AE8D8BF8}" type="slidenum">
              <a:rPr lang="en-US" smtClean="0"/>
              <a:t>3</a:t>
            </a:fld>
            <a:endParaRPr lang="en-US"/>
          </a:p>
        </p:txBody>
      </p:sp>
    </p:spTree>
    <p:extLst>
      <p:ext uri="{BB962C8B-B14F-4D97-AF65-F5344CB8AC3E}">
        <p14:creationId xmlns:p14="http://schemas.microsoft.com/office/powerpoint/2010/main" val="35095779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Bef>
                <a:spcPts val="0"/>
              </a:spcBef>
              <a:spcAft>
                <a:spcPts val="816"/>
              </a:spcAft>
            </a:pPr>
            <a:r>
              <a:rPr lang="en-US" sz="800" dirty="0">
                <a:latin typeface="Calibri" panose="020F0502020204030204" pitchFamily="34" charset="0"/>
                <a:ea typeface="Calibri" panose="020F0502020204030204" pitchFamily="34" charset="0"/>
                <a:cs typeface="Times New Roman" panose="02020603050405020304" pitchFamily="18" charset="0"/>
              </a:rPr>
              <a:t>Peace Officers vs Public Safety officers…..non sworn officers in a clinical setting, de-escalation, clinical intervention, part of the clinical team ability to recruit and retain easier, bolster staffing, high visibility …Sworn officers- manage weapon detection systems, provide law enforcement intervention and needs.</a:t>
            </a: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8B18AFE-256E-475F-A956-37373EA9454C}"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ゴシック" pitchFamily="-92"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26</a:t>
            </a:fld>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S Pゴシック" pitchFamily="-92" charset="-128"/>
              <a:cs typeface="+mn-cs"/>
            </a:endParaRPr>
          </a:p>
        </p:txBody>
      </p:sp>
    </p:spTree>
    <p:extLst>
      <p:ext uri="{BB962C8B-B14F-4D97-AF65-F5344CB8AC3E}">
        <p14:creationId xmlns:p14="http://schemas.microsoft.com/office/powerpoint/2010/main" val="19384124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Bef>
                <a:spcPts val="0"/>
              </a:spcBef>
              <a:spcAft>
                <a:spcPts val="816"/>
              </a:spcAft>
            </a:pPr>
            <a:r>
              <a:rPr lang="en-US" sz="800" dirty="0">
                <a:latin typeface="Calibri" panose="020F0502020204030204" pitchFamily="34" charset="0"/>
                <a:ea typeface="Calibri" panose="020F0502020204030204" pitchFamily="34" charset="0"/>
                <a:cs typeface="Times New Roman" panose="02020603050405020304" pitchFamily="18" charset="0"/>
              </a:rPr>
              <a:t>We need to engage with our community, educate our community, listen to our community and build trust with our community. We have grown a non existent entity within DPS to a unit with 5 full time members that provide outreach that’s proactive and intentional in their efforts to raise awareness, provide support and address community needs.  Now bringing to the medical center to continue to grow our ecosystem with the community.</a:t>
            </a: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8B18AFE-256E-475F-A956-37373EA9454C}"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ゴシック" pitchFamily="-92"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27</a:t>
            </a:fld>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S Pゴシック" pitchFamily="-92" charset="-128"/>
              <a:cs typeface="+mn-cs"/>
            </a:endParaRPr>
          </a:p>
        </p:txBody>
      </p:sp>
    </p:spTree>
    <p:extLst>
      <p:ext uri="{BB962C8B-B14F-4D97-AF65-F5344CB8AC3E}">
        <p14:creationId xmlns:p14="http://schemas.microsoft.com/office/powerpoint/2010/main" val="38080836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33142" rtl="0" eaLnBrk="0" fontAlgn="base" latinLnBrk="0" hangingPunct="0">
              <a:lnSpc>
                <a:spcPct val="100000"/>
              </a:lnSpc>
              <a:spcBef>
                <a:spcPct val="0"/>
              </a:spcBef>
              <a:spcAft>
                <a:spcPct val="0"/>
              </a:spcAft>
              <a:buClrTx/>
              <a:buSzTx/>
              <a:buFontTx/>
              <a:buNone/>
              <a:tabLst/>
              <a:defRPr/>
            </a:pPr>
            <a:fld id="{BC2BFE5E-7FD8-410C-8456-ED6BCE08C2E7}"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ゴシック" pitchFamily="-92" charset="-128"/>
                <a:cs typeface="+mn-cs"/>
              </a:rPr>
              <a:pPr marL="0" marR="0" lvl="0" indent="0" algn="r" defTabSz="933142" rtl="0" eaLnBrk="0" fontAlgn="base" latinLnBrk="0" hangingPunct="0">
                <a:lnSpc>
                  <a:spcPct val="100000"/>
                </a:lnSpc>
                <a:spcBef>
                  <a:spcPct val="0"/>
                </a:spcBef>
                <a:spcAft>
                  <a:spcPct val="0"/>
                </a:spcAft>
                <a:buClrTx/>
                <a:buSzTx/>
                <a:buFontTx/>
                <a:buNone/>
                <a:tabLst/>
                <a:defRPr/>
              </a:pPr>
              <a:t>28</a:t>
            </a:fld>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S Pゴシック" pitchFamily="-92" charset="-128"/>
              <a:cs typeface="+mn-cs"/>
            </a:endParaRPr>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28813619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459B58-AB99-AD66-6D54-1188A4A4331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43EAE4D-8152-F460-FB76-A84BFB2BF81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42AC83F-75B0-66DF-7DD8-F1800C1F03F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14A15C6-BE6B-425E-9735-6E37DDE7DDD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F800A0-7783-472F-B5AB-9D20AE8D8BF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314486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91695C-28E1-5447-97F5-0D50CD7D084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745011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91695C-28E1-5447-97F5-0D50CD7D084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068526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91695C-28E1-5447-97F5-0D50CD7D084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8833644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91695C-28E1-5447-97F5-0D50CD7D084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426384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91695C-28E1-5447-97F5-0D50CD7D084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96147119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91695C-28E1-5447-97F5-0D50CD7D084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371292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91695C-28E1-5447-97F5-0D50CD7D084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2952113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a:p>
            <a:r>
              <a:rPr lang="en-US" dirty="0"/>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91695C-28E1-5447-97F5-0D50CD7D084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23147246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91695C-28E1-5447-97F5-0D50CD7D084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5205424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475010-1965-35B0-2E27-A60A1814EF6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4116E05-3568-E46B-3BF2-28E29D6BAAE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3756AF2-7843-260B-C4AE-B6C6883066A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03CEFF6-4538-38EA-9333-78D980C9F8B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F800A0-7783-472F-B5AB-9D20AE8D8BF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51425437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F800A0-7783-472F-B5AB-9D20AE8D8BF8}" type="slidenum">
              <a:rPr lang="en-US" smtClean="0"/>
              <a:t>42</a:t>
            </a:fld>
            <a:endParaRPr lang="en-US"/>
          </a:p>
        </p:txBody>
      </p:sp>
    </p:spTree>
    <p:extLst>
      <p:ext uri="{BB962C8B-B14F-4D97-AF65-F5344CB8AC3E}">
        <p14:creationId xmlns:p14="http://schemas.microsoft.com/office/powerpoint/2010/main" val="244190501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ability to fairly screen, without introducing bias or giving patients a “Scarlet Letter” forever, was a hold up for several years for our team. Then with the pandemic, this was set aside. The good news is that in the time since we first began trying to establish a screening process, our foundational EMR improved. We now had access to a validated tool that was “prebuilt”, that many of our peer institutions around the country had started using. Additional improvements, such as the ability to add an expiration date to the resulting flags, became available.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91695C-28E1-5447-97F5-0D50CD7D084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0334675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Reasons for </a:t>
            </a:r>
            <a:r>
              <a:rPr lang="en-US" u="sng" dirty="0"/>
              <a:t>initial</a:t>
            </a:r>
            <a:r>
              <a:rPr lang="en-US" u="none" dirty="0"/>
              <a:t> </a:t>
            </a:r>
            <a:r>
              <a:rPr lang="en-US" dirty="0"/>
              <a:t>screening: </a:t>
            </a:r>
          </a:p>
          <a:p>
            <a:r>
              <a:rPr lang="en-US" dirty="0"/>
              <a:t>1. Vast majority of patients can be ruled out with one question.</a:t>
            </a:r>
          </a:p>
          <a:p>
            <a:r>
              <a:rPr lang="en-US" dirty="0"/>
              <a:t>2. Documentation burden (e.g., 90K ED visits at SMH each year, if only using the more in depth tool, would be a minimum of 1,080,000 assessment points for just the adult ED).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91695C-28E1-5447-97F5-0D50CD7D084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0810496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*Note- The use of 2 separate, validated screening tools leads to a decrease in false positives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This tool- named the “Violence Assessment Tool”- comes from extensive work done across Canada and is the foundational tool that Epic provides.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91695C-28E1-5447-97F5-0D50CD7D084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1838187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91695C-28E1-5447-97F5-0D50CD7D084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9042820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Above and beyond peers. </a:t>
            </a:r>
            <a:r>
              <a:rPr lang="en-US"/>
              <a:t>Other </a:t>
            </a:r>
            <a:r>
              <a:rPr lang="en-US" dirty="0"/>
              <a:t>i</a:t>
            </a:r>
            <a:r>
              <a:rPr lang="en-US"/>
              <a:t>nstitutions</a:t>
            </a:r>
            <a:r>
              <a:rPr lang="en-US" dirty="0"/>
              <a:t>– “this is a staff safety initiative only”</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91695C-28E1-5447-97F5-0D50CD7D084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6356485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Reminder about data- this is the tip of the iceberg…</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91695C-28E1-5447-97F5-0D50CD7D084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507647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DA2BE8-2889-543E-E606-E5697DF6E7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A040C34-21FB-4452-2655-1C1624674A9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112D579-1B2E-1347-973A-3DF8974DDF2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47EFAC8-7E00-E6B7-03E9-47B9E178A72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F800A0-7783-472F-B5AB-9D20AE8D8BF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569227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91695C-28E1-5447-97F5-0D50CD7D084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2745792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Just because we met our goals, doesn’t mean we are done. Expansion to areas initially excluded: Ambulatory, </a:t>
            </a:r>
            <a:r>
              <a:rPr lang="en-US" dirty="0" err="1"/>
              <a:t>Periop</a:t>
            </a:r>
            <a:r>
              <a:rPr lang="en-US" dirty="0"/>
              <a:t>, Home Care, LTC. All of which may interact with the tools a little differently.</a:t>
            </a:r>
          </a:p>
          <a:p>
            <a:endParaRPr lang="en-US" dirty="0"/>
          </a:p>
          <a:p>
            <a:r>
              <a:rPr lang="en-US" dirty="0"/>
              <a:t>Use of tool to inform consults (patients with any IDD diagnosis get automatic consult to </a:t>
            </a:r>
            <a:r>
              <a:rPr lang="en-US" dirty="0" err="1"/>
              <a:t>beahvior</a:t>
            </a:r>
            <a:r>
              <a:rPr lang="en-US" dirty="0"/>
              <a:t> specialists; can we build order sets to support the screening results?)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91695C-28E1-5447-97F5-0D50CD7D084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5728403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we prepare for critical incident responses, it is helpful to know what kind of events may occur to help plan your response. As a reminder, it’s not a matter of if you will experience a critical incident, when, what kind, and how frequently. </a:t>
            </a:r>
          </a:p>
          <a:p>
            <a:endParaRPr lang="en-US" dirty="0"/>
          </a:p>
          <a:p>
            <a:pPr>
              <a:spcAft>
                <a:spcPts val="600"/>
              </a:spcAft>
            </a:pPr>
            <a:r>
              <a:rPr kumimoji="0" lang="en-US" altLang="en-US" sz="1200" u="none" strike="noStrike" cap="none" normalizeH="0" baseline="0" dirty="0">
                <a:ln>
                  <a:noFill/>
                </a:ln>
                <a:effectLst/>
              </a:rPr>
              <a:t>“Critical incidents” is an umbrella term for any overwhelming event outside the range of usual experience has the potential to exhaust one's usual coping mechanisms. Critical incidents can result in psychological distress and disruption of normal adaptive functioning.</a:t>
            </a:r>
            <a:r>
              <a:rPr lang="en-US" altLang="en-US" sz="1200" u="none" dirty="0">
                <a:solidFill>
                  <a:srgbClr val="00467F"/>
                </a:solidFill>
                <a:ea typeface="ＭＳ Ｐゴシック" panose="020B0600070205080204" pitchFamily="34" charset="-128"/>
              </a:rPr>
              <a:t> Some examples include difficult, codes or challenging patient care episodes, events that pose a serious threat to safety of staff or patients. It is important to recognize that critical incidents are not always patient care related. For example, patient or staff injuries due to assaults. These incidents can create what are known as “second victims,” any employee who experiences physical or emotional distress due to their work in providing patient care. </a:t>
            </a:r>
          </a:p>
          <a:p>
            <a:pPr>
              <a:spcAft>
                <a:spcPts val="600"/>
              </a:spcAft>
            </a:pPr>
            <a:r>
              <a:rPr kumimoji="0" lang="en-US" altLang="en-US" sz="1200" u="none" strike="noStrike" cap="none" normalizeH="0" baseline="30000" dirty="0">
                <a:ln>
                  <a:noFill/>
                </a:ln>
                <a:effectLst/>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u="none" strike="noStrike" cap="none" normalizeH="0" baseline="0" dirty="0">
                <a:ln>
                  <a:noFill/>
                </a:ln>
                <a:effectLst/>
              </a:rPr>
              <a:t>Adverse event is a type of critical incident: An adverse event is unintended injury, patient harm, medical error, or complication resulting in a prolonged hospital stay, disability, or death. These events have the power to be quite distressing to individuals and teams, leaving staff feeling anxious, angry, and preoccupied with the event. </a:t>
            </a:r>
            <a:endParaRPr kumimoji="0" lang="en-US" altLang="ja-JP" sz="1200" u="none" strike="noStrike" cap="none" normalizeH="0" baseline="0" dirty="0">
              <a:ln>
                <a:noFill/>
              </a:ln>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ja-JP" sz="1200" u="none" strike="noStrike" cap="none" normalizeH="0" baseline="0" dirty="0">
              <a:ln>
                <a:noFill/>
              </a:ln>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ja-JP" sz="1200" u="none" strike="noStrike" cap="none" normalizeH="0" baseline="0" dirty="0">
                <a:ln>
                  <a:noFill/>
                </a:ln>
                <a:effectLst/>
              </a:rPr>
              <a:t>Grief and loss: Losses of patients may be an unfortunate reality of working in healthcare. Staff grieve these losses just as family and friends do, especially if they had a close connection with the patient. Even if we didn’t have a close relationship, we may feel connected in other ways, such as being the same age as the patient when they died, having a family member that shares same diagnosis. Grief can also remind us of previous losses we have experienced. As a reminder, grief and loss may not be patient care related: Some teams will unfortunately need to grieve the loss of a co-worker. This is a type of critical incident where people can connect and support each other.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ja-JP" sz="1200" u="none" strike="noStrike" cap="none" normalizeH="0" baseline="0" dirty="0">
              <a:ln>
                <a:noFill/>
              </a:ln>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ja-JP" sz="1200" u="none" strike="noStrike" cap="none" normalizeH="0" baseline="0" dirty="0">
                <a:ln>
                  <a:noFill/>
                </a:ln>
                <a:effectLst/>
              </a:rPr>
              <a:t>Chronic stress: Often, a critical incident is a discrete event, and you know people will need critical incident stress management. However, chronic, repetitive stressors of working in healthcare can create a great deal of distress for employees, such as long work hours, low staffing, and high patient acuity. Even chronic and constant stress can benefit from critical incident stress management to connect staff with their personal sense of resiliency.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ja-JP" sz="1200" u="none" strike="noStrike" cap="none" normalizeH="0" baseline="0" dirty="0">
              <a:ln>
                <a:noFill/>
              </a:ln>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ja-JP" sz="1200" u="none" strike="noStrike" cap="none" normalizeH="0" baseline="0" dirty="0">
                <a:ln>
                  <a:noFill/>
                </a:ln>
                <a:effectLst/>
              </a:rPr>
              <a:t>Given the work, what type of critical incidents can you anticipate in the coming year? The type of critical incident will give insight into what staff may experience and target our intervention.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u="none" strike="noStrike" cap="none" normalizeH="0" baseline="0" dirty="0">
              <a:ln>
                <a:noFill/>
              </a:ln>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91695C-28E1-5447-97F5-0D50CD7D084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8428956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91695C-28E1-5447-97F5-0D50CD7D084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5550234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next steps is to move into our framework for interventions after a critical incident occurs. </a:t>
            </a:r>
          </a:p>
          <a:p>
            <a:endParaRPr lang="en-US" dirty="0"/>
          </a:p>
          <a:p>
            <a:r>
              <a:rPr lang="en-US" dirty="0"/>
              <a:t>We know that individuals have a natural process promoting resiliency and recovery, and we want to facilitate, and even expedite, this natural process if possible. Will unfold over the minutes, hours, and days after a critical incident. </a:t>
            </a:r>
          </a:p>
          <a:p>
            <a:endParaRPr lang="en-US" dirty="0"/>
          </a:p>
          <a:p>
            <a:r>
              <a:rPr lang="en-US" dirty="0"/>
              <a:t>Often, we may think that a debrief is immediately necessary after a critical incident, to try to bring people together. But, that only is only one intervention, and misses the opportunity to engage with staff over time as the response to the event unfolds. Soon after the event, work is still being done and people are not able to engage in debriefing.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91695C-28E1-5447-97F5-0D50CD7D084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8159346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Therefore, we can consider instead not just debriefing, but interventions that can take place immediately after, defusing at the end of shift, or before people go home for the day, and debriefing.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91695C-28E1-5447-97F5-0D50CD7D084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3034214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776EEF-9AF1-91A4-8044-89825214BBF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F5A1634-755E-A138-29E3-5802543AC12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2A6AB7F-37D4-7D70-235E-F1AD0F19DE4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568DFAD-0E82-5727-7A1F-AC0D2700481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F800A0-7783-472F-B5AB-9D20AE8D8BF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554529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A8AEBF-653F-F446-B0DA-E8078873B35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721013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A8AEBF-653F-F446-B0DA-E8078873B35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4758943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A8AEBF-653F-F446-B0DA-E8078873B35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470217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A8AEBF-653F-F446-B0DA-E8078873B35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745573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A8AEBF-653F-F446-B0DA-E8078873B35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63619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6.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5.pn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F76855-2D53-3A3D-55CD-A87C8B605BE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50B26FB-99FA-60B2-2320-226B30D4A02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84F5CCF-C6C6-3A62-DD49-3F4668E8D34B}"/>
              </a:ext>
            </a:extLst>
          </p:cNvPr>
          <p:cNvSpPr>
            <a:spLocks noGrp="1"/>
          </p:cNvSpPr>
          <p:nvPr>
            <p:ph type="dt" sz="half" idx="10"/>
          </p:nvPr>
        </p:nvSpPr>
        <p:spPr/>
        <p:txBody>
          <a:bodyPr/>
          <a:lstStyle/>
          <a:p>
            <a:fld id="{E70F03EF-1B26-4CB5-9825-8CC099987A64}" type="datetimeFigureOut">
              <a:rPr lang="en-US" smtClean="0"/>
              <a:t>12/4/2025</a:t>
            </a:fld>
            <a:endParaRPr lang="en-US"/>
          </a:p>
        </p:txBody>
      </p:sp>
      <p:sp>
        <p:nvSpPr>
          <p:cNvPr id="5" name="Footer Placeholder 4">
            <a:extLst>
              <a:ext uri="{FF2B5EF4-FFF2-40B4-BE49-F238E27FC236}">
                <a16:creationId xmlns:a16="http://schemas.microsoft.com/office/drawing/2014/main" id="{E5056D50-2699-5FE9-A3A7-89D68A7C7E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ACE7C3-08A8-8D62-BD98-E629AC62AC70}"/>
              </a:ext>
            </a:extLst>
          </p:cNvPr>
          <p:cNvSpPr>
            <a:spLocks noGrp="1"/>
          </p:cNvSpPr>
          <p:nvPr>
            <p:ph type="sldNum" sz="quarter" idx="12"/>
          </p:nvPr>
        </p:nvSpPr>
        <p:spPr/>
        <p:txBody>
          <a:bodyPr/>
          <a:lstStyle/>
          <a:p>
            <a:fld id="{57F41D20-B101-41FF-95D5-3400EA16B204}" type="slidenum">
              <a:rPr lang="en-US" smtClean="0"/>
              <a:t>‹#›</a:t>
            </a:fld>
            <a:endParaRPr lang="en-US"/>
          </a:p>
        </p:txBody>
      </p:sp>
    </p:spTree>
    <p:extLst>
      <p:ext uri="{BB962C8B-B14F-4D97-AF65-F5344CB8AC3E}">
        <p14:creationId xmlns:p14="http://schemas.microsoft.com/office/powerpoint/2010/main" val="21876956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48B146-7D5A-3F75-5478-07BF56B3BFB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3B51168-E46C-D920-6A3F-1EF9F49FEA4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8FBE60-0068-9FCF-1449-55F82674F631}"/>
              </a:ext>
            </a:extLst>
          </p:cNvPr>
          <p:cNvSpPr>
            <a:spLocks noGrp="1"/>
          </p:cNvSpPr>
          <p:nvPr>
            <p:ph type="dt" sz="half" idx="10"/>
          </p:nvPr>
        </p:nvSpPr>
        <p:spPr/>
        <p:txBody>
          <a:bodyPr/>
          <a:lstStyle/>
          <a:p>
            <a:fld id="{E70F03EF-1B26-4CB5-9825-8CC099987A64}" type="datetimeFigureOut">
              <a:rPr lang="en-US" smtClean="0"/>
              <a:t>12/4/2025</a:t>
            </a:fld>
            <a:endParaRPr lang="en-US"/>
          </a:p>
        </p:txBody>
      </p:sp>
      <p:sp>
        <p:nvSpPr>
          <p:cNvPr id="5" name="Footer Placeholder 4">
            <a:extLst>
              <a:ext uri="{FF2B5EF4-FFF2-40B4-BE49-F238E27FC236}">
                <a16:creationId xmlns:a16="http://schemas.microsoft.com/office/drawing/2014/main" id="{BB73E080-9ED5-E4FD-20B3-AB7AC312FE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785BB5-DFED-F4C7-0481-E3C787A15AC1}"/>
              </a:ext>
            </a:extLst>
          </p:cNvPr>
          <p:cNvSpPr>
            <a:spLocks noGrp="1"/>
          </p:cNvSpPr>
          <p:nvPr>
            <p:ph type="sldNum" sz="quarter" idx="12"/>
          </p:nvPr>
        </p:nvSpPr>
        <p:spPr/>
        <p:txBody>
          <a:bodyPr/>
          <a:lstStyle/>
          <a:p>
            <a:fld id="{57F41D20-B101-41FF-95D5-3400EA16B204}" type="slidenum">
              <a:rPr lang="en-US" smtClean="0"/>
              <a:t>‹#›</a:t>
            </a:fld>
            <a:endParaRPr lang="en-US"/>
          </a:p>
        </p:txBody>
      </p:sp>
    </p:spTree>
    <p:extLst>
      <p:ext uri="{BB962C8B-B14F-4D97-AF65-F5344CB8AC3E}">
        <p14:creationId xmlns:p14="http://schemas.microsoft.com/office/powerpoint/2010/main" val="211005488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3-COLOR_BOXES_REVERS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53B136F-E889-2BFC-0320-A1FD5ED5EA31}"/>
              </a:ext>
            </a:extLst>
          </p:cNvPr>
          <p:cNvSpPr/>
          <p:nvPr userDrawn="1"/>
        </p:nvSpPr>
        <p:spPr>
          <a:xfrm>
            <a:off x="0" y="-1"/>
            <a:ext cx="12192000" cy="6356351"/>
          </a:xfrm>
          <a:prstGeom prst="rect">
            <a:avLst/>
          </a:prstGeom>
          <a:solidFill>
            <a:srgbClr val="0C30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a:extLst>
              <a:ext uri="{FF2B5EF4-FFF2-40B4-BE49-F238E27FC236}">
                <a16:creationId xmlns:a16="http://schemas.microsoft.com/office/drawing/2014/main" id="{4C4CBCC7-470E-9261-913F-D8A842D61AB6}"/>
              </a:ext>
            </a:extLst>
          </p:cNvPr>
          <p:cNvSpPr/>
          <p:nvPr userDrawn="1"/>
        </p:nvSpPr>
        <p:spPr>
          <a:xfrm>
            <a:off x="263309" y="1094528"/>
            <a:ext cx="3595013" cy="4938282"/>
          </a:xfrm>
          <a:prstGeom prst="roundRect">
            <a:avLst>
              <a:gd name="adj" fmla="val 4346"/>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6" name="Rounded Rectangle 15">
            <a:extLst>
              <a:ext uri="{FF2B5EF4-FFF2-40B4-BE49-F238E27FC236}">
                <a16:creationId xmlns:a16="http://schemas.microsoft.com/office/drawing/2014/main" id="{D5566886-DFD7-6172-4B9E-D3F1059B0D71}"/>
              </a:ext>
            </a:extLst>
          </p:cNvPr>
          <p:cNvSpPr/>
          <p:nvPr userDrawn="1"/>
        </p:nvSpPr>
        <p:spPr>
          <a:xfrm>
            <a:off x="4114800" y="1094528"/>
            <a:ext cx="3595013" cy="4938282"/>
          </a:xfrm>
          <a:prstGeom prst="roundRect">
            <a:avLst>
              <a:gd name="adj" fmla="val 4346"/>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7" name="Rounded Rectangle 16">
            <a:extLst>
              <a:ext uri="{FF2B5EF4-FFF2-40B4-BE49-F238E27FC236}">
                <a16:creationId xmlns:a16="http://schemas.microsoft.com/office/drawing/2014/main" id="{EB04A651-4B72-55A2-4666-9483F87F13E9}"/>
              </a:ext>
            </a:extLst>
          </p:cNvPr>
          <p:cNvSpPr/>
          <p:nvPr userDrawn="1"/>
        </p:nvSpPr>
        <p:spPr>
          <a:xfrm>
            <a:off x="7924800" y="1094528"/>
            <a:ext cx="3595013" cy="4938282"/>
          </a:xfrm>
          <a:prstGeom prst="roundRect">
            <a:avLst>
              <a:gd name="adj" fmla="val 4346"/>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le 1">
            <a:extLst>
              <a:ext uri="{FF2B5EF4-FFF2-40B4-BE49-F238E27FC236}">
                <a16:creationId xmlns:a16="http://schemas.microsoft.com/office/drawing/2014/main" id="{C3EBCF0F-3D6E-DFAD-BD14-4EF2F2A6329F}"/>
              </a:ext>
            </a:extLst>
          </p:cNvPr>
          <p:cNvSpPr>
            <a:spLocks noGrp="1"/>
          </p:cNvSpPr>
          <p:nvPr>
            <p:ph type="title"/>
          </p:nvPr>
        </p:nvSpPr>
        <p:spPr>
          <a:xfrm>
            <a:off x="264160" y="312235"/>
            <a:ext cx="11588750" cy="791736"/>
          </a:xfrm>
          <a:prstGeom prst="rect">
            <a:avLst/>
          </a:prstGeom>
        </p:spPr>
        <p:txBody>
          <a:bodyPr lIns="0" anchor="t">
            <a:noAutofit/>
          </a:bodyPr>
          <a:lstStyle>
            <a:lvl1pPr>
              <a:defRPr sz="3600" b="1">
                <a:solidFill>
                  <a:schemeClr val="bg1"/>
                </a:solidFill>
              </a:defRPr>
            </a:lvl1pPr>
          </a:lstStyle>
          <a:p>
            <a:r>
              <a:rPr lang="en-US"/>
              <a:t>Click to edit Master title style</a:t>
            </a:r>
            <a:endParaRPr lang="en-US" dirty="0"/>
          </a:p>
        </p:txBody>
      </p:sp>
      <p:cxnSp>
        <p:nvCxnSpPr>
          <p:cNvPr id="9" name="Straight Connector 8">
            <a:extLst>
              <a:ext uri="{FF2B5EF4-FFF2-40B4-BE49-F238E27FC236}">
                <a16:creationId xmlns:a16="http://schemas.microsoft.com/office/drawing/2014/main" id="{6C10EC15-E4AA-CC4C-7622-26471DBBD202}"/>
              </a:ext>
            </a:extLst>
          </p:cNvPr>
          <p:cNvCxnSpPr>
            <a:cxnSpLocks/>
          </p:cNvCxnSpPr>
          <p:nvPr userDrawn="1"/>
        </p:nvCxnSpPr>
        <p:spPr>
          <a:xfrm>
            <a:off x="299763" y="62610"/>
            <a:ext cx="964367" cy="0"/>
          </a:xfrm>
          <a:prstGeom prst="line">
            <a:avLst/>
          </a:prstGeom>
          <a:ln w="127000">
            <a:solidFill>
              <a:schemeClr val="accent4"/>
            </a:solidFill>
          </a:ln>
        </p:spPr>
        <p:style>
          <a:lnRef idx="2">
            <a:schemeClr val="accent1"/>
          </a:lnRef>
          <a:fillRef idx="0">
            <a:schemeClr val="accent1"/>
          </a:fillRef>
          <a:effectRef idx="1">
            <a:schemeClr val="accent1"/>
          </a:effectRef>
          <a:fontRef idx="minor">
            <a:schemeClr val="tx1"/>
          </a:fontRef>
        </p:style>
      </p:cxnSp>
      <p:sp>
        <p:nvSpPr>
          <p:cNvPr id="12" name="Slide Number Placeholder 5">
            <a:extLst>
              <a:ext uri="{FF2B5EF4-FFF2-40B4-BE49-F238E27FC236}">
                <a16:creationId xmlns:a16="http://schemas.microsoft.com/office/drawing/2014/main" id="{359A7EC1-1C53-E7C7-7C71-92EA65B4184A}"/>
              </a:ext>
            </a:extLst>
          </p:cNvPr>
          <p:cNvSpPr>
            <a:spLocks noGrp="1"/>
          </p:cNvSpPr>
          <p:nvPr>
            <p:ph type="sldNum" sz="quarter" idx="4"/>
          </p:nvPr>
        </p:nvSpPr>
        <p:spPr>
          <a:xfrm>
            <a:off x="11694160" y="6356350"/>
            <a:ext cx="497840" cy="501650"/>
          </a:xfrm>
          <a:prstGeom prst="rect">
            <a:avLst/>
          </a:prstGeom>
        </p:spPr>
        <p:txBody>
          <a:bodyPr anchor="ctr"/>
          <a:lstStyle>
            <a:lvl1pPr algn="ctr">
              <a:defRPr sz="1400"/>
            </a:lvl1pPr>
          </a:lstStyle>
          <a:p>
            <a:fld id="{8CD163E1-72E7-7944-A73E-F4FF5EB080ED}" type="slidenum">
              <a:rPr lang="en-US" smtClean="0"/>
              <a:pPr/>
              <a:t>‹#›</a:t>
            </a:fld>
            <a:endParaRPr lang="en-US" dirty="0"/>
          </a:p>
        </p:txBody>
      </p:sp>
      <p:sp>
        <p:nvSpPr>
          <p:cNvPr id="3" name="Content Placeholder 2">
            <a:extLst>
              <a:ext uri="{FF2B5EF4-FFF2-40B4-BE49-F238E27FC236}">
                <a16:creationId xmlns:a16="http://schemas.microsoft.com/office/drawing/2014/main" id="{EF57E1EF-48B6-6ACC-F7AB-B98C86DAB207}"/>
              </a:ext>
            </a:extLst>
          </p:cNvPr>
          <p:cNvSpPr>
            <a:spLocks noGrp="1"/>
          </p:cNvSpPr>
          <p:nvPr>
            <p:ph idx="18"/>
          </p:nvPr>
        </p:nvSpPr>
        <p:spPr>
          <a:xfrm>
            <a:off x="380021" y="1248935"/>
            <a:ext cx="3300984" cy="4627757"/>
          </a:xfrm>
          <a:prstGeom prst="rect">
            <a:avLst/>
          </a:prstGeom>
        </p:spPr>
        <p:txBody>
          <a:bodyPr lIns="0">
            <a:noAutofit/>
          </a:bodyPr>
          <a:lstStyle>
            <a:lvl1pPr marL="228600" indent="-228600">
              <a:buFont typeface="Arial" panose="020B0604020202020204" pitchFamily="34" charset="0"/>
              <a:buChar char="•"/>
              <a:defRPr>
                <a:solidFill>
                  <a:schemeClr val="tx1"/>
                </a:solidFill>
              </a:defRPr>
            </a:lvl1pPr>
            <a:lvl2pPr marL="640080" indent="-228600">
              <a:lnSpc>
                <a:spcPct val="110000"/>
              </a:lnSpc>
              <a:spcBef>
                <a:spcPts val="1000"/>
              </a:spcBef>
              <a:buFont typeface="Arial" panose="020B0604020202020204" pitchFamily="34" charset="0"/>
              <a:buChar char="•"/>
              <a:defRPr>
                <a:solidFill>
                  <a:schemeClr val="tx1"/>
                </a:solidFill>
              </a:defRPr>
            </a:lvl2pPr>
            <a:lvl3pPr marL="1143000" indent="-228600">
              <a:lnSpc>
                <a:spcPct val="110000"/>
              </a:lnSpc>
              <a:spcBef>
                <a:spcPts val="1000"/>
              </a:spcBef>
              <a:buFont typeface="Arial" panose="020B0604020202020204" pitchFamily="34" charset="0"/>
              <a:buChar char="•"/>
              <a:defRPr>
                <a:solidFill>
                  <a:schemeClr val="tx1"/>
                </a:solidFill>
              </a:defRPr>
            </a:lvl3pPr>
            <a:lvl4pPr marL="1600200" indent="-228600">
              <a:lnSpc>
                <a:spcPct val="110000"/>
              </a:lnSpc>
              <a:spcBef>
                <a:spcPts val="1000"/>
              </a:spcBef>
              <a:buFont typeface="Arial" panose="020B0604020202020204" pitchFamily="34" charset="0"/>
              <a:buChar char="•"/>
              <a:defRPr>
                <a:solidFill>
                  <a:schemeClr val="tx1"/>
                </a:solidFill>
              </a:defRPr>
            </a:lvl4pPr>
            <a:lvl5pPr marL="2057400" indent="-228600">
              <a:lnSpc>
                <a:spcPct val="110000"/>
              </a:lnSpc>
              <a:spcBef>
                <a:spcPts val="1000"/>
              </a:spcBef>
              <a:buFont typeface="Arial" panose="020B0604020202020204" pitchFamily="34" charset="0"/>
              <a:buChar cha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2">
            <a:extLst>
              <a:ext uri="{FF2B5EF4-FFF2-40B4-BE49-F238E27FC236}">
                <a16:creationId xmlns:a16="http://schemas.microsoft.com/office/drawing/2014/main" id="{24551CC6-1A93-6007-16B3-77E2B624B5F1}"/>
              </a:ext>
            </a:extLst>
          </p:cNvPr>
          <p:cNvSpPr>
            <a:spLocks noGrp="1"/>
          </p:cNvSpPr>
          <p:nvPr>
            <p:ph idx="19"/>
          </p:nvPr>
        </p:nvSpPr>
        <p:spPr>
          <a:xfrm>
            <a:off x="4215110" y="1248935"/>
            <a:ext cx="3300984" cy="4627757"/>
          </a:xfrm>
          <a:prstGeom prst="rect">
            <a:avLst/>
          </a:prstGeom>
        </p:spPr>
        <p:txBody>
          <a:bodyPr lIns="0">
            <a:noAutofit/>
          </a:bodyPr>
          <a:lstStyle>
            <a:lvl1pPr marL="228600" indent="-228600">
              <a:buFont typeface="Arial" panose="020B0604020202020204" pitchFamily="34" charset="0"/>
              <a:buChar char="•"/>
              <a:defRPr>
                <a:solidFill>
                  <a:schemeClr val="bg1"/>
                </a:solidFill>
              </a:defRPr>
            </a:lvl1pPr>
            <a:lvl2pPr marL="640080" indent="-228600">
              <a:lnSpc>
                <a:spcPct val="110000"/>
              </a:lnSpc>
              <a:spcBef>
                <a:spcPts val="1000"/>
              </a:spcBef>
              <a:buFont typeface="Arial" panose="020B0604020202020204" pitchFamily="34" charset="0"/>
              <a:buChar char="•"/>
              <a:defRPr>
                <a:solidFill>
                  <a:schemeClr val="bg1"/>
                </a:solidFill>
              </a:defRPr>
            </a:lvl2pPr>
            <a:lvl3pPr marL="1143000" indent="-228600">
              <a:lnSpc>
                <a:spcPct val="110000"/>
              </a:lnSpc>
              <a:spcBef>
                <a:spcPts val="1000"/>
              </a:spcBef>
              <a:buFont typeface="Arial" panose="020B0604020202020204" pitchFamily="34" charset="0"/>
              <a:buChar char="•"/>
              <a:defRPr>
                <a:solidFill>
                  <a:schemeClr val="bg1"/>
                </a:solidFill>
              </a:defRPr>
            </a:lvl3pPr>
            <a:lvl4pPr marL="1600200" indent="-228600">
              <a:lnSpc>
                <a:spcPct val="110000"/>
              </a:lnSpc>
              <a:spcBef>
                <a:spcPts val="1000"/>
              </a:spcBef>
              <a:buFont typeface="Arial" panose="020B0604020202020204" pitchFamily="34" charset="0"/>
              <a:buChar char="•"/>
              <a:defRPr>
                <a:solidFill>
                  <a:schemeClr val="bg1"/>
                </a:solidFill>
              </a:defRPr>
            </a:lvl4pPr>
            <a:lvl5pPr marL="2057400" indent="-228600">
              <a:lnSpc>
                <a:spcPct val="110000"/>
              </a:lnSpc>
              <a:spcBef>
                <a:spcPts val="1000"/>
              </a:spcBef>
              <a:buFont typeface="Arial" panose="020B0604020202020204" pitchFamily="34" charset="0"/>
              <a:buChar cha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2">
            <a:extLst>
              <a:ext uri="{FF2B5EF4-FFF2-40B4-BE49-F238E27FC236}">
                <a16:creationId xmlns:a16="http://schemas.microsoft.com/office/drawing/2014/main" id="{12A70D6B-5707-4D2E-72BC-0281A80A7089}"/>
              </a:ext>
            </a:extLst>
          </p:cNvPr>
          <p:cNvSpPr>
            <a:spLocks noGrp="1"/>
          </p:cNvSpPr>
          <p:nvPr>
            <p:ph idx="20"/>
          </p:nvPr>
        </p:nvSpPr>
        <p:spPr>
          <a:xfrm>
            <a:off x="8059271" y="1248935"/>
            <a:ext cx="3300984" cy="4627757"/>
          </a:xfrm>
          <a:prstGeom prst="rect">
            <a:avLst/>
          </a:prstGeom>
        </p:spPr>
        <p:txBody>
          <a:bodyPr lIns="0">
            <a:noAutofit/>
          </a:bodyPr>
          <a:lstStyle>
            <a:lvl1pPr marL="228600" indent="-228600">
              <a:buFont typeface="Arial" panose="020B0604020202020204" pitchFamily="34" charset="0"/>
              <a:buChar char="•"/>
              <a:defRPr>
                <a:solidFill>
                  <a:schemeClr val="tx1"/>
                </a:solidFill>
              </a:defRPr>
            </a:lvl1pPr>
            <a:lvl2pPr marL="640080" indent="-228600">
              <a:lnSpc>
                <a:spcPct val="110000"/>
              </a:lnSpc>
              <a:spcBef>
                <a:spcPts val="1000"/>
              </a:spcBef>
              <a:buFont typeface="Arial" panose="020B0604020202020204" pitchFamily="34" charset="0"/>
              <a:buChar char="•"/>
              <a:defRPr>
                <a:solidFill>
                  <a:schemeClr val="tx1"/>
                </a:solidFill>
              </a:defRPr>
            </a:lvl2pPr>
            <a:lvl3pPr marL="1143000" indent="-228600">
              <a:lnSpc>
                <a:spcPct val="110000"/>
              </a:lnSpc>
              <a:spcBef>
                <a:spcPts val="1000"/>
              </a:spcBef>
              <a:buFont typeface="Arial" panose="020B0604020202020204" pitchFamily="34" charset="0"/>
              <a:buChar char="•"/>
              <a:defRPr>
                <a:solidFill>
                  <a:schemeClr val="tx1"/>
                </a:solidFill>
              </a:defRPr>
            </a:lvl3pPr>
            <a:lvl4pPr marL="1600200" indent="-228600">
              <a:lnSpc>
                <a:spcPct val="110000"/>
              </a:lnSpc>
              <a:spcBef>
                <a:spcPts val="1000"/>
              </a:spcBef>
              <a:buFont typeface="Arial" panose="020B0604020202020204" pitchFamily="34" charset="0"/>
              <a:buChar char="•"/>
              <a:defRPr>
                <a:solidFill>
                  <a:schemeClr val="tx1"/>
                </a:solidFill>
              </a:defRPr>
            </a:lvl4pPr>
            <a:lvl5pPr marL="2057400" indent="-228600">
              <a:lnSpc>
                <a:spcPct val="110000"/>
              </a:lnSpc>
              <a:spcBef>
                <a:spcPts val="1000"/>
              </a:spcBef>
              <a:buFont typeface="Arial" panose="020B0604020202020204" pitchFamily="34" charset="0"/>
              <a:buChar cha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0539526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4_BOXES_WHITE">
    <p:spTree>
      <p:nvGrpSpPr>
        <p:cNvPr id="1" name=""/>
        <p:cNvGrpSpPr/>
        <p:nvPr/>
      </p:nvGrpSpPr>
      <p:grpSpPr>
        <a:xfrm>
          <a:off x="0" y="0"/>
          <a:ext cx="0" cy="0"/>
          <a:chOff x="0" y="0"/>
          <a:chExt cx="0" cy="0"/>
        </a:xfrm>
      </p:grpSpPr>
      <p:sp>
        <p:nvSpPr>
          <p:cNvPr id="12" name="Rounded Rectangle 12">
            <a:extLst>
              <a:ext uri="{FF2B5EF4-FFF2-40B4-BE49-F238E27FC236}">
                <a16:creationId xmlns:a16="http://schemas.microsoft.com/office/drawing/2014/main" id="{4870885B-445D-F646-FBAC-6CEDBED689A8}"/>
              </a:ext>
            </a:extLst>
          </p:cNvPr>
          <p:cNvSpPr/>
          <p:nvPr userDrawn="1"/>
        </p:nvSpPr>
        <p:spPr>
          <a:xfrm>
            <a:off x="6233530" y="1094528"/>
            <a:ext cx="5657387" cy="2366067"/>
          </a:xfrm>
          <a:prstGeom prst="roundRect">
            <a:avLst>
              <a:gd name="adj" fmla="val 4346"/>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4" name="Rounded Rectangle 14">
            <a:extLst>
              <a:ext uri="{FF2B5EF4-FFF2-40B4-BE49-F238E27FC236}">
                <a16:creationId xmlns:a16="http://schemas.microsoft.com/office/drawing/2014/main" id="{AE7F1FBA-0990-FE6D-8452-4925DA85C451}"/>
              </a:ext>
            </a:extLst>
          </p:cNvPr>
          <p:cNvSpPr/>
          <p:nvPr userDrawn="1"/>
        </p:nvSpPr>
        <p:spPr>
          <a:xfrm>
            <a:off x="6218662" y="3733650"/>
            <a:ext cx="5657387" cy="2366067"/>
          </a:xfrm>
          <a:prstGeom prst="roundRect">
            <a:avLst>
              <a:gd name="adj" fmla="val 4346"/>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3" name="Rounded Rectangle 12">
            <a:extLst>
              <a:ext uri="{FF2B5EF4-FFF2-40B4-BE49-F238E27FC236}">
                <a16:creationId xmlns:a16="http://schemas.microsoft.com/office/drawing/2014/main" id="{4C4CBCC7-470E-9261-913F-D8A842D61AB6}"/>
              </a:ext>
            </a:extLst>
          </p:cNvPr>
          <p:cNvSpPr/>
          <p:nvPr userDrawn="1"/>
        </p:nvSpPr>
        <p:spPr>
          <a:xfrm>
            <a:off x="256477" y="1094528"/>
            <a:ext cx="5657387" cy="2366067"/>
          </a:xfrm>
          <a:prstGeom prst="roundRect">
            <a:avLst>
              <a:gd name="adj" fmla="val 4346"/>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5" name="Rounded Rectangle 14">
            <a:extLst>
              <a:ext uri="{FF2B5EF4-FFF2-40B4-BE49-F238E27FC236}">
                <a16:creationId xmlns:a16="http://schemas.microsoft.com/office/drawing/2014/main" id="{EF9F674D-0D4F-E7B4-C1F0-9E8C965BAB9D}"/>
              </a:ext>
            </a:extLst>
          </p:cNvPr>
          <p:cNvSpPr/>
          <p:nvPr userDrawn="1"/>
        </p:nvSpPr>
        <p:spPr>
          <a:xfrm>
            <a:off x="241609" y="3733650"/>
            <a:ext cx="5657387" cy="2366067"/>
          </a:xfrm>
          <a:prstGeom prst="roundRect">
            <a:avLst>
              <a:gd name="adj" fmla="val 4346"/>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le 1">
            <a:extLst>
              <a:ext uri="{FF2B5EF4-FFF2-40B4-BE49-F238E27FC236}">
                <a16:creationId xmlns:a16="http://schemas.microsoft.com/office/drawing/2014/main" id="{C3EBCF0F-3D6E-DFAD-BD14-4EF2F2A6329F}"/>
              </a:ext>
            </a:extLst>
          </p:cNvPr>
          <p:cNvSpPr>
            <a:spLocks noGrp="1"/>
          </p:cNvSpPr>
          <p:nvPr>
            <p:ph type="title"/>
          </p:nvPr>
        </p:nvSpPr>
        <p:spPr>
          <a:xfrm>
            <a:off x="264160" y="312235"/>
            <a:ext cx="11588750" cy="791736"/>
          </a:xfrm>
          <a:prstGeom prst="rect">
            <a:avLst/>
          </a:prstGeom>
        </p:spPr>
        <p:txBody>
          <a:bodyPr lIns="0" anchor="t">
            <a:noAutofit/>
          </a:bodyPr>
          <a:lstStyle>
            <a:lvl1pPr>
              <a:defRPr sz="3600" b="1">
                <a:solidFill>
                  <a:schemeClr val="accent2"/>
                </a:solidFill>
              </a:defRPr>
            </a:lvl1pPr>
          </a:lstStyle>
          <a:p>
            <a:r>
              <a:rPr lang="en-US"/>
              <a:t>Click to edit Master title style</a:t>
            </a:r>
            <a:endParaRPr lang="en-US" dirty="0"/>
          </a:p>
        </p:txBody>
      </p:sp>
      <p:cxnSp>
        <p:nvCxnSpPr>
          <p:cNvPr id="9" name="Straight Connector 8">
            <a:extLst>
              <a:ext uri="{FF2B5EF4-FFF2-40B4-BE49-F238E27FC236}">
                <a16:creationId xmlns:a16="http://schemas.microsoft.com/office/drawing/2014/main" id="{6C10EC15-E4AA-CC4C-7622-26471DBBD202}"/>
              </a:ext>
            </a:extLst>
          </p:cNvPr>
          <p:cNvCxnSpPr>
            <a:cxnSpLocks/>
          </p:cNvCxnSpPr>
          <p:nvPr userDrawn="1"/>
        </p:nvCxnSpPr>
        <p:spPr>
          <a:xfrm>
            <a:off x="299763" y="62610"/>
            <a:ext cx="964367" cy="0"/>
          </a:xfrm>
          <a:prstGeom prst="line">
            <a:avLst/>
          </a:prstGeom>
          <a:ln w="127000">
            <a:solidFill>
              <a:schemeClr val="accent4"/>
            </a:solidFill>
          </a:ln>
        </p:spPr>
        <p:style>
          <a:lnRef idx="2">
            <a:schemeClr val="accent1"/>
          </a:lnRef>
          <a:fillRef idx="0">
            <a:schemeClr val="accent1"/>
          </a:fillRef>
          <a:effectRef idx="1">
            <a:schemeClr val="accent1"/>
          </a:effectRef>
          <a:fontRef idx="minor">
            <a:schemeClr val="tx1"/>
          </a:fontRef>
        </p:style>
      </p:cxnSp>
      <p:sp>
        <p:nvSpPr>
          <p:cNvPr id="22" name="Slide Number Placeholder 5">
            <a:extLst>
              <a:ext uri="{FF2B5EF4-FFF2-40B4-BE49-F238E27FC236}">
                <a16:creationId xmlns:a16="http://schemas.microsoft.com/office/drawing/2014/main" id="{67978370-3C18-1A5C-DCE3-339A44C8F4C6}"/>
              </a:ext>
            </a:extLst>
          </p:cNvPr>
          <p:cNvSpPr>
            <a:spLocks noGrp="1"/>
          </p:cNvSpPr>
          <p:nvPr>
            <p:ph type="sldNum" sz="quarter" idx="4"/>
          </p:nvPr>
        </p:nvSpPr>
        <p:spPr>
          <a:xfrm>
            <a:off x="11694160" y="6356350"/>
            <a:ext cx="497840" cy="501650"/>
          </a:xfrm>
          <a:prstGeom prst="rect">
            <a:avLst/>
          </a:prstGeom>
        </p:spPr>
        <p:txBody>
          <a:bodyPr anchor="ctr"/>
          <a:lstStyle>
            <a:lvl1pPr algn="ctr">
              <a:defRPr sz="1400"/>
            </a:lvl1pPr>
          </a:lstStyle>
          <a:p>
            <a:fld id="{8CD163E1-72E7-7944-A73E-F4FF5EB080ED}" type="slidenum">
              <a:rPr lang="en-US" smtClean="0"/>
              <a:pPr/>
              <a:t>‹#›</a:t>
            </a:fld>
            <a:endParaRPr lang="en-US" dirty="0"/>
          </a:p>
        </p:txBody>
      </p:sp>
      <p:sp>
        <p:nvSpPr>
          <p:cNvPr id="3" name="Content Placeholder 2">
            <a:extLst>
              <a:ext uri="{FF2B5EF4-FFF2-40B4-BE49-F238E27FC236}">
                <a16:creationId xmlns:a16="http://schemas.microsoft.com/office/drawing/2014/main" id="{D5AB04B7-DC00-FE93-984A-64325C2F645C}"/>
              </a:ext>
            </a:extLst>
          </p:cNvPr>
          <p:cNvSpPr>
            <a:spLocks noGrp="1"/>
          </p:cNvSpPr>
          <p:nvPr>
            <p:ph idx="22"/>
          </p:nvPr>
        </p:nvSpPr>
        <p:spPr>
          <a:xfrm>
            <a:off x="390292" y="1211764"/>
            <a:ext cx="5523572" cy="2176272"/>
          </a:xfrm>
          <a:prstGeom prst="rect">
            <a:avLst/>
          </a:prstGeom>
        </p:spPr>
        <p:txBody>
          <a:bodyPr lIns="0">
            <a:noAutofit/>
          </a:bodyPr>
          <a:lstStyle>
            <a:lvl1pPr marL="228600" indent="-228600">
              <a:buFont typeface="Arial" panose="020B0604020202020204" pitchFamily="34" charset="0"/>
              <a:buChar char="•"/>
              <a:defRPr>
                <a:solidFill>
                  <a:schemeClr val="bg1"/>
                </a:solidFill>
              </a:defRPr>
            </a:lvl1pPr>
            <a:lvl2pPr marL="640080" indent="-228600">
              <a:lnSpc>
                <a:spcPct val="110000"/>
              </a:lnSpc>
              <a:spcBef>
                <a:spcPts val="1000"/>
              </a:spcBef>
              <a:buFont typeface="Arial" panose="020B0604020202020204" pitchFamily="34" charset="0"/>
              <a:buChar char="•"/>
              <a:defRPr>
                <a:solidFill>
                  <a:schemeClr val="bg1"/>
                </a:solidFill>
              </a:defRPr>
            </a:lvl2pPr>
            <a:lvl3pPr marL="1143000" indent="-228600">
              <a:lnSpc>
                <a:spcPct val="110000"/>
              </a:lnSpc>
              <a:spcBef>
                <a:spcPts val="1000"/>
              </a:spcBef>
              <a:buFont typeface="Arial" panose="020B0604020202020204" pitchFamily="34" charset="0"/>
              <a:buChar char="•"/>
              <a:defRPr>
                <a:solidFill>
                  <a:schemeClr val="bg1"/>
                </a:solidFill>
              </a:defRPr>
            </a:lvl3pPr>
            <a:lvl4pPr marL="1600200" indent="-228600">
              <a:lnSpc>
                <a:spcPct val="110000"/>
              </a:lnSpc>
              <a:spcBef>
                <a:spcPts val="1000"/>
              </a:spcBef>
              <a:buFont typeface="Arial" panose="020B0604020202020204" pitchFamily="34" charset="0"/>
              <a:buChar char="•"/>
              <a:defRPr>
                <a:solidFill>
                  <a:schemeClr val="bg1"/>
                </a:solidFill>
              </a:defRPr>
            </a:lvl4pPr>
            <a:lvl5pPr marL="2057400" indent="-228600">
              <a:lnSpc>
                <a:spcPct val="110000"/>
              </a:lnSpc>
              <a:spcBef>
                <a:spcPts val="1000"/>
              </a:spcBef>
              <a:buFont typeface="Arial" panose="020B0604020202020204" pitchFamily="34" charset="0"/>
              <a:buChar cha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2">
            <a:extLst>
              <a:ext uri="{FF2B5EF4-FFF2-40B4-BE49-F238E27FC236}">
                <a16:creationId xmlns:a16="http://schemas.microsoft.com/office/drawing/2014/main" id="{9973AEAC-14FC-A39D-C670-6E22EAD97AFC}"/>
              </a:ext>
            </a:extLst>
          </p:cNvPr>
          <p:cNvSpPr>
            <a:spLocks noGrp="1"/>
          </p:cNvSpPr>
          <p:nvPr>
            <p:ph idx="23"/>
          </p:nvPr>
        </p:nvSpPr>
        <p:spPr>
          <a:xfrm>
            <a:off x="390292" y="3869473"/>
            <a:ext cx="5523572" cy="2176272"/>
          </a:xfrm>
          <a:prstGeom prst="rect">
            <a:avLst/>
          </a:prstGeom>
        </p:spPr>
        <p:txBody>
          <a:bodyPr lIns="0">
            <a:noAutofit/>
          </a:bodyPr>
          <a:lstStyle>
            <a:lvl1pPr marL="228600" indent="-228600">
              <a:buFont typeface="Arial" panose="020B0604020202020204" pitchFamily="34" charset="0"/>
              <a:buChar char="•"/>
              <a:defRPr>
                <a:solidFill>
                  <a:schemeClr val="bg1"/>
                </a:solidFill>
              </a:defRPr>
            </a:lvl1pPr>
            <a:lvl2pPr marL="640080" indent="-228600">
              <a:lnSpc>
                <a:spcPct val="110000"/>
              </a:lnSpc>
              <a:spcBef>
                <a:spcPts val="1000"/>
              </a:spcBef>
              <a:buFont typeface="Arial" panose="020B0604020202020204" pitchFamily="34" charset="0"/>
              <a:buChar char="•"/>
              <a:defRPr>
                <a:solidFill>
                  <a:schemeClr val="bg1"/>
                </a:solidFill>
              </a:defRPr>
            </a:lvl2pPr>
            <a:lvl3pPr marL="1143000" indent="-228600">
              <a:lnSpc>
                <a:spcPct val="110000"/>
              </a:lnSpc>
              <a:spcBef>
                <a:spcPts val="1000"/>
              </a:spcBef>
              <a:buFont typeface="Arial" panose="020B0604020202020204" pitchFamily="34" charset="0"/>
              <a:buChar char="•"/>
              <a:defRPr>
                <a:solidFill>
                  <a:schemeClr val="bg1"/>
                </a:solidFill>
              </a:defRPr>
            </a:lvl3pPr>
            <a:lvl4pPr marL="1600200" indent="-228600">
              <a:lnSpc>
                <a:spcPct val="110000"/>
              </a:lnSpc>
              <a:spcBef>
                <a:spcPts val="1000"/>
              </a:spcBef>
              <a:buFont typeface="Arial" panose="020B0604020202020204" pitchFamily="34" charset="0"/>
              <a:buChar char="•"/>
              <a:defRPr>
                <a:solidFill>
                  <a:schemeClr val="bg1"/>
                </a:solidFill>
              </a:defRPr>
            </a:lvl4pPr>
            <a:lvl5pPr marL="2057400" indent="-228600">
              <a:lnSpc>
                <a:spcPct val="110000"/>
              </a:lnSpc>
              <a:spcBef>
                <a:spcPts val="1000"/>
              </a:spcBef>
              <a:buFont typeface="Arial" panose="020B0604020202020204" pitchFamily="34" charset="0"/>
              <a:buChar cha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2">
            <a:extLst>
              <a:ext uri="{FF2B5EF4-FFF2-40B4-BE49-F238E27FC236}">
                <a16:creationId xmlns:a16="http://schemas.microsoft.com/office/drawing/2014/main" id="{0B812100-49A8-C1EC-E4F9-65044B66072D}"/>
              </a:ext>
            </a:extLst>
          </p:cNvPr>
          <p:cNvSpPr>
            <a:spLocks noGrp="1"/>
          </p:cNvSpPr>
          <p:nvPr>
            <p:ph idx="24"/>
          </p:nvPr>
        </p:nvSpPr>
        <p:spPr>
          <a:xfrm>
            <a:off x="6356676" y="1211764"/>
            <a:ext cx="5523572" cy="2176272"/>
          </a:xfrm>
          <a:prstGeom prst="rect">
            <a:avLst/>
          </a:prstGeom>
        </p:spPr>
        <p:txBody>
          <a:bodyPr lIns="0">
            <a:noAutofit/>
          </a:bodyPr>
          <a:lstStyle>
            <a:lvl1pPr marL="228600" indent="-228600">
              <a:buFont typeface="Arial" panose="020B0604020202020204" pitchFamily="34" charset="0"/>
              <a:buChar char="•"/>
              <a:defRPr>
                <a:solidFill>
                  <a:schemeClr val="bg1"/>
                </a:solidFill>
              </a:defRPr>
            </a:lvl1pPr>
            <a:lvl2pPr marL="640080" indent="-228600">
              <a:lnSpc>
                <a:spcPct val="110000"/>
              </a:lnSpc>
              <a:spcBef>
                <a:spcPts val="1000"/>
              </a:spcBef>
              <a:buFont typeface="Arial" panose="020B0604020202020204" pitchFamily="34" charset="0"/>
              <a:buChar char="•"/>
              <a:defRPr>
                <a:solidFill>
                  <a:schemeClr val="bg1"/>
                </a:solidFill>
              </a:defRPr>
            </a:lvl2pPr>
            <a:lvl3pPr marL="1143000" indent="-228600">
              <a:lnSpc>
                <a:spcPct val="110000"/>
              </a:lnSpc>
              <a:spcBef>
                <a:spcPts val="1000"/>
              </a:spcBef>
              <a:buFont typeface="Arial" panose="020B0604020202020204" pitchFamily="34" charset="0"/>
              <a:buChar char="•"/>
              <a:defRPr>
                <a:solidFill>
                  <a:schemeClr val="bg1"/>
                </a:solidFill>
              </a:defRPr>
            </a:lvl3pPr>
            <a:lvl4pPr marL="1600200" indent="-228600">
              <a:lnSpc>
                <a:spcPct val="110000"/>
              </a:lnSpc>
              <a:spcBef>
                <a:spcPts val="1000"/>
              </a:spcBef>
              <a:buFont typeface="Arial" panose="020B0604020202020204" pitchFamily="34" charset="0"/>
              <a:buChar char="•"/>
              <a:defRPr>
                <a:solidFill>
                  <a:schemeClr val="bg1"/>
                </a:solidFill>
              </a:defRPr>
            </a:lvl4pPr>
            <a:lvl5pPr marL="2057400" indent="-228600">
              <a:lnSpc>
                <a:spcPct val="110000"/>
              </a:lnSpc>
              <a:spcBef>
                <a:spcPts val="1000"/>
              </a:spcBef>
              <a:buFont typeface="Arial" panose="020B0604020202020204" pitchFamily="34" charset="0"/>
              <a:buChar cha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2">
            <a:extLst>
              <a:ext uri="{FF2B5EF4-FFF2-40B4-BE49-F238E27FC236}">
                <a16:creationId xmlns:a16="http://schemas.microsoft.com/office/drawing/2014/main" id="{342D6C0F-A5F4-CAA4-62B2-CC7EC7095243}"/>
              </a:ext>
            </a:extLst>
          </p:cNvPr>
          <p:cNvSpPr>
            <a:spLocks noGrp="1"/>
          </p:cNvSpPr>
          <p:nvPr>
            <p:ph idx="25"/>
          </p:nvPr>
        </p:nvSpPr>
        <p:spPr>
          <a:xfrm>
            <a:off x="6356676" y="3869473"/>
            <a:ext cx="5523572" cy="2176272"/>
          </a:xfrm>
          <a:prstGeom prst="rect">
            <a:avLst/>
          </a:prstGeom>
        </p:spPr>
        <p:txBody>
          <a:bodyPr lIns="0">
            <a:noAutofit/>
          </a:bodyPr>
          <a:lstStyle>
            <a:lvl1pPr marL="228600" indent="-228600">
              <a:buFont typeface="Arial" panose="020B0604020202020204" pitchFamily="34" charset="0"/>
              <a:buChar char="•"/>
              <a:defRPr>
                <a:solidFill>
                  <a:schemeClr val="bg1"/>
                </a:solidFill>
              </a:defRPr>
            </a:lvl1pPr>
            <a:lvl2pPr marL="640080" indent="-228600">
              <a:lnSpc>
                <a:spcPct val="110000"/>
              </a:lnSpc>
              <a:spcBef>
                <a:spcPts val="1000"/>
              </a:spcBef>
              <a:buFont typeface="Arial" panose="020B0604020202020204" pitchFamily="34" charset="0"/>
              <a:buChar char="•"/>
              <a:defRPr>
                <a:solidFill>
                  <a:schemeClr val="bg1"/>
                </a:solidFill>
              </a:defRPr>
            </a:lvl2pPr>
            <a:lvl3pPr marL="1143000" indent="-228600">
              <a:lnSpc>
                <a:spcPct val="110000"/>
              </a:lnSpc>
              <a:spcBef>
                <a:spcPts val="1000"/>
              </a:spcBef>
              <a:buFont typeface="Arial" panose="020B0604020202020204" pitchFamily="34" charset="0"/>
              <a:buChar char="•"/>
              <a:defRPr>
                <a:solidFill>
                  <a:schemeClr val="bg1"/>
                </a:solidFill>
              </a:defRPr>
            </a:lvl3pPr>
            <a:lvl4pPr marL="1600200" indent="-228600">
              <a:lnSpc>
                <a:spcPct val="110000"/>
              </a:lnSpc>
              <a:spcBef>
                <a:spcPts val="1000"/>
              </a:spcBef>
              <a:buFont typeface="Arial" panose="020B0604020202020204" pitchFamily="34" charset="0"/>
              <a:buChar char="•"/>
              <a:defRPr>
                <a:solidFill>
                  <a:schemeClr val="bg1"/>
                </a:solidFill>
              </a:defRPr>
            </a:lvl4pPr>
            <a:lvl5pPr marL="2057400" indent="-228600">
              <a:lnSpc>
                <a:spcPct val="110000"/>
              </a:lnSpc>
              <a:spcBef>
                <a:spcPts val="1000"/>
              </a:spcBef>
              <a:buFont typeface="Arial" panose="020B0604020202020204" pitchFamily="34" charset="0"/>
              <a:buChar cha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5448746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4-COLOR_BOXES_REVERS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0BD388B-EE99-1FFB-AF56-D6E34D847D7B}"/>
              </a:ext>
            </a:extLst>
          </p:cNvPr>
          <p:cNvSpPr/>
          <p:nvPr userDrawn="1"/>
        </p:nvSpPr>
        <p:spPr>
          <a:xfrm>
            <a:off x="0" y="-1"/>
            <a:ext cx="12192000" cy="6356351"/>
          </a:xfrm>
          <a:prstGeom prst="rect">
            <a:avLst/>
          </a:prstGeom>
          <a:solidFill>
            <a:srgbClr val="0C30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a:extLst>
              <a:ext uri="{FF2B5EF4-FFF2-40B4-BE49-F238E27FC236}">
                <a16:creationId xmlns:a16="http://schemas.microsoft.com/office/drawing/2014/main" id="{4C4CBCC7-470E-9261-913F-D8A842D61AB6}"/>
              </a:ext>
            </a:extLst>
          </p:cNvPr>
          <p:cNvSpPr/>
          <p:nvPr userDrawn="1"/>
        </p:nvSpPr>
        <p:spPr>
          <a:xfrm>
            <a:off x="256477" y="1094528"/>
            <a:ext cx="5657387" cy="2366067"/>
          </a:xfrm>
          <a:prstGeom prst="roundRect">
            <a:avLst>
              <a:gd name="adj" fmla="val 4346"/>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1" name="Rounded Rectangle 10">
            <a:extLst>
              <a:ext uri="{FF2B5EF4-FFF2-40B4-BE49-F238E27FC236}">
                <a16:creationId xmlns:a16="http://schemas.microsoft.com/office/drawing/2014/main" id="{234855CC-B0D2-7D59-8A39-5F9A3447CF70}"/>
              </a:ext>
            </a:extLst>
          </p:cNvPr>
          <p:cNvSpPr/>
          <p:nvPr userDrawn="1"/>
        </p:nvSpPr>
        <p:spPr>
          <a:xfrm>
            <a:off x="6218662" y="1090811"/>
            <a:ext cx="5657387" cy="2366067"/>
          </a:xfrm>
          <a:prstGeom prst="roundRect">
            <a:avLst>
              <a:gd name="adj" fmla="val 4346"/>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5" name="Rounded Rectangle 14">
            <a:extLst>
              <a:ext uri="{FF2B5EF4-FFF2-40B4-BE49-F238E27FC236}">
                <a16:creationId xmlns:a16="http://schemas.microsoft.com/office/drawing/2014/main" id="{EF9F674D-0D4F-E7B4-C1F0-9E8C965BAB9D}"/>
              </a:ext>
            </a:extLst>
          </p:cNvPr>
          <p:cNvSpPr/>
          <p:nvPr userDrawn="1"/>
        </p:nvSpPr>
        <p:spPr>
          <a:xfrm>
            <a:off x="241609" y="3733650"/>
            <a:ext cx="5657387" cy="2366067"/>
          </a:xfrm>
          <a:prstGeom prst="roundRect">
            <a:avLst>
              <a:gd name="adj" fmla="val 4346"/>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0" name="Rounded Rectangle 19">
            <a:extLst>
              <a:ext uri="{FF2B5EF4-FFF2-40B4-BE49-F238E27FC236}">
                <a16:creationId xmlns:a16="http://schemas.microsoft.com/office/drawing/2014/main" id="{100EDEF0-234B-8E9A-D396-B788D6385281}"/>
              </a:ext>
            </a:extLst>
          </p:cNvPr>
          <p:cNvSpPr/>
          <p:nvPr userDrawn="1"/>
        </p:nvSpPr>
        <p:spPr>
          <a:xfrm>
            <a:off x="6203794" y="3729933"/>
            <a:ext cx="5657387" cy="2366067"/>
          </a:xfrm>
          <a:prstGeom prst="roundRect">
            <a:avLst>
              <a:gd name="adj" fmla="val 4346"/>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le 1">
            <a:extLst>
              <a:ext uri="{FF2B5EF4-FFF2-40B4-BE49-F238E27FC236}">
                <a16:creationId xmlns:a16="http://schemas.microsoft.com/office/drawing/2014/main" id="{C3EBCF0F-3D6E-DFAD-BD14-4EF2F2A6329F}"/>
              </a:ext>
            </a:extLst>
          </p:cNvPr>
          <p:cNvSpPr>
            <a:spLocks noGrp="1"/>
          </p:cNvSpPr>
          <p:nvPr>
            <p:ph type="title"/>
          </p:nvPr>
        </p:nvSpPr>
        <p:spPr>
          <a:xfrm>
            <a:off x="264160" y="312235"/>
            <a:ext cx="11588750" cy="791736"/>
          </a:xfrm>
          <a:prstGeom prst="rect">
            <a:avLst/>
          </a:prstGeom>
        </p:spPr>
        <p:txBody>
          <a:bodyPr lIns="0" anchor="t">
            <a:noAutofit/>
          </a:bodyPr>
          <a:lstStyle>
            <a:lvl1pPr>
              <a:defRPr sz="3600" b="1">
                <a:solidFill>
                  <a:schemeClr val="bg1"/>
                </a:solidFill>
              </a:defRPr>
            </a:lvl1pPr>
          </a:lstStyle>
          <a:p>
            <a:r>
              <a:rPr lang="en-US"/>
              <a:t>Click to edit Master title style</a:t>
            </a:r>
            <a:endParaRPr lang="en-US" dirty="0"/>
          </a:p>
        </p:txBody>
      </p:sp>
      <p:cxnSp>
        <p:nvCxnSpPr>
          <p:cNvPr id="9" name="Straight Connector 8">
            <a:extLst>
              <a:ext uri="{FF2B5EF4-FFF2-40B4-BE49-F238E27FC236}">
                <a16:creationId xmlns:a16="http://schemas.microsoft.com/office/drawing/2014/main" id="{6C10EC15-E4AA-CC4C-7622-26471DBBD202}"/>
              </a:ext>
            </a:extLst>
          </p:cNvPr>
          <p:cNvCxnSpPr>
            <a:cxnSpLocks/>
          </p:cNvCxnSpPr>
          <p:nvPr userDrawn="1"/>
        </p:nvCxnSpPr>
        <p:spPr>
          <a:xfrm>
            <a:off x="299763" y="62610"/>
            <a:ext cx="964367" cy="0"/>
          </a:xfrm>
          <a:prstGeom prst="line">
            <a:avLst/>
          </a:prstGeom>
          <a:ln w="127000">
            <a:solidFill>
              <a:schemeClr val="accent4"/>
            </a:solidFill>
          </a:ln>
        </p:spPr>
        <p:style>
          <a:lnRef idx="2">
            <a:schemeClr val="accent1"/>
          </a:lnRef>
          <a:fillRef idx="0">
            <a:schemeClr val="accent1"/>
          </a:fillRef>
          <a:effectRef idx="1">
            <a:schemeClr val="accent1"/>
          </a:effectRef>
          <a:fontRef idx="minor">
            <a:schemeClr val="tx1"/>
          </a:fontRef>
        </p:style>
      </p:cxnSp>
      <p:sp>
        <p:nvSpPr>
          <p:cNvPr id="17" name="Slide Number Placeholder 5">
            <a:extLst>
              <a:ext uri="{FF2B5EF4-FFF2-40B4-BE49-F238E27FC236}">
                <a16:creationId xmlns:a16="http://schemas.microsoft.com/office/drawing/2014/main" id="{8AE26102-1768-F286-74EA-DBBE9C647214}"/>
              </a:ext>
            </a:extLst>
          </p:cNvPr>
          <p:cNvSpPr>
            <a:spLocks noGrp="1"/>
          </p:cNvSpPr>
          <p:nvPr>
            <p:ph type="sldNum" sz="quarter" idx="4"/>
          </p:nvPr>
        </p:nvSpPr>
        <p:spPr>
          <a:xfrm>
            <a:off x="11694160" y="6356350"/>
            <a:ext cx="497840" cy="501650"/>
          </a:xfrm>
          <a:prstGeom prst="rect">
            <a:avLst/>
          </a:prstGeom>
        </p:spPr>
        <p:txBody>
          <a:bodyPr anchor="ctr"/>
          <a:lstStyle>
            <a:lvl1pPr algn="ctr">
              <a:defRPr sz="1400"/>
            </a:lvl1pPr>
          </a:lstStyle>
          <a:p>
            <a:fld id="{8CD163E1-72E7-7944-A73E-F4FF5EB080ED}" type="slidenum">
              <a:rPr lang="en-US" smtClean="0"/>
              <a:pPr/>
              <a:t>‹#›</a:t>
            </a:fld>
            <a:endParaRPr lang="en-US" dirty="0"/>
          </a:p>
        </p:txBody>
      </p:sp>
      <p:sp>
        <p:nvSpPr>
          <p:cNvPr id="16" name="Content Placeholder 2">
            <a:extLst>
              <a:ext uri="{FF2B5EF4-FFF2-40B4-BE49-F238E27FC236}">
                <a16:creationId xmlns:a16="http://schemas.microsoft.com/office/drawing/2014/main" id="{1EF56EC9-0600-5F62-EF01-BE496FD95964}"/>
              </a:ext>
            </a:extLst>
          </p:cNvPr>
          <p:cNvSpPr>
            <a:spLocks noGrp="1"/>
          </p:cNvSpPr>
          <p:nvPr>
            <p:ph idx="22"/>
          </p:nvPr>
        </p:nvSpPr>
        <p:spPr>
          <a:xfrm>
            <a:off x="390292" y="1211764"/>
            <a:ext cx="5523572" cy="2176272"/>
          </a:xfrm>
          <a:prstGeom prst="rect">
            <a:avLst/>
          </a:prstGeom>
        </p:spPr>
        <p:txBody>
          <a:bodyPr lIns="0">
            <a:noAutofit/>
          </a:bodyPr>
          <a:lstStyle>
            <a:lvl1pPr marL="228600" indent="-228600">
              <a:buFont typeface="Arial" panose="020B0604020202020204" pitchFamily="34" charset="0"/>
              <a:buChar char="•"/>
              <a:defRPr>
                <a:solidFill>
                  <a:schemeClr val="bg1"/>
                </a:solidFill>
              </a:defRPr>
            </a:lvl1pPr>
            <a:lvl2pPr marL="640080" indent="-228600">
              <a:lnSpc>
                <a:spcPct val="110000"/>
              </a:lnSpc>
              <a:spcBef>
                <a:spcPts val="1000"/>
              </a:spcBef>
              <a:buFont typeface="Arial" panose="020B0604020202020204" pitchFamily="34" charset="0"/>
              <a:buChar char="•"/>
              <a:defRPr>
                <a:solidFill>
                  <a:schemeClr val="bg1"/>
                </a:solidFill>
              </a:defRPr>
            </a:lvl2pPr>
            <a:lvl3pPr marL="1143000" indent="-228600">
              <a:lnSpc>
                <a:spcPct val="110000"/>
              </a:lnSpc>
              <a:spcBef>
                <a:spcPts val="1000"/>
              </a:spcBef>
              <a:buFont typeface="Arial" panose="020B0604020202020204" pitchFamily="34" charset="0"/>
              <a:buChar char="•"/>
              <a:defRPr>
                <a:solidFill>
                  <a:schemeClr val="bg1"/>
                </a:solidFill>
              </a:defRPr>
            </a:lvl3pPr>
            <a:lvl4pPr marL="1600200" indent="-228600">
              <a:lnSpc>
                <a:spcPct val="110000"/>
              </a:lnSpc>
              <a:spcBef>
                <a:spcPts val="1000"/>
              </a:spcBef>
              <a:buFont typeface="Arial" panose="020B0604020202020204" pitchFamily="34" charset="0"/>
              <a:buChar char="•"/>
              <a:defRPr>
                <a:solidFill>
                  <a:schemeClr val="bg1"/>
                </a:solidFill>
              </a:defRPr>
            </a:lvl4pPr>
            <a:lvl5pPr marL="2057400" indent="-228600">
              <a:lnSpc>
                <a:spcPct val="110000"/>
              </a:lnSpc>
              <a:spcBef>
                <a:spcPts val="1000"/>
              </a:spcBef>
              <a:buFont typeface="Arial" panose="020B0604020202020204" pitchFamily="34" charset="0"/>
              <a:buChar cha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Content Placeholder 2">
            <a:extLst>
              <a:ext uri="{FF2B5EF4-FFF2-40B4-BE49-F238E27FC236}">
                <a16:creationId xmlns:a16="http://schemas.microsoft.com/office/drawing/2014/main" id="{FD4EEF7C-0CAA-D356-02EB-82860A2F1F54}"/>
              </a:ext>
            </a:extLst>
          </p:cNvPr>
          <p:cNvSpPr>
            <a:spLocks noGrp="1"/>
          </p:cNvSpPr>
          <p:nvPr>
            <p:ph idx="23"/>
          </p:nvPr>
        </p:nvSpPr>
        <p:spPr>
          <a:xfrm>
            <a:off x="390292" y="3869473"/>
            <a:ext cx="5523572" cy="2176272"/>
          </a:xfrm>
          <a:prstGeom prst="rect">
            <a:avLst/>
          </a:prstGeom>
        </p:spPr>
        <p:txBody>
          <a:bodyPr lIns="0">
            <a:noAutofit/>
          </a:bodyPr>
          <a:lstStyle>
            <a:lvl1pPr marL="228600" indent="-228600">
              <a:buFont typeface="Arial" panose="020B0604020202020204" pitchFamily="34" charset="0"/>
              <a:buChar char="•"/>
              <a:defRPr>
                <a:solidFill>
                  <a:schemeClr val="tx1"/>
                </a:solidFill>
              </a:defRPr>
            </a:lvl1pPr>
            <a:lvl2pPr marL="640080" indent="-228600">
              <a:lnSpc>
                <a:spcPct val="110000"/>
              </a:lnSpc>
              <a:spcBef>
                <a:spcPts val="1000"/>
              </a:spcBef>
              <a:buFont typeface="Arial" panose="020B0604020202020204" pitchFamily="34" charset="0"/>
              <a:buChar char="•"/>
              <a:defRPr>
                <a:solidFill>
                  <a:schemeClr val="tx1"/>
                </a:solidFill>
              </a:defRPr>
            </a:lvl2pPr>
            <a:lvl3pPr marL="1143000" indent="-228600">
              <a:lnSpc>
                <a:spcPct val="110000"/>
              </a:lnSpc>
              <a:spcBef>
                <a:spcPts val="1000"/>
              </a:spcBef>
              <a:buFont typeface="Arial" panose="020B0604020202020204" pitchFamily="34" charset="0"/>
              <a:buChar char="•"/>
              <a:defRPr>
                <a:solidFill>
                  <a:schemeClr val="tx1"/>
                </a:solidFill>
              </a:defRPr>
            </a:lvl3pPr>
            <a:lvl4pPr marL="1600200" indent="-228600">
              <a:lnSpc>
                <a:spcPct val="110000"/>
              </a:lnSpc>
              <a:spcBef>
                <a:spcPts val="1000"/>
              </a:spcBef>
              <a:buFont typeface="Arial" panose="020B0604020202020204" pitchFamily="34" charset="0"/>
              <a:buChar char="•"/>
              <a:defRPr>
                <a:solidFill>
                  <a:schemeClr val="tx1"/>
                </a:solidFill>
              </a:defRPr>
            </a:lvl4pPr>
            <a:lvl5pPr marL="2057400" indent="-228600">
              <a:lnSpc>
                <a:spcPct val="110000"/>
              </a:lnSpc>
              <a:spcBef>
                <a:spcPts val="1000"/>
              </a:spcBef>
              <a:buFont typeface="Arial" panose="020B0604020202020204" pitchFamily="34" charset="0"/>
              <a:buChar cha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Content Placeholder 2">
            <a:extLst>
              <a:ext uri="{FF2B5EF4-FFF2-40B4-BE49-F238E27FC236}">
                <a16:creationId xmlns:a16="http://schemas.microsoft.com/office/drawing/2014/main" id="{A6FD97AC-B772-7A63-A6E2-6F99F1C47737}"/>
              </a:ext>
            </a:extLst>
          </p:cNvPr>
          <p:cNvSpPr>
            <a:spLocks noGrp="1"/>
          </p:cNvSpPr>
          <p:nvPr>
            <p:ph idx="24"/>
          </p:nvPr>
        </p:nvSpPr>
        <p:spPr>
          <a:xfrm>
            <a:off x="6356676" y="1211764"/>
            <a:ext cx="5523572" cy="2176272"/>
          </a:xfrm>
          <a:prstGeom prst="rect">
            <a:avLst/>
          </a:prstGeom>
        </p:spPr>
        <p:txBody>
          <a:bodyPr lIns="0">
            <a:noAutofit/>
          </a:bodyPr>
          <a:lstStyle>
            <a:lvl1pPr marL="228600" indent="-228600">
              <a:buFont typeface="Arial" panose="020B0604020202020204" pitchFamily="34" charset="0"/>
              <a:buChar char="•"/>
              <a:defRPr>
                <a:solidFill>
                  <a:schemeClr val="tx1"/>
                </a:solidFill>
              </a:defRPr>
            </a:lvl1pPr>
            <a:lvl2pPr marL="640080" indent="-228600">
              <a:lnSpc>
                <a:spcPct val="110000"/>
              </a:lnSpc>
              <a:spcBef>
                <a:spcPts val="1000"/>
              </a:spcBef>
              <a:buFont typeface="Arial" panose="020B0604020202020204" pitchFamily="34" charset="0"/>
              <a:buChar char="•"/>
              <a:defRPr>
                <a:solidFill>
                  <a:schemeClr val="tx1"/>
                </a:solidFill>
              </a:defRPr>
            </a:lvl2pPr>
            <a:lvl3pPr marL="1143000" indent="-228600">
              <a:lnSpc>
                <a:spcPct val="110000"/>
              </a:lnSpc>
              <a:spcBef>
                <a:spcPts val="1000"/>
              </a:spcBef>
              <a:buFont typeface="Arial" panose="020B0604020202020204" pitchFamily="34" charset="0"/>
              <a:buChar char="•"/>
              <a:defRPr>
                <a:solidFill>
                  <a:schemeClr val="tx1"/>
                </a:solidFill>
              </a:defRPr>
            </a:lvl3pPr>
            <a:lvl4pPr marL="1600200" indent="-228600">
              <a:lnSpc>
                <a:spcPct val="110000"/>
              </a:lnSpc>
              <a:spcBef>
                <a:spcPts val="1000"/>
              </a:spcBef>
              <a:buFont typeface="Arial" panose="020B0604020202020204" pitchFamily="34" charset="0"/>
              <a:buChar char="•"/>
              <a:defRPr>
                <a:solidFill>
                  <a:schemeClr val="tx1"/>
                </a:solidFill>
              </a:defRPr>
            </a:lvl4pPr>
            <a:lvl5pPr marL="2057400" indent="-228600">
              <a:lnSpc>
                <a:spcPct val="110000"/>
              </a:lnSpc>
              <a:spcBef>
                <a:spcPts val="1000"/>
              </a:spcBef>
              <a:buFont typeface="Arial" panose="020B0604020202020204" pitchFamily="34" charset="0"/>
              <a:buChar cha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1" name="Content Placeholder 2">
            <a:extLst>
              <a:ext uri="{FF2B5EF4-FFF2-40B4-BE49-F238E27FC236}">
                <a16:creationId xmlns:a16="http://schemas.microsoft.com/office/drawing/2014/main" id="{DED54603-1683-C0B2-FB58-BC30E19895D6}"/>
              </a:ext>
            </a:extLst>
          </p:cNvPr>
          <p:cNvSpPr>
            <a:spLocks noGrp="1"/>
          </p:cNvSpPr>
          <p:nvPr>
            <p:ph idx="25"/>
          </p:nvPr>
        </p:nvSpPr>
        <p:spPr>
          <a:xfrm>
            <a:off x="6356676" y="3869473"/>
            <a:ext cx="5523572" cy="2176272"/>
          </a:xfrm>
          <a:prstGeom prst="rect">
            <a:avLst/>
          </a:prstGeom>
        </p:spPr>
        <p:txBody>
          <a:bodyPr lIns="0">
            <a:noAutofit/>
          </a:bodyPr>
          <a:lstStyle>
            <a:lvl1pPr marL="228600" indent="-228600">
              <a:buFont typeface="Arial" panose="020B0604020202020204" pitchFamily="34" charset="0"/>
              <a:buChar char="•"/>
              <a:defRPr>
                <a:solidFill>
                  <a:schemeClr val="bg1"/>
                </a:solidFill>
              </a:defRPr>
            </a:lvl1pPr>
            <a:lvl2pPr marL="640080" indent="-228600">
              <a:lnSpc>
                <a:spcPct val="110000"/>
              </a:lnSpc>
              <a:spcBef>
                <a:spcPts val="1000"/>
              </a:spcBef>
              <a:buFont typeface="Arial" panose="020B0604020202020204" pitchFamily="34" charset="0"/>
              <a:buChar char="•"/>
              <a:defRPr>
                <a:solidFill>
                  <a:schemeClr val="bg1"/>
                </a:solidFill>
              </a:defRPr>
            </a:lvl2pPr>
            <a:lvl3pPr marL="1143000" indent="-228600">
              <a:lnSpc>
                <a:spcPct val="110000"/>
              </a:lnSpc>
              <a:spcBef>
                <a:spcPts val="1000"/>
              </a:spcBef>
              <a:buFont typeface="Arial" panose="020B0604020202020204" pitchFamily="34" charset="0"/>
              <a:buChar char="•"/>
              <a:defRPr>
                <a:solidFill>
                  <a:schemeClr val="bg1"/>
                </a:solidFill>
              </a:defRPr>
            </a:lvl3pPr>
            <a:lvl4pPr marL="1600200" indent="-228600">
              <a:lnSpc>
                <a:spcPct val="110000"/>
              </a:lnSpc>
              <a:spcBef>
                <a:spcPts val="1000"/>
              </a:spcBef>
              <a:buFont typeface="Arial" panose="020B0604020202020204" pitchFamily="34" charset="0"/>
              <a:buChar char="•"/>
              <a:defRPr>
                <a:solidFill>
                  <a:schemeClr val="bg1"/>
                </a:solidFill>
              </a:defRPr>
            </a:lvl4pPr>
            <a:lvl5pPr marL="2057400" indent="-228600">
              <a:lnSpc>
                <a:spcPct val="110000"/>
              </a:lnSpc>
              <a:spcBef>
                <a:spcPts val="1000"/>
              </a:spcBef>
              <a:buFont typeface="Arial" panose="020B0604020202020204" pitchFamily="34" charset="0"/>
              <a:buChar cha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4466554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2_CIRCLES_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C8F80-8CDB-4649-7DF0-205F324F9A2C}"/>
              </a:ext>
            </a:extLst>
          </p:cNvPr>
          <p:cNvSpPr>
            <a:spLocks noGrp="1"/>
          </p:cNvSpPr>
          <p:nvPr>
            <p:ph type="title"/>
          </p:nvPr>
        </p:nvSpPr>
        <p:spPr>
          <a:xfrm>
            <a:off x="301083" y="365126"/>
            <a:ext cx="11052717" cy="928416"/>
          </a:xfrm>
          <a:prstGeom prst="rect">
            <a:avLst/>
          </a:prstGeom>
        </p:spPr>
        <p:txBody>
          <a:bodyPr lIns="0" anchor="t">
            <a:noAutofit/>
          </a:bodyPr>
          <a:lstStyle>
            <a:lvl1pPr>
              <a:defRPr sz="3600" b="1">
                <a:solidFill>
                  <a:schemeClr val="accent2"/>
                </a:solidFill>
              </a:defRPr>
            </a:lvl1pPr>
          </a:lstStyle>
          <a:p>
            <a:r>
              <a:rPr lang="en-US"/>
              <a:t>Click to edit Master title style</a:t>
            </a:r>
            <a:endParaRPr lang="en-US" dirty="0"/>
          </a:p>
        </p:txBody>
      </p:sp>
      <p:cxnSp>
        <p:nvCxnSpPr>
          <p:cNvPr id="10" name="Straight Connector 9">
            <a:extLst>
              <a:ext uri="{FF2B5EF4-FFF2-40B4-BE49-F238E27FC236}">
                <a16:creationId xmlns:a16="http://schemas.microsoft.com/office/drawing/2014/main" id="{B4D3F003-1916-B162-B73C-40F4120119AF}"/>
              </a:ext>
            </a:extLst>
          </p:cNvPr>
          <p:cNvCxnSpPr>
            <a:cxnSpLocks/>
          </p:cNvCxnSpPr>
          <p:nvPr userDrawn="1"/>
        </p:nvCxnSpPr>
        <p:spPr>
          <a:xfrm>
            <a:off x="299763" y="62610"/>
            <a:ext cx="964367" cy="0"/>
          </a:xfrm>
          <a:prstGeom prst="line">
            <a:avLst/>
          </a:prstGeom>
          <a:ln w="127000">
            <a:solidFill>
              <a:schemeClr val="accent4"/>
            </a:solidFill>
          </a:ln>
        </p:spPr>
        <p:style>
          <a:lnRef idx="2">
            <a:schemeClr val="accent1"/>
          </a:lnRef>
          <a:fillRef idx="0">
            <a:schemeClr val="accent1"/>
          </a:fillRef>
          <a:effectRef idx="1">
            <a:schemeClr val="accent1"/>
          </a:effectRef>
          <a:fontRef idx="minor">
            <a:schemeClr val="tx1"/>
          </a:fontRef>
        </p:style>
      </p:cxnSp>
      <p:sp>
        <p:nvSpPr>
          <p:cNvPr id="12" name="Slide Number Placeholder 5">
            <a:extLst>
              <a:ext uri="{FF2B5EF4-FFF2-40B4-BE49-F238E27FC236}">
                <a16:creationId xmlns:a16="http://schemas.microsoft.com/office/drawing/2014/main" id="{D43EF9F3-411A-06C2-F7D9-4260C7884981}"/>
              </a:ext>
            </a:extLst>
          </p:cNvPr>
          <p:cNvSpPr>
            <a:spLocks noGrp="1"/>
          </p:cNvSpPr>
          <p:nvPr>
            <p:ph type="sldNum" sz="quarter" idx="4"/>
          </p:nvPr>
        </p:nvSpPr>
        <p:spPr>
          <a:xfrm>
            <a:off x="11694160" y="6356350"/>
            <a:ext cx="497840" cy="501650"/>
          </a:xfrm>
          <a:prstGeom prst="rect">
            <a:avLst/>
          </a:prstGeom>
        </p:spPr>
        <p:txBody>
          <a:bodyPr anchor="ctr"/>
          <a:lstStyle>
            <a:lvl1pPr algn="ctr">
              <a:defRPr sz="1400"/>
            </a:lvl1pPr>
          </a:lstStyle>
          <a:p>
            <a:fld id="{8CD163E1-72E7-7944-A73E-F4FF5EB080ED}" type="slidenum">
              <a:rPr lang="en-US" smtClean="0"/>
              <a:pPr/>
              <a:t>‹#›</a:t>
            </a:fld>
            <a:endParaRPr lang="en-US" dirty="0"/>
          </a:p>
        </p:txBody>
      </p:sp>
      <p:sp>
        <p:nvSpPr>
          <p:cNvPr id="5" name="Content Placeholder 2">
            <a:extLst>
              <a:ext uri="{FF2B5EF4-FFF2-40B4-BE49-F238E27FC236}">
                <a16:creationId xmlns:a16="http://schemas.microsoft.com/office/drawing/2014/main" id="{6D8FCAAF-85FF-E0EA-5790-5B95332519AB}"/>
              </a:ext>
            </a:extLst>
          </p:cNvPr>
          <p:cNvSpPr>
            <a:spLocks noGrp="1"/>
          </p:cNvSpPr>
          <p:nvPr>
            <p:ph idx="15"/>
          </p:nvPr>
        </p:nvSpPr>
        <p:spPr>
          <a:xfrm>
            <a:off x="299763" y="3078480"/>
            <a:ext cx="4206240" cy="2922115"/>
          </a:xfrm>
          <a:prstGeom prst="rect">
            <a:avLst/>
          </a:prstGeom>
        </p:spPr>
        <p:txBody>
          <a:bodyPr lIns="0">
            <a:noAutofit/>
          </a:bodyPr>
          <a:lstStyle>
            <a:lvl1pPr marL="0" indent="0" algn="l">
              <a:buFontTx/>
              <a:buNone/>
              <a:defRPr>
                <a:solidFill>
                  <a:schemeClr val="tx1"/>
                </a:solidFill>
              </a:defRPr>
            </a:lvl1pPr>
            <a:lvl2pPr marL="9525" indent="0" algn="l">
              <a:lnSpc>
                <a:spcPct val="110000"/>
              </a:lnSpc>
              <a:spcBef>
                <a:spcPts val="1000"/>
              </a:spcBef>
              <a:buFontTx/>
              <a:buNone/>
              <a:tabLst/>
              <a:defRPr>
                <a:solidFill>
                  <a:schemeClr val="tx1"/>
                </a:solidFill>
              </a:defRPr>
            </a:lvl2pPr>
            <a:lvl3pPr marL="9525" indent="0" algn="l">
              <a:lnSpc>
                <a:spcPct val="110000"/>
              </a:lnSpc>
              <a:spcBef>
                <a:spcPts val="1000"/>
              </a:spcBef>
              <a:buFontTx/>
              <a:buNone/>
              <a:tabLst>
                <a:tab pos="914400" algn="l"/>
              </a:tabLst>
              <a:defRPr>
                <a:solidFill>
                  <a:schemeClr val="tx1"/>
                </a:solidFill>
              </a:defRPr>
            </a:lvl3pPr>
            <a:lvl4pPr marL="9525" indent="0" algn="l">
              <a:lnSpc>
                <a:spcPct val="110000"/>
              </a:lnSpc>
              <a:spcBef>
                <a:spcPts val="1000"/>
              </a:spcBef>
              <a:buFontTx/>
              <a:buNone/>
              <a:tabLst/>
              <a:defRPr>
                <a:solidFill>
                  <a:schemeClr val="tx1"/>
                </a:solidFill>
              </a:defRPr>
            </a:lvl4pPr>
            <a:lvl5pPr marL="9525" indent="0" algn="l">
              <a:lnSpc>
                <a:spcPct val="110000"/>
              </a:lnSpc>
              <a:spcBef>
                <a:spcPts val="1000"/>
              </a:spcBef>
              <a:buFontTx/>
              <a:buNone/>
              <a:tabLst/>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2">
            <a:extLst>
              <a:ext uri="{FF2B5EF4-FFF2-40B4-BE49-F238E27FC236}">
                <a16:creationId xmlns:a16="http://schemas.microsoft.com/office/drawing/2014/main" id="{C3EFD2E7-6F21-575D-457D-0D8EFDDEA394}"/>
              </a:ext>
            </a:extLst>
          </p:cNvPr>
          <p:cNvSpPr>
            <a:spLocks noGrp="1"/>
          </p:cNvSpPr>
          <p:nvPr>
            <p:ph idx="18"/>
          </p:nvPr>
        </p:nvSpPr>
        <p:spPr>
          <a:xfrm>
            <a:off x="6196845" y="3078480"/>
            <a:ext cx="4206240" cy="2922115"/>
          </a:xfrm>
          <a:prstGeom prst="rect">
            <a:avLst/>
          </a:prstGeom>
        </p:spPr>
        <p:txBody>
          <a:bodyPr lIns="0">
            <a:noAutofit/>
          </a:bodyPr>
          <a:lstStyle>
            <a:lvl1pPr marL="0" indent="0" algn="l">
              <a:buFontTx/>
              <a:buNone/>
              <a:defRPr>
                <a:solidFill>
                  <a:schemeClr val="tx1"/>
                </a:solidFill>
              </a:defRPr>
            </a:lvl1pPr>
            <a:lvl2pPr marL="9525" indent="0" algn="l">
              <a:lnSpc>
                <a:spcPct val="110000"/>
              </a:lnSpc>
              <a:spcBef>
                <a:spcPts val="1000"/>
              </a:spcBef>
              <a:buFontTx/>
              <a:buNone/>
              <a:tabLst/>
              <a:defRPr>
                <a:solidFill>
                  <a:schemeClr val="tx1"/>
                </a:solidFill>
              </a:defRPr>
            </a:lvl2pPr>
            <a:lvl3pPr marL="9525" indent="0" algn="l">
              <a:lnSpc>
                <a:spcPct val="110000"/>
              </a:lnSpc>
              <a:spcBef>
                <a:spcPts val="1000"/>
              </a:spcBef>
              <a:buFontTx/>
              <a:buNone/>
              <a:tabLst>
                <a:tab pos="914400" algn="l"/>
              </a:tabLst>
              <a:defRPr>
                <a:solidFill>
                  <a:schemeClr val="tx1"/>
                </a:solidFill>
              </a:defRPr>
            </a:lvl3pPr>
            <a:lvl4pPr marL="9525" indent="0" algn="l">
              <a:lnSpc>
                <a:spcPct val="110000"/>
              </a:lnSpc>
              <a:spcBef>
                <a:spcPts val="1000"/>
              </a:spcBef>
              <a:buFontTx/>
              <a:buNone/>
              <a:tabLst/>
              <a:defRPr>
                <a:solidFill>
                  <a:schemeClr val="tx1"/>
                </a:solidFill>
              </a:defRPr>
            </a:lvl4pPr>
            <a:lvl5pPr marL="9525" indent="0" algn="l">
              <a:lnSpc>
                <a:spcPct val="110000"/>
              </a:lnSpc>
              <a:spcBef>
                <a:spcPts val="1000"/>
              </a:spcBef>
              <a:buFontTx/>
              <a:buNone/>
              <a:tabLst/>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Oval 6">
            <a:extLst>
              <a:ext uri="{FF2B5EF4-FFF2-40B4-BE49-F238E27FC236}">
                <a16:creationId xmlns:a16="http://schemas.microsoft.com/office/drawing/2014/main" id="{5487CF32-E39E-672E-8D59-EBD2E1B6155E}"/>
              </a:ext>
            </a:extLst>
          </p:cNvPr>
          <p:cNvSpPr/>
          <p:nvPr userDrawn="1"/>
        </p:nvSpPr>
        <p:spPr>
          <a:xfrm>
            <a:off x="1699303" y="1193798"/>
            <a:ext cx="1407161" cy="1407161"/>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8059BA23-A428-5175-C3E9-D65D3C34659A}"/>
              </a:ext>
            </a:extLst>
          </p:cNvPr>
          <p:cNvSpPr/>
          <p:nvPr userDrawn="1"/>
        </p:nvSpPr>
        <p:spPr>
          <a:xfrm>
            <a:off x="7596386" y="1153158"/>
            <a:ext cx="1407161" cy="1407161"/>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nline Image Placeholder 17">
            <a:extLst>
              <a:ext uri="{FF2B5EF4-FFF2-40B4-BE49-F238E27FC236}">
                <a16:creationId xmlns:a16="http://schemas.microsoft.com/office/drawing/2014/main" id="{3FFF9AB7-85E6-7CC8-A152-B13155FE0525}"/>
              </a:ext>
            </a:extLst>
          </p:cNvPr>
          <p:cNvSpPr>
            <a:spLocks noGrp="1"/>
          </p:cNvSpPr>
          <p:nvPr>
            <p:ph type="clipArt" sz="quarter" idx="24" hasCustomPrompt="1"/>
          </p:nvPr>
        </p:nvSpPr>
        <p:spPr>
          <a:xfrm>
            <a:off x="1774234" y="1307720"/>
            <a:ext cx="1257299" cy="1257299"/>
          </a:xfrm>
          <a:noFill/>
        </p:spPr>
        <p:txBody>
          <a:bodyPr anchor="ctr">
            <a:normAutofit/>
          </a:bodyPr>
          <a:lstStyle>
            <a:lvl1pPr marL="0" indent="0" algn="ctr">
              <a:buNone/>
              <a:defRPr sz="1800"/>
            </a:lvl1pPr>
          </a:lstStyle>
          <a:p>
            <a:r>
              <a:rPr lang="en-US" dirty="0"/>
              <a:t>ICON</a:t>
            </a:r>
          </a:p>
        </p:txBody>
      </p:sp>
      <p:sp>
        <p:nvSpPr>
          <p:cNvPr id="11" name="Online Image Placeholder 17">
            <a:extLst>
              <a:ext uri="{FF2B5EF4-FFF2-40B4-BE49-F238E27FC236}">
                <a16:creationId xmlns:a16="http://schemas.microsoft.com/office/drawing/2014/main" id="{8C0CA1E2-E53F-4DD2-E830-A14F77AD6E5E}"/>
              </a:ext>
            </a:extLst>
          </p:cNvPr>
          <p:cNvSpPr>
            <a:spLocks noGrp="1"/>
          </p:cNvSpPr>
          <p:nvPr>
            <p:ph type="clipArt" sz="quarter" idx="26" hasCustomPrompt="1"/>
          </p:nvPr>
        </p:nvSpPr>
        <p:spPr>
          <a:xfrm>
            <a:off x="7671316" y="1307720"/>
            <a:ext cx="1257299" cy="1257299"/>
          </a:xfrm>
          <a:noFill/>
        </p:spPr>
        <p:txBody>
          <a:bodyPr anchor="ctr">
            <a:normAutofit/>
          </a:bodyPr>
          <a:lstStyle>
            <a:lvl1pPr marL="0" indent="0" algn="ctr">
              <a:buNone/>
              <a:defRPr sz="1800"/>
            </a:lvl1pPr>
          </a:lstStyle>
          <a:p>
            <a:r>
              <a:rPr lang="en-US" dirty="0"/>
              <a:t>ICON</a:t>
            </a:r>
          </a:p>
        </p:txBody>
      </p:sp>
    </p:spTree>
    <p:extLst>
      <p:ext uri="{BB962C8B-B14F-4D97-AF65-F5344CB8AC3E}">
        <p14:creationId xmlns:p14="http://schemas.microsoft.com/office/powerpoint/2010/main" val="77737632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2_CIRCLES_REVERS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A329B8CD-BBB7-1D4F-584B-2B67EFCBE3A9}"/>
              </a:ext>
            </a:extLst>
          </p:cNvPr>
          <p:cNvSpPr/>
          <p:nvPr userDrawn="1"/>
        </p:nvSpPr>
        <p:spPr>
          <a:xfrm>
            <a:off x="0" y="-1"/>
            <a:ext cx="12192000" cy="6333893"/>
          </a:xfrm>
          <a:prstGeom prst="rect">
            <a:avLst/>
          </a:prstGeom>
          <a:solidFill>
            <a:srgbClr val="0C30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9AC8F80-8CDB-4649-7DF0-205F324F9A2C}"/>
              </a:ext>
            </a:extLst>
          </p:cNvPr>
          <p:cNvSpPr>
            <a:spLocks noGrp="1"/>
          </p:cNvSpPr>
          <p:nvPr>
            <p:ph type="title"/>
          </p:nvPr>
        </p:nvSpPr>
        <p:spPr>
          <a:xfrm>
            <a:off x="301083" y="365126"/>
            <a:ext cx="11052717" cy="928416"/>
          </a:xfrm>
          <a:prstGeom prst="rect">
            <a:avLst/>
          </a:prstGeom>
        </p:spPr>
        <p:txBody>
          <a:bodyPr lIns="0" anchor="t">
            <a:noAutofit/>
          </a:bodyPr>
          <a:lstStyle>
            <a:lvl1pPr>
              <a:defRPr sz="3600" b="1">
                <a:solidFill>
                  <a:schemeClr val="bg1"/>
                </a:solidFill>
              </a:defRPr>
            </a:lvl1pPr>
          </a:lstStyle>
          <a:p>
            <a:r>
              <a:rPr lang="en-US"/>
              <a:t>Click to edit Master title style</a:t>
            </a:r>
            <a:endParaRPr lang="en-US" dirty="0"/>
          </a:p>
        </p:txBody>
      </p:sp>
      <p:cxnSp>
        <p:nvCxnSpPr>
          <p:cNvPr id="10" name="Straight Connector 9">
            <a:extLst>
              <a:ext uri="{FF2B5EF4-FFF2-40B4-BE49-F238E27FC236}">
                <a16:creationId xmlns:a16="http://schemas.microsoft.com/office/drawing/2014/main" id="{B4D3F003-1916-B162-B73C-40F4120119AF}"/>
              </a:ext>
            </a:extLst>
          </p:cNvPr>
          <p:cNvCxnSpPr>
            <a:cxnSpLocks/>
          </p:cNvCxnSpPr>
          <p:nvPr userDrawn="1"/>
        </p:nvCxnSpPr>
        <p:spPr>
          <a:xfrm>
            <a:off x="299763" y="62610"/>
            <a:ext cx="964367" cy="0"/>
          </a:xfrm>
          <a:prstGeom prst="line">
            <a:avLst/>
          </a:prstGeom>
          <a:ln w="127000">
            <a:solidFill>
              <a:schemeClr val="accent4"/>
            </a:solidFill>
          </a:ln>
        </p:spPr>
        <p:style>
          <a:lnRef idx="2">
            <a:schemeClr val="accent1"/>
          </a:lnRef>
          <a:fillRef idx="0">
            <a:schemeClr val="accent1"/>
          </a:fillRef>
          <a:effectRef idx="1">
            <a:schemeClr val="accent1"/>
          </a:effectRef>
          <a:fontRef idx="minor">
            <a:schemeClr val="tx1"/>
          </a:fontRef>
        </p:style>
      </p:cxnSp>
      <p:sp>
        <p:nvSpPr>
          <p:cNvPr id="13" name="Slide Number Placeholder 5">
            <a:extLst>
              <a:ext uri="{FF2B5EF4-FFF2-40B4-BE49-F238E27FC236}">
                <a16:creationId xmlns:a16="http://schemas.microsoft.com/office/drawing/2014/main" id="{93E35D39-0E67-F379-F7C7-B59CAB4E6C4E}"/>
              </a:ext>
            </a:extLst>
          </p:cNvPr>
          <p:cNvSpPr>
            <a:spLocks noGrp="1"/>
          </p:cNvSpPr>
          <p:nvPr>
            <p:ph type="sldNum" sz="quarter" idx="4"/>
          </p:nvPr>
        </p:nvSpPr>
        <p:spPr>
          <a:xfrm>
            <a:off x="11694160" y="6356350"/>
            <a:ext cx="497840" cy="501650"/>
          </a:xfrm>
          <a:prstGeom prst="rect">
            <a:avLst/>
          </a:prstGeom>
        </p:spPr>
        <p:txBody>
          <a:bodyPr anchor="ctr"/>
          <a:lstStyle>
            <a:lvl1pPr algn="ctr">
              <a:defRPr sz="1400"/>
            </a:lvl1pPr>
          </a:lstStyle>
          <a:p>
            <a:fld id="{8CD163E1-72E7-7944-A73E-F4FF5EB080ED}" type="slidenum">
              <a:rPr lang="en-US" smtClean="0"/>
              <a:pPr/>
              <a:t>‹#›</a:t>
            </a:fld>
            <a:endParaRPr lang="en-US" dirty="0"/>
          </a:p>
        </p:txBody>
      </p:sp>
      <p:sp>
        <p:nvSpPr>
          <p:cNvPr id="5" name="Content Placeholder 2">
            <a:extLst>
              <a:ext uri="{FF2B5EF4-FFF2-40B4-BE49-F238E27FC236}">
                <a16:creationId xmlns:a16="http://schemas.microsoft.com/office/drawing/2014/main" id="{D76BA60A-1E8E-6D7B-797D-0DF5BD63F342}"/>
              </a:ext>
            </a:extLst>
          </p:cNvPr>
          <p:cNvSpPr>
            <a:spLocks noGrp="1"/>
          </p:cNvSpPr>
          <p:nvPr>
            <p:ph idx="15"/>
          </p:nvPr>
        </p:nvSpPr>
        <p:spPr>
          <a:xfrm>
            <a:off x="299763" y="3078480"/>
            <a:ext cx="4206240" cy="2922115"/>
          </a:xfrm>
          <a:prstGeom prst="rect">
            <a:avLst/>
          </a:prstGeom>
        </p:spPr>
        <p:txBody>
          <a:bodyPr lIns="0">
            <a:noAutofit/>
          </a:bodyPr>
          <a:lstStyle>
            <a:lvl1pPr marL="0" indent="0" algn="l">
              <a:buFontTx/>
              <a:buNone/>
              <a:defRPr>
                <a:solidFill>
                  <a:schemeClr val="bg1"/>
                </a:solidFill>
              </a:defRPr>
            </a:lvl1pPr>
            <a:lvl2pPr marL="9525" indent="0" algn="l">
              <a:lnSpc>
                <a:spcPct val="110000"/>
              </a:lnSpc>
              <a:spcBef>
                <a:spcPts val="1000"/>
              </a:spcBef>
              <a:buFontTx/>
              <a:buNone/>
              <a:tabLst/>
              <a:defRPr>
                <a:solidFill>
                  <a:schemeClr val="bg1"/>
                </a:solidFill>
              </a:defRPr>
            </a:lvl2pPr>
            <a:lvl3pPr marL="9525" indent="0" algn="l">
              <a:lnSpc>
                <a:spcPct val="110000"/>
              </a:lnSpc>
              <a:spcBef>
                <a:spcPts val="1000"/>
              </a:spcBef>
              <a:buFontTx/>
              <a:buNone/>
              <a:tabLst>
                <a:tab pos="914400" algn="l"/>
              </a:tabLst>
              <a:defRPr>
                <a:solidFill>
                  <a:schemeClr val="bg1"/>
                </a:solidFill>
              </a:defRPr>
            </a:lvl3pPr>
            <a:lvl4pPr marL="9525" indent="0" algn="l">
              <a:lnSpc>
                <a:spcPct val="110000"/>
              </a:lnSpc>
              <a:spcBef>
                <a:spcPts val="1000"/>
              </a:spcBef>
              <a:buFontTx/>
              <a:buNone/>
              <a:tabLst/>
              <a:defRPr>
                <a:solidFill>
                  <a:schemeClr val="bg1"/>
                </a:solidFill>
              </a:defRPr>
            </a:lvl4pPr>
            <a:lvl5pPr marL="9525" indent="0" algn="l">
              <a:lnSpc>
                <a:spcPct val="110000"/>
              </a:lnSpc>
              <a:spcBef>
                <a:spcPts val="1000"/>
              </a:spcBef>
              <a:buFontTx/>
              <a:buNone/>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2">
            <a:extLst>
              <a:ext uri="{FF2B5EF4-FFF2-40B4-BE49-F238E27FC236}">
                <a16:creationId xmlns:a16="http://schemas.microsoft.com/office/drawing/2014/main" id="{290E9ECD-16A8-2A4A-8778-A7E834DA5F93}"/>
              </a:ext>
            </a:extLst>
          </p:cNvPr>
          <p:cNvSpPr>
            <a:spLocks noGrp="1"/>
          </p:cNvSpPr>
          <p:nvPr>
            <p:ph idx="18"/>
          </p:nvPr>
        </p:nvSpPr>
        <p:spPr>
          <a:xfrm>
            <a:off x="6196845" y="3078480"/>
            <a:ext cx="4206240" cy="2922115"/>
          </a:xfrm>
          <a:prstGeom prst="rect">
            <a:avLst/>
          </a:prstGeom>
        </p:spPr>
        <p:txBody>
          <a:bodyPr lIns="0">
            <a:noAutofit/>
          </a:bodyPr>
          <a:lstStyle>
            <a:lvl1pPr marL="0" indent="0" algn="l">
              <a:buFontTx/>
              <a:buNone/>
              <a:defRPr>
                <a:solidFill>
                  <a:schemeClr val="bg1"/>
                </a:solidFill>
              </a:defRPr>
            </a:lvl1pPr>
            <a:lvl2pPr marL="9525" indent="0" algn="l">
              <a:lnSpc>
                <a:spcPct val="110000"/>
              </a:lnSpc>
              <a:spcBef>
                <a:spcPts val="1000"/>
              </a:spcBef>
              <a:buFontTx/>
              <a:buNone/>
              <a:tabLst/>
              <a:defRPr>
                <a:solidFill>
                  <a:schemeClr val="bg1"/>
                </a:solidFill>
              </a:defRPr>
            </a:lvl2pPr>
            <a:lvl3pPr marL="9525" indent="0" algn="l">
              <a:lnSpc>
                <a:spcPct val="110000"/>
              </a:lnSpc>
              <a:spcBef>
                <a:spcPts val="1000"/>
              </a:spcBef>
              <a:buFontTx/>
              <a:buNone/>
              <a:tabLst>
                <a:tab pos="914400" algn="l"/>
              </a:tabLst>
              <a:defRPr>
                <a:solidFill>
                  <a:schemeClr val="bg1"/>
                </a:solidFill>
              </a:defRPr>
            </a:lvl3pPr>
            <a:lvl4pPr marL="9525" indent="0" algn="l">
              <a:lnSpc>
                <a:spcPct val="110000"/>
              </a:lnSpc>
              <a:spcBef>
                <a:spcPts val="1000"/>
              </a:spcBef>
              <a:buFontTx/>
              <a:buNone/>
              <a:tabLst/>
              <a:defRPr>
                <a:solidFill>
                  <a:schemeClr val="bg1"/>
                </a:solidFill>
              </a:defRPr>
            </a:lvl4pPr>
            <a:lvl5pPr marL="9525" indent="0" algn="l">
              <a:lnSpc>
                <a:spcPct val="110000"/>
              </a:lnSpc>
              <a:spcBef>
                <a:spcPts val="1000"/>
              </a:spcBef>
              <a:buFontTx/>
              <a:buNone/>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Oval 6">
            <a:extLst>
              <a:ext uri="{FF2B5EF4-FFF2-40B4-BE49-F238E27FC236}">
                <a16:creationId xmlns:a16="http://schemas.microsoft.com/office/drawing/2014/main" id="{BC0AE58A-844E-2E2D-AD9D-1ED4B9B2BB67}"/>
              </a:ext>
            </a:extLst>
          </p:cNvPr>
          <p:cNvSpPr/>
          <p:nvPr userDrawn="1"/>
        </p:nvSpPr>
        <p:spPr>
          <a:xfrm>
            <a:off x="1699303" y="1193798"/>
            <a:ext cx="1407161" cy="1407161"/>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7A866A9D-C1CC-CEF9-9B88-DA48E425296B}"/>
              </a:ext>
            </a:extLst>
          </p:cNvPr>
          <p:cNvSpPr/>
          <p:nvPr userDrawn="1"/>
        </p:nvSpPr>
        <p:spPr>
          <a:xfrm>
            <a:off x="7596386" y="1153158"/>
            <a:ext cx="1407161" cy="1407161"/>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nline Image Placeholder 17">
            <a:extLst>
              <a:ext uri="{FF2B5EF4-FFF2-40B4-BE49-F238E27FC236}">
                <a16:creationId xmlns:a16="http://schemas.microsoft.com/office/drawing/2014/main" id="{19896FE8-CB5F-05BA-EC05-25D064289AA9}"/>
              </a:ext>
            </a:extLst>
          </p:cNvPr>
          <p:cNvSpPr>
            <a:spLocks noGrp="1"/>
          </p:cNvSpPr>
          <p:nvPr>
            <p:ph type="clipArt" sz="quarter" idx="24" hasCustomPrompt="1"/>
          </p:nvPr>
        </p:nvSpPr>
        <p:spPr>
          <a:xfrm>
            <a:off x="1774234" y="1307720"/>
            <a:ext cx="1257299" cy="1257299"/>
          </a:xfrm>
          <a:noFill/>
        </p:spPr>
        <p:txBody>
          <a:bodyPr anchor="ctr">
            <a:normAutofit/>
          </a:bodyPr>
          <a:lstStyle>
            <a:lvl1pPr marL="0" indent="0" algn="ctr">
              <a:buNone/>
              <a:defRPr sz="1800"/>
            </a:lvl1pPr>
          </a:lstStyle>
          <a:p>
            <a:r>
              <a:rPr lang="en-US" dirty="0"/>
              <a:t>ICON</a:t>
            </a:r>
          </a:p>
        </p:txBody>
      </p:sp>
      <p:sp>
        <p:nvSpPr>
          <p:cNvPr id="11" name="Online Image Placeholder 17">
            <a:extLst>
              <a:ext uri="{FF2B5EF4-FFF2-40B4-BE49-F238E27FC236}">
                <a16:creationId xmlns:a16="http://schemas.microsoft.com/office/drawing/2014/main" id="{718A8CBF-F956-A0D5-8FD3-15115DA65E48}"/>
              </a:ext>
            </a:extLst>
          </p:cNvPr>
          <p:cNvSpPr>
            <a:spLocks noGrp="1"/>
          </p:cNvSpPr>
          <p:nvPr>
            <p:ph type="clipArt" sz="quarter" idx="26" hasCustomPrompt="1"/>
          </p:nvPr>
        </p:nvSpPr>
        <p:spPr>
          <a:xfrm>
            <a:off x="7671316" y="1307720"/>
            <a:ext cx="1257299" cy="1257299"/>
          </a:xfrm>
          <a:noFill/>
        </p:spPr>
        <p:txBody>
          <a:bodyPr anchor="ctr">
            <a:normAutofit/>
          </a:bodyPr>
          <a:lstStyle>
            <a:lvl1pPr marL="0" indent="0" algn="ctr">
              <a:buNone/>
              <a:defRPr sz="1800"/>
            </a:lvl1pPr>
          </a:lstStyle>
          <a:p>
            <a:r>
              <a:rPr lang="en-US" dirty="0"/>
              <a:t>ICON</a:t>
            </a:r>
          </a:p>
        </p:txBody>
      </p:sp>
    </p:spTree>
    <p:extLst>
      <p:ext uri="{BB962C8B-B14F-4D97-AF65-F5344CB8AC3E}">
        <p14:creationId xmlns:p14="http://schemas.microsoft.com/office/powerpoint/2010/main" val="368681695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3_CIRCLES_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C8F80-8CDB-4649-7DF0-205F324F9A2C}"/>
              </a:ext>
            </a:extLst>
          </p:cNvPr>
          <p:cNvSpPr>
            <a:spLocks noGrp="1"/>
          </p:cNvSpPr>
          <p:nvPr>
            <p:ph type="title"/>
          </p:nvPr>
        </p:nvSpPr>
        <p:spPr>
          <a:xfrm>
            <a:off x="301083" y="365126"/>
            <a:ext cx="11052717" cy="928416"/>
          </a:xfrm>
          <a:prstGeom prst="rect">
            <a:avLst/>
          </a:prstGeom>
        </p:spPr>
        <p:txBody>
          <a:bodyPr lIns="0" anchor="t">
            <a:noAutofit/>
          </a:bodyPr>
          <a:lstStyle>
            <a:lvl1pPr>
              <a:defRPr sz="3600" b="1">
                <a:solidFill>
                  <a:schemeClr val="accent2"/>
                </a:solidFill>
              </a:defRPr>
            </a:lvl1pPr>
          </a:lstStyle>
          <a:p>
            <a:r>
              <a:rPr lang="en-US"/>
              <a:t>Click to edit Master title style</a:t>
            </a:r>
            <a:endParaRPr lang="en-US" dirty="0"/>
          </a:p>
        </p:txBody>
      </p:sp>
      <p:cxnSp>
        <p:nvCxnSpPr>
          <p:cNvPr id="10" name="Straight Connector 9">
            <a:extLst>
              <a:ext uri="{FF2B5EF4-FFF2-40B4-BE49-F238E27FC236}">
                <a16:creationId xmlns:a16="http://schemas.microsoft.com/office/drawing/2014/main" id="{B4D3F003-1916-B162-B73C-40F4120119AF}"/>
              </a:ext>
            </a:extLst>
          </p:cNvPr>
          <p:cNvCxnSpPr>
            <a:cxnSpLocks/>
          </p:cNvCxnSpPr>
          <p:nvPr userDrawn="1"/>
        </p:nvCxnSpPr>
        <p:spPr>
          <a:xfrm>
            <a:off x="299763" y="62610"/>
            <a:ext cx="964367" cy="0"/>
          </a:xfrm>
          <a:prstGeom prst="line">
            <a:avLst/>
          </a:prstGeom>
          <a:ln w="127000">
            <a:solidFill>
              <a:schemeClr val="accent4"/>
            </a:solidFill>
          </a:ln>
        </p:spPr>
        <p:style>
          <a:lnRef idx="2">
            <a:schemeClr val="accent1"/>
          </a:lnRef>
          <a:fillRef idx="0">
            <a:schemeClr val="accent1"/>
          </a:fillRef>
          <a:effectRef idx="1">
            <a:schemeClr val="accent1"/>
          </a:effectRef>
          <a:fontRef idx="minor">
            <a:schemeClr val="tx1"/>
          </a:fontRef>
        </p:style>
      </p:cxnSp>
      <p:sp>
        <p:nvSpPr>
          <p:cNvPr id="12" name="Slide Number Placeholder 5">
            <a:extLst>
              <a:ext uri="{FF2B5EF4-FFF2-40B4-BE49-F238E27FC236}">
                <a16:creationId xmlns:a16="http://schemas.microsoft.com/office/drawing/2014/main" id="{D43EF9F3-411A-06C2-F7D9-4260C7884981}"/>
              </a:ext>
            </a:extLst>
          </p:cNvPr>
          <p:cNvSpPr>
            <a:spLocks noGrp="1"/>
          </p:cNvSpPr>
          <p:nvPr>
            <p:ph type="sldNum" sz="quarter" idx="4"/>
          </p:nvPr>
        </p:nvSpPr>
        <p:spPr>
          <a:xfrm>
            <a:off x="11694160" y="6356350"/>
            <a:ext cx="497840" cy="501650"/>
          </a:xfrm>
          <a:prstGeom prst="rect">
            <a:avLst/>
          </a:prstGeom>
        </p:spPr>
        <p:txBody>
          <a:bodyPr anchor="ctr"/>
          <a:lstStyle>
            <a:lvl1pPr algn="ctr">
              <a:defRPr sz="1400"/>
            </a:lvl1pPr>
          </a:lstStyle>
          <a:p>
            <a:fld id="{8CD163E1-72E7-7944-A73E-F4FF5EB080ED}" type="slidenum">
              <a:rPr lang="en-US" smtClean="0"/>
              <a:pPr/>
              <a:t>‹#›</a:t>
            </a:fld>
            <a:endParaRPr lang="en-US" dirty="0"/>
          </a:p>
        </p:txBody>
      </p:sp>
      <p:sp>
        <p:nvSpPr>
          <p:cNvPr id="3" name="Content Placeholder 2">
            <a:extLst>
              <a:ext uri="{FF2B5EF4-FFF2-40B4-BE49-F238E27FC236}">
                <a16:creationId xmlns:a16="http://schemas.microsoft.com/office/drawing/2014/main" id="{463AA941-4975-625B-305A-D675F69E7AE3}"/>
              </a:ext>
            </a:extLst>
          </p:cNvPr>
          <p:cNvSpPr>
            <a:spLocks noGrp="1"/>
          </p:cNvSpPr>
          <p:nvPr>
            <p:ph idx="15"/>
          </p:nvPr>
        </p:nvSpPr>
        <p:spPr>
          <a:xfrm>
            <a:off x="4280571" y="3078480"/>
            <a:ext cx="3200400" cy="2922115"/>
          </a:xfrm>
          <a:prstGeom prst="rect">
            <a:avLst/>
          </a:prstGeom>
        </p:spPr>
        <p:txBody>
          <a:bodyPr lIns="0">
            <a:noAutofit/>
          </a:bodyPr>
          <a:lstStyle>
            <a:lvl1pPr marL="0" indent="0" algn="l">
              <a:buFontTx/>
              <a:buNone/>
              <a:defRPr>
                <a:solidFill>
                  <a:schemeClr val="tx1"/>
                </a:solidFill>
              </a:defRPr>
            </a:lvl1pPr>
            <a:lvl2pPr marL="9525" indent="0" algn="l">
              <a:lnSpc>
                <a:spcPct val="110000"/>
              </a:lnSpc>
              <a:spcBef>
                <a:spcPts val="1000"/>
              </a:spcBef>
              <a:buFontTx/>
              <a:buNone/>
              <a:tabLst/>
              <a:defRPr>
                <a:solidFill>
                  <a:schemeClr val="tx1"/>
                </a:solidFill>
              </a:defRPr>
            </a:lvl2pPr>
            <a:lvl3pPr marL="9525" indent="0" algn="l">
              <a:lnSpc>
                <a:spcPct val="110000"/>
              </a:lnSpc>
              <a:spcBef>
                <a:spcPts val="1000"/>
              </a:spcBef>
              <a:buFontTx/>
              <a:buNone/>
              <a:tabLst>
                <a:tab pos="914400" algn="l"/>
              </a:tabLst>
              <a:defRPr>
                <a:solidFill>
                  <a:schemeClr val="tx1"/>
                </a:solidFill>
              </a:defRPr>
            </a:lvl3pPr>
            <a:lvl4pPr marL="9525" indent="0" algn="l">
              <a:lnSpc>
                <a:spcPct val="110000"/>
              </a:lnSpc>
              <a:spcBef>
                <a:spcPts val="1000"/>
              </a:spcBef>
              <a:buFontTx/>
              <a:buNone/>
              <a:tabLst/>
              <a:defRPr>
                <a:solidFill>
                  <a:schemeClr val="tx1"/>
                </a:solidFill>
              </a:defRPr>
            </a:lvl4pPr>
            <a:lvl5pPr marL="9525" indent="0" algn="l">
              <a:lnSpc>
                <a:spcPct val="110000"/>
              </a:lnSpc>
              <a:spcBef>
                <a:spcPts val="1000"/>
              </a:spcBef>
              <a:buFontTx/>
              <a:buNone/>
              <a:tabLst/>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Oval 3">
            <a:extLst>
              <a:ext uri="{FF2B5EF4-FFF2-40B4-BE49-F238E27FC236}">
                <a16:creationId xmlns:a16="http://schemas.microsoft.com/office/drawing/2014/main" id="{3DA4EB31-A152-0EC3-138C-6FA973AF9030}"/>
              </a:ext>
            </a:extLst>
          </p:cNvPr>
          <p:cNvSpPr/>
          <p:nvPr userDrawn="1"/>
        </p:nvSpPr>
        <p:spPr>
          <a:xfrm>
            <a:off x="1303018" y="1224278"/>
            <a:ext cx="1407161" cy="1407161"/>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ontent Placeholder 2">
            <a:extLst>
              <a:ext uri="{FF2B5EF4-FFF2-40B4-BE49-F238E27FC236}">
                <a16:creationId xmlns:a16="http://schemas.microsoft.com/office/drawing/2014/main" id="{66E2B3F8-3C76-CA5F-4A3D-E9A56E32A435}"/>
              </a:ext>
            </a:extLst>
          </p:cNvPr>
          <p:cNvSpPr>
            <a:spLocks noGrp="1"/>
          </p:cNvSpPr>
          <p:nvPr>
            <p:ph idx="16"/>
          </p:nvPr>
        </p:nvSpPr>
        <p:spPr>
          <a:xfrm>
            <a:off x="406398" y="3078480"/>
            <a:ext cx="3200400" cy="2922115"/>
          </a:xfrm>
          <a:prstGeom prst="rect">
            <a:avLst/>
          </a:prstGeom>
        </p:spPr>
        <p:txBody>
          <a:bodyPr lIns="0">
            <a:noAutofit/>
          </a:bodyPr>
          <a:lstStyle>
            <a:lvl1pPr marL="0" indent="0" algn="l">
              <a:buFontTx/>
              <a:buNone/>
              <a:defRPr>
                <a:solidFill>
                  <a:schemeClr val="tx1"/>
                </a:solidFill>
              </a:defRPr>
            </a:lvl1pPr>
            <a:lvl2pPr marL="9525" indent="0" algn="l">
              <a:lnSpc>
                <a:spcPct val="110000"/>
              </a:lnSpc>
              <a:spcBef>
                <a:spcPts val="1000"/>
              </a:spcBef>
              <a:buFontTx/>
              <a:buNone/>
              <a:tabLst/>
              <a:defRPr>
                <a:solidFill>
                  <a:schemeClr val="tx1"/>
                </a:solidFill>
              </a:defRPr>
            </a:lvl2pPr>
            <a:lvl3pPr marL="9525" indent="0" algn="l">
              <a:lnSpc>
                <a:spcPct val="110000"/>
              </a:lnSpc>
              <a:spcBef>
                <a:spcPts val="1000"/>
              </a:spcBef>
              <a:buFontTx/>
              <a:buNone/>
              <a:tabLst>
                <a:tab pos="914400" algn="l"/>
              </a:tabLst>
              <a:defRPr>
                <a:solidFill>
                  <a:schemeClr val="tx1"/>
                </a:solidFill>
              </a:defRPr>
            </a:lvl3pPr>
            <a:lvl4pPr marL="9525" indent="0" algn="l">
              <a:lnSpc>
                <a:spcPct val="110000"/>
              </a:lnSpc>
              <a:spcBef>
                <a:spcPts val="1000"/>
              </a:spcBef>
              <a:buFontTx/>
              <a:buNone/>
              <a:tabLst/>
              <a:defRPr>
                <a:solidFill>
                  <a:schemeClr val="tx1"/>
                </a:solidFill>
              </a:defRPr>
            </a:lvl4pPr>
            <a:lvl5pPr marL="9525" indent="0" algn="l">
              <a:lnSpc>
                <a:spcPct val="110000"/>
              </a:lnSpc>
              <a:spcBef>
                <a:spcPts val="1000"/>
              </a:spcBef>
              <a:buFontTx/>
              <a:buNone/>
              <a:tabLst/>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Content Placeholder 2">
            <a:extLst>
              <a:ext uri="{FF2B5EF4-FFF2-40B4-BE49-F238E27FC236}">
                <a16:creationId xmlns:a16="http://schemas.microsoft.com/office/drawing/2014/main" id="{E2B3C784-9B9F-ECB7-3791-196AF2EFEC81}"/>
              </a:ext>
            </a:extLst>
          </p:cNvPr>
          <p:cNvSpPr>
            <a:spLocks noGrp="1"/>
          </p:cNvSpPr>
          <p:nvPr>
            <p:ph idx="18"/>
          </p:nvPr>
        </p:nvSpPr>
        <p:spPr>
          <a:xfrm>
            <a:off x="8154745" y="3078480"/>
            <a:ext cx="3200400" cy="2922115"/>
          </a:xfrm>
          <a:prstGeom prst="rect">
            <a:avLst/>
          </a:prstGeom>
        </p:spPr>
        <p:txBody>
          <a:bodyPr lIns="0">
            <a:noAutofit/>
          </a:bodyPr>
          <a:lstStyle>
            <a:lvl1pPr marL="0" indent="0" algn="l">
              <a:buFontTx/>
              <a:buNone/>
              <a:defRPr>
                <a:solidFill>
                  <a:schemeClr val="tx1"/>
                </a:solidFill>
              </a:defRPr>
            </a:lvl1pPr>
            <a:lvl2pPr marL="9525" indent="0" algn="l">
              <a:lnSpc>
                <a:spcPct val="110000"/>
              </a:lnSpc>
              <a:spcBef>
                <a:spcPts val="1000"/>
              </a:spcBef>
              <a:buFontTx/>
              <a:buNone/>
              <a:tabLst/>
              <a:defRPr>
                <a:solidFill>
                  <a:schemeClr val="tx1"/>
                </a:solidFill>
              </a:defRPr>
            </a:lvl2pPr>
            <a:lvl3pPr marL="9525" indent="0" algn="l">
              <a:lnSpc>
                <a:spcPct val="110000"/>
              </a:lnSpc>
              <a:spcBef>
                <a:spcPts val="1000"/>
              </a:spcBef>
              <a:buFontTx/>
              <a:buNone/>
              <a:tabLst>
                <a:tab pos="914400" algn="l"/>
              </a:tabLst>
              <a:defRPr>
                <a:solidFill>
                  <a:schemeClr val="tx1"/>
                </a:solidFill>
              </a:defRPr>
            </a:lvl3pPr>
            <a:lvl4pPr marL="9525" indent="0" algn="l">
              <a:lnSpc>
                <a:spcPct val="110000"/>
              </a:lnSpc>
              <a:spcBef>
                <a:spcPts val="1000"/>
              </a:spcBef>
              <a:buFontTx/>
              <a:buNone/>
              <a:tabLst/>
              <a:defRPr>
                <a:solidFill>
                  <a:schemeClr val="tx1"/>
                </a:solidFill>
              </a:defRPr>
            </a:lvl4pPr>
            <a:lvl5pPr marL="9525" indent="0" algn="l">
              <a:lnSpc>
                <a:spcPct val="110000"/>
              </a:lnSpc>
              <a:spcBef>
                <a:spcPts val="1000"/>
              </a:spcBef>
              <a:buFontTx/>
              <a:buNone/>
              <a:tabLst/>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Oval 14">
            <a:extLst>
              <a:ext uri="{FF2B5EF4-FFF2-40B4-BE49-F238E27FC236}">
                <a16:creationId xmlns:a16="http://schemas.microsoft.com/office/drawing/2014/main" id="{DB0415FE-822C-3583-3330-8BC562E217A4}"/>
              </a:ext>
            </a:extLst>
          </p:cNvPr>
          <p:cNvSpPr/>
          <p:nvPr userDrawn="1"/>
        </p:nvSpPr>
        <p:spPr>
          <a:xfrm>
            <a:off x="5177191" y="1193798"/>
            <a:ext cx="1407161" cy="1407161"/>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69CF91D4-33FD-DEFC-F6E4-6C5ADCCA1125}"/>
              </a:ext>
            </a:extLst>
          </p:cNvPr>
          <p:cNvSpPr/>
          <p:nvPr userDrawn="1"/>
        </p:nvSpPr>
        <p:spPr>
          <a:xfrm>
            <a:off x="9051365" y="1153158"/>
            <a:ext cx="1407161" cy="1407161"/>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nline Image Placeholder 17">
            <a:extLst>
              <a:ext uri="{FF2B5EF4-FFF2-40B4-BE49-F238E27FC236}">
                <a16:creationId xmlns:a16="http://schemas.microsoft.com/office/drawing/2014/main" id="{0A0D64D7-F588-1EBD-57DD-4233F21E2669}"/>
              </a:ext>
            </a:extLst>
          </p:cNvPr>
          <p:cNvSpPr>
            <a:spLocks noGrp="1"/>
          </p:cNvSpPr>
          <p:nvPr>
            <p:ph type="clipArt" sz="quarter" idx="23" hasCustomPrompt="1"/>
          </p:nvPr>
        </p:nvSpPr>
        <p:spPr>
          <a:xfrm>
            <a:off x="1377949" y="1307720"/>
            <a:ext cx="1257299" cy="1257299"/>
          </a:xfrm>
          <a:noFill/>
        </p:spPr>
        <p:txBody>
          <a:bodyPr anchor="ctr">
            <a:normAutofit/>
          </a:bodyPr>
          <a:lstStyle>
            <a:lvl1pPr marL="0" indent="0" algn="ctr">
              <a:buNone/>
              <a:defRPr sz="1800"/>
            </a:lvl1pPr>
          </a:lstStyle>
          <a:p>
            <a:r>
              <a:rPr lang="en-US" dirty="0"/>
              <a:t>ICON</a:t>
            </a:r>
          </a:p>
        </p:txBody>
      </p:sp>
      <p:sp>
        <p:nvSpPr>
          <p:cNvPr id="18" name="Online Image Placeholder 17">
            <a:extLst>
              <a:ext uri="{FF2B5EF4-FFF2-40B4-BE49-F238E27FC236}">
                <a16:creationId xmlns:a16="http://schemas.microsoft.com/office/drawing/2014/main" id="{5E598BB8-262E-974D-DC1E-67984D9D3E68}"/>
              </a:ext>
            </a:extLst>
          </p:cNvPr>
          <p:cNvSpPr>
            <a:spLocks noGrp="1"/>
          </p:cNvSpPr>
          <p:nvPr>
            <p:ph type="clipArt" sz="quarter" idx="24" hasCustomPrompt="1"/>
          </p:nvPr>
        </p:nvSpPr>
        <p:spPr>
          <a:xfrm>
            <a:off x="5252122" y="1307720"/>
            <a:ext cx="1257299" cy="1257299"/>
          </a:xfrm>
          <a:noFill/>
        </p:spPr>
        <p:txBody>
          <a:bodyPr anchor="ctr">
            <a:normAutofit/>
          </a:bodyPr>
          <a:lstStyle>
            <a:lvl1pPr marL="0" indent="0" algn="ctr">
              <a:buNone/>
              <a:defRPr sz="1800"/>
            </a:lvl1pPr>
          </a:lstStyle>
          <a:p>
            <a:r>
              <a:rPr lang="en-US" dirty="0"/>
              <a:t>ICON</a:t>
            </a:r>
          </a:p>
        </p:txBody>
      </p:sp>
      <p:sp>
        <p:nvSpPr>
          <p:cNvPr id="19" name="Online Image Placeholder 17">
            <a:extLst>
              <a:ext uri="{FF2B5EF4-FFF2-40B4-BE49-F238E27FC236}">
                <a16:creationId xmlns:a16="http://schemas.microsoft.com/office/drawing/2014/main" id="{10B7CCB6-9D8D-BF2B-E73C-363C404D9BB5}"/>
              </a:ext>
            </a:extLst>
          </p:cNvPr>
          <p:cNvSpPr>
            <a:spLocks noGrp="1"/>
          </p:cNvSpPr>
          <p:nvPr>
            <p:ph type="clipArt" sz="quarter" idx="26" hasCustomPrompt="1"/>
          </p:nvPr>
        </p:nvSpPr>
        <p:spPr>
          <a:xfrm>
            <a:off x="9126296" y="1307720"/>
            <a:ext cx="1257299" cy="1257299"/>
          </a:xfrm>
          <a:noFill/>
        </p:spPr>
        <p:txBody>
          <a:bodyPr anchor="ctr">
            <a:normAutofit/>
          </a:bodyPr>
          <a:lstStyle>
            <a:lvl1pPr marL="0" indent="0" algn="ctr">
              <a:buNone/>
              <a:defRPr sz="1800"/>
            </a:lvl1pPr>
          </a:lstStyle>
          <a:p>
            <a:r>
              <a:rPr lang="en-US" dirty="0"/>
              <a:t>ICON</a:t>
            </a:r>
          </a:p>
        </p:txBody>
      </p:sp>
    </p:spTree>
    <p:extLst>
      <p:ext uri="{BB962C8B-B14F-4D97-AF65-F5344CB8AC3E}">
        <p14:creationId xmlns:p14="http://schemas.microsoft.com/office/powerpoint/2010/main" val="68076736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3_CIRCLES_REVERS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A329B8CD-BBB7-1D4F-584B-2B67EFCBE3A9}"/>
              </a:ext>
            </a:extLst>
          </p:cNvPr>
          <p:cNvSpPr/>
          <p:nvPr userDrawn="1"/>
        </p:nvSpPr>
        <p:spPr>
          <a:xfrm>
            <a:off x="0" y="-1"/>
            <a:ext cx="12192000" cy="6333893"/>
          </a:xfrm>
          <a:prstGeom prst="rect">
            <a:avLst/>
          </a:prstGeom>
          <a:solidFill>
            <a:srgbClr val="0C30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9AC8F80-8CDB-4649-7DF0-205F324F9A2C}"/>
              </a:ext>
            </a:extLst>
          </p:cNvPr>
          <p:cNvSpPr>
            <a:spLocks noGrp="1"/>
          </p:cNvSpPr>
          <p:nvPr>
            <p:ph type="title"/>
          </p:nvPr>
        </p:nvSpPr>
        <p:spPr>
          <a:xfrm>
            <a:off x="301083" y="365126"/>
            <a:ext cx="11052717" cy="928416"/>
          </a:xfrm>
          <a:prstGeom prst="rect">
            <a:avLst/>
          </a:prstGeom>
        </p:spPr>
        <p:txBody>
          <a:bodyPr lIns="0" anchor="t">
            <a:noAutofit/>
          </a:bodyPr>
          <a:lstStyle>
            <a:lvl1pPr>
              <a:defRPr sz="3600" b="1">
                <a:solidFill>
                  <a:schemeClr val="bg1"/>
                </a:solidFill>
              </a:defRPr>
            </a:lvl1pPr>
          </a:lstStyle>
          <a:p>
            <a:r>
              <a:rPr lang="en-US"/>
              <a:t>Click to edit Master title style</a:t>
            </a:r>
            <a:endParaRPr lang="en-US" dirty="0"/>
          </a:p>
        </p:txBody>
      </p:sp>
      <p:cxnSp>
        <p:nvCxnSpPr>
          <p:cNvPr id="10" name="Straight Connector 9">
            <a:extLst>
              <a:ext uri="{FF2B5EF4-FFF2-40B4-BE49-F238E27FC236}">
                <a16:creationId xmlns:a16="http://schemas.microsoft.com/office/drawing/2014/main" id="{B4D3F003-1916-B162-B73C-40F4120119AF}"/>
              </a:ext>
            </a:extLst>
          </p:cNvPr>
          <p:cNvCxnSpPr>
            <a:cxnSpLocks/>
          </p:cNvCxnSpPr>
          <p:nvPr userDrawn="1"/>
        </p:nvCxnSpPr>
        <p:spPr>
          <a:xfrm>
            <a:off x="299763" y="62610"/>
            <a:ext cx="964367" cy="0"/>
          </a:xfrm>
          <a:prstGeom prst="line">
            <a:avLst/>
          </a:prstGeom>
          <a:ln w="127000">
            <a:solidFill>
              <a:schemeClr val="accent4"/>
            </a:solidFill>
          </a:ln>
        </p:spPr>
        <p:style>
          <a:lnRef idx="2">
            <a:schemeClr val="accent1"/>
          </a:lnRef>
          <a:fillRef idx="0">
            <a:schemeClr val="accent1"/>
          </a:fillRef>
          <a:effectRef idx="1">
            <a:schemeClr val="accent1"/>
          </a:effectRef>
          <a:fontRef idx="minor">
            <a:schemeClr val="tx1"/>
          </a:fontRef>
        </p:style>
      </p:cxnSp>
      <p:sp>
        <p:nvSpPr>
          <p:cNvPr id="13" name="Slide Number Placeholder 5">
            <a:extLst>
              <a:ext uri="{FF2B5EF4-FFF2-40B4-BE49-F238E27FC236}">
                <a16:creationId xmlns:a16="http://schemas.microsoft.com/office/drawing/2014/main" id="{93E35D39-0E67-F379-F7C7-B59CAB4E6C4E}"/>
              </a:ext>
            </a:extLst>
          </p:cNvPr>
          <p:cNvSpPr>
            <a:spLocks noGrp="1"/>
          </p:cNvSpPr>
          <p:nvPr>
            <p:ph type="sldNum" sz="quarter" idx="4"/>
          </p:nvPr>
        </p:nvSpPr>
        <p:spPr>
          <a:xfrm>
            <a:off x="11694160" y="6356350"/>
            <a:ext cx="497840" cy="501650"/>
          </a:xfrm>
          <a:prstGeom prst="rect">
            <a:avLst/>
          </a:prstGeom>
        </p:spPr>
        <p:txBody>
          <a:bodyPr anchor="ctr"/>
          <a:lstStyle>
            <a:lvl1pPr algn="ctr">
              <a:defRPr sz="1400"/>
            </a:lvl1pPr>
          </a:lstStyle>
          <a:p>
            <a:fld id="{8CD163E1-72E7-7944-A73E-F4FF5EB080ED}" type="slidenum">
              <a:rPr lang="en-US" smtClean="0"/>
              <a:pPr/>
              <a:t>‹#›</a:t>
            </a:fld>
            <a:endParaRPr lang="en-US" dirty="0"/>
          </a:p>
        </p:txBody>
      </p:sp>
      <p:sp>
        <p:nvSpPr>
          <p:cNvPr id="3" name="Content Placeholder 2">
            <a:extLst>
              <a:ext uri="{FF2B5EF4-FFF2-40B4-BE49-F238E27FC236}">
                <a16:creationId xmlns:a16="http://schemas.microsoft.com/office/drawing/2014/main" id="{79D5F1BC-934D-9C06-1ED5-E400F0078D94}"/>
              </a:ext>
            </a:extLst>
          </p:cNvPr>
          <p:cNvSpPr>
            <a:spLocks noGrp="1"/>
          </p:cNvSpPr>
          <p:nvPr>
            <p:ph idx="15"/>
          </p:nvPr>
        </p:nvSpPr>
        <p:spPr>
          <a:xfrm>
            <a:off x="4280571" y="3078480"/>
            <a:ext cx="3200400" cy="2922115"/>
          </a:xfrm>
          <a:prstGeom prst="rect">
            <a:avLst/>
          </a:prstGeom>
        </p:spPr>
        <p:txBody>
          <a:bodyPr lIns="0">
            <a:noAutofit/>
          </a:bodyPr>
          <a:lstStyle>
            <a:lvl1pPr marL="0" indent="0" algn="l">
              <a:buFontTx/>
              <a:buNone/>
              <a:defRPr>
                <a:solidFill>
                  <a:schemeClr val="bg1"/>
                </a:solidFill>
              </a:defRPr>
            </a:lvl1pPr>
            <a:lvl2pPr marL="9525" indent="0" algn="l">
              <a:lnSpc>
                <a:spcPct val="110000"/>
              </a:lnSpc>
              <a:spcBef>
                <a:spcPts val="1000"/>
              </a:spcBef>
              <a:buFontTx/>
              <a:buNone/>
              <a:tabLst/>
              <a:defRPr>
                <a:solidFill>
                  <a:schemeClr val="bg1"/>
                </a:solidFill>
              </a:defRPr>
            </a:lvl2pPr>
            <a:lvl3pPr marL="9525" indent="0" algn="l">
              <a:lnSpc>
                <a:spcPct val="110000"/>
              </a:lnSpc>
              <a:spcBef>
                <a:spcPts val="1000"/>
              </a:spcBef>
              <a:buFontTx/>
              <a:buNone/>
              <a:tabLst>
                <a:tab pos="914400" algn="l"/>
              </a:tabLst>
              <a:defRPr>
                <a:solidFill>
                  <a:schemeClr val="bg1"/>
                </a:solidFill>
              </a:defRPr>
            </a:lvl3pPr>
            <a:lvl4pPr marL="9525" indent="0" algn="l">
              <a:lnSpc>
                <a:spcPct val="110000"/>
              </a:lnSpc>
              <a:spcBef>
                <a:spcPts val="1000"/>
              </a:spcBef>
              <a:buFontTx/>
              <a:buNone/>
              <a:tabLst/>
              <a:defRPr>
                <a:solidFill>
                  <a:schemeClr val="bg1"/>
                </a:solidFill>
              </a:defRPr>
            </a:lvl4pPr>
            <a:lvl5pPr marL="9525" indent="0" algn="l">
              <a:lnSpc>
                <a:spcPct val="110000"/>
              </a:lnSpc>
              <a:spcBef>
                <a:spcPts val="1000"/>
              </a:spcBef>
              <a:buFontTx/>
              <a:buNone/>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Oval 3">
            <a:extLst>
              <a:ext uri="{FF2B5EF4-FFF2-40B4-BE49-F238E27FC236}">
                <a16:creationId xmlns:a16="http://schemas.microsoft.com/office/drawing/2014/main" id="{63D50AFE-29D0-7A93-4212-1A3042EEF15C}"/>
              </a:ext>
            </a:extLst>
          </p:cNvPr>
          <p:cNvSpPr/>
          <p:nvPr userDrawn="1"/>
        </p:nvSpPr>
        <p:spPr>
          <a:xfrm>
            <a:off x="1303018" y="1224278"/>
            <a:ext cx="1407161" cy="1407161"/>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2">
            <a:extLst>
              <a:ext uri="{FF2B5EF4-FFF2-40B4-BE49-F238E27FC236}">
                <a16:creationId xmlns:a16="http://schemas.microsoft.com/office/drawing/2014/main" id="{31A13E9A-2715-8EBA-4E13-1C31A3EDB721}"/>
              </a:ext>
            </a:extLst>
          </p:cNvPr>
          <p:cNvSpPr>
            <a:spLocks noGrp="1"/>
          </p:cNvSpPr>
          <p:nvPr>
            <p:ph idx="16"/>
          </p:nvPr>
        </p:nvSpPr>
        <p:spPr>
          <a:xfrm>
            <a:off x="406398" y="3078480"/>
            <a:ext cx="3200400" cy="2922115"/>
          </a:xfrm>
          <a:prstGeom prst="rect">
            <a:avLst/>
          </a:prstGeom>
        </p:spPr>
        <p:txBody>
          <a:bodyPr lIns="0">
            <a:noAutofit/>
          </a:bodyPr>
          <a:lstStyle>
            <a:lvl1pPr marL="0" indent="0" algn="l">
              <a:buFontTx/>
              <a:buNone/>
              <a:defRPr>
                <a:solidFill>
                  <a:schemeClr val="bg1"/>
                </a:solidFill>
              </a:defRPr>
            </a:lvl1pPr>
            <a:lvl2pPr marL="9525" indent="0" algn="l">
              <a:lnSpc>
                <a:spcPct val="110000"/>
              </a:lnSpc>
              <a:spcBef>
                <a:spcPts val="1000"/>
              </a:spcBef>
              <a:buFontTx/>
              <a:buNone/>
              <a:tabLst/>
              <a:defRPr>
                <a:solidFill>
                  <a:schemeClr val="bg1"/>
                </a:solidFill>
              </a:defRPr>
            </a:lvl2pPr>
            <a:lvl3pPr marL="9525" indent="0" algn="l">
              <a:lnSpc>
                <a:spcPct val="110000"/>
              </a:lnSpc>
              <a:spcBef>
                <a:spcPts val="1000"/>
              </a:spcBef>
              <a:buFontTx/>
              <a:buNone/>
              <a:tabLst>
                <a:tab pos="914400" algn="l"/>
              </a:tabLst>
              <a:defRPr>
                <a:solidFill>
                  <a:schemeClr val="bg1"/>
                </a:solidFill>
              </a:defRPr>
            </a:lvl3pPr>
            <a:lvl4pPr marL="9525" indent="0" algn="l">
              <a:lnSpc>
                <a:spcPct val="110000"/>
              </a:lnSpc>
              <a:spcBef>
                <a:spcPts val="1000"/>
              </a:spcBef>
              <a:buFontTx/>
              <a:buNone/>
              <a:tabLst/>
              <a:defRPr>
                <a:solidFill>
                  <a:schemeClr val="bg1"/>
                </a:solidFill>
              </a:defRPr>
            </a:lvl4pPr>
            <a:lvl5pPr marL="9525" indent="0" algn="l">
              <a:lnSpc>
                <a:spcPct val="110000"/>
              </a:lnSpc>
              <a:spcBef>
                <a:spcPts val="1000"/>
              </a:spcBef>
              <a:buFontTx/>
              <a:buNone/>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2">
            <a:extLst>
              <a:ext uri="{FF2B5EF4-FFF2-40B4-BE49-F238E27FC236}">
                <a16:creationId xmlns:a16="http://schemas.microsoft.com/office/drawing/2014/main" id="{4B0A826C-EBBB-FE14-5188-A3C8364619F7}"/>
              </a:ext>
            </a:extLst>
          </p:cNvPr>
          <p:cNvSpPr>
            <a:spLocks noGrp="1"/>
          </p:cNvSpPr>
          <p:nvPr>
            <p:ph idx="18"/>
          </p:nvPr>
        </p:nvSpPr>
        <p:spPr>
          <a:xfrm>
            <a:off x="8154745" y="3078480"/>
            <a:ext cx="3200400" cy="2922115"/>
          </a:xfrm>
          <a:prstGeom prst="rect">
            <a:avLst/>
          </a:prstGeom>
        </p:spPr>
        <p:txBody>
          <a:bodyPr lIns="0">
            <a:noAutofit/>
          </a:bodyPr>
          <a:lstStyle>
            <a:lvl1pPr marL="0" indent="0" algn="l">
              <a:buFontTx/>
              <a:buNone/>
              <a:defRPr>
                <a:solidFill>
                  <a:schemeClr val="bg1"/>
                </a:solidFill>
              </a:defRPr>
            </a:lvl1pPr>
            <a:lvl2pPr marL="9525" indent="0" algn="l">
              <a:lnSpc>
                <a:spcPct val="110000"/>
              </a:lnSpc>
              <a:spcBef>
                <a:spcPts val="1000"/>
              </a:spcBef>
              <a:buFontTx/>
              <a:buNone/>
              <a:tabLst/>
              <a:defRPr>
                <a:solidFill>
                  <a:schemeClr val="bg1"/>
                </a:solidFill>
              </a:defRPr>
            </a:lvl2pPr>
            <a:lvl3pPr marL="9525" indent="0" algn="l">
              <a:lnSpc>
                <a:spcPct val="110000"/>
              </a:lnSpc>
              <a:spcBef>
                <a:spcPts val="1000"/>
              </a:spcBef>
              <a:buFontTx/>
              <a:buNone/>
              <a:tabLst>
                <a:tab pos="914400" algn="l"/>
              </a:tabLst>
              <a:defRPr>
                <a:solidFill>
                  <a:schemeClr val="bg1"/>
                </a:solidFill>
              </a:defRPr>
            </a:lvl3pPr>
            <a:lvl4pPr marL="9525" indent="0" algn="l">
              <a:lnSpc>
                <a:spcPct val="110000"/>
              </a:lnSpc>
              <a:spcBef>
                <a:spcPts val="1000"/>
              </a:spcBef>
              <a:buFontTx/>
              <a:buNone/>
              <a:tabLst/>
              <a:defRPr>
                <a:solidFill>
                  <a:schemeClr val="bg1"/>
                </a:solidFill>
              </a:defRPr>
            </a:lvl4pPr>
            <a:lvl5pPr marL="9525" indent="0" algn="l">
              <a:lnSpc>
                <a:spcPct val="110000"/>
              </a:lnSpc>
              <a:spcBef>
                <a:spcPts val="1000"/>
              </a:spcBef>
              <a:buFontTx/>
              <a:buNone/>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Oval 15">
            <a:extLst>
              <a:ext uri="{FF2B5EF4-FFF2-40B4-BE49-F238E27FC236}">
                <a16:creationId xmlns:a16="http://schemas.microsoft.com/office/drawing/2014/main" id="{5C80F9EB-6F32-94A3-43AE-8EFDF9535E25}"/>
              </a:ext>
            </a:extLst>
          </p:cNvPr>
          <p:cNvSpPr/>
          <p:nvPr userDrawn="1"/>
        </p:nvSpPr>
        <p:spPr>
          <a:xfrm>
            <a:off x="5177191" y="1193798"/>
            <a:ext cx="1407161" cy="1407161"/>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C4B4A598-D6B8-8BEF-BDC0-238E86290119}"/>
              </a:ext>
            </a:extLst>
          </p:cNvPr>
          <p:cNvSpPr/>
          <p:nvPr userDrawn="1"/>
        </p:nvSpPr>
        <p:spPr>
          <a:xfrm>
            <a:off x="9051365" y="1153158"/>
            <a:ext cx="1407161" cy="1407161"/>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nline Image Placeholder 17">
            <a:extLst>
              <a:ext uri="{FF2B5EF4-FFF2-40B4-BE49-F238E27FC236}">
                <a16:creationId xmlns:a16="http://schemas.microsoft.com/office/drawing/2014/main" id="{A6EAC705-C7A0-8C47-5D06-DB2A295EADFC}"/>
              </a:ext>
            </a:extLst>
          </p:cNvPr>
          <p:cNvSpPr>
            <a:spLocks noGrp="1"/>
          </p:cNvSpPr>
          <p:nvPr>
            <p:ph type="clipArt" sz="quarter" idx="23" hasCustomPrompt="1"/>
          </p:nvPr>
        </p:nvSpPr>
        <p:spPr>
          <a:xfrm>
            <a:off x="1377949" y="1307720"/>
            <a:ext cx="1257299" cy="1257299"/>
          </a:xfrm>
          <a:noFill/>
        </p:spPr>
        <p:txBody>
          <a:bodyPr anchor="ctr">
            <a:normAutofit/>
          </a:bodyPr>
          <a:lstStyle>
            <a:lvl1pPr marL="0" indent="0" algn="ctr">
              <a:buNone/>
              <a:defRPr sz="1800"/>
            </a:lvl1pPr>
          </a:lstStyle>
          <a:p>
            <a:r>
              <a:rPr lang="en-US" dirty="0"/>
              <a:t>ICON</a:t>
            </a:r>
          </a:p>
        </p:txBody>
      </p:sp>
      <p:sp>
        <p:nvSpPr>
          <p:cNvPr id="19" name="Online Image Placeholder 17">
            <a:extLst>
              <a:ext uri="{FF2B5EF4-FFF2-40B4-BE49-F238E27FC236}">
                <a16:creationId xmlns:a16="http://schemas.microsoft.com/office/drawing/2014/main" id="{B66C4FF5-1149-ACAE-D177-1846A498D778}"/>
              </a:ext>
            </a:extLst>
          </p:cNvPr>
          <p:cNvSpPr>
            <a:spLocks noGrp="1"/>
          </p:cNvSpPr>
          <p:nvPr>
            <p:ph type="clipArt" sz="quarter" idx="24" hasCustomPrompt="1"/>
          </p:nvPr>
        </p:nvSpPr>
        <p:spPr>
          <a:xfrm>
            <a:off x="5252122" y="1307720"/>
            <a:ext cx="1257299" cy="1257299"/>
          </a:xfrm>
          <a:noFill/>
        </p:spPr>
        <p:txBody>
          <a:bodyPr anchor="ctr">
            <a:normAutofit/>
          </a:bodyPr>
          <a:lstStyle>
            <a:lvl1pPr marL="0" indent="0" algn="ctr">
              <a:buNone/>
              <a:defRPr sz="1800"/>
            </a:lvl1pPr>
          </a:lstStyle>
          <a:p>
            <a:r>
              <a:rPr lang="en-US" dirty="0"/>
              <a:t>ICON</a:t>
            </a:r>
          </a:p>
        </p:txBody>
      </p:sp>
      <p:sp>
        <p:nvSpPr>
          <p:cNvPr id="20" name="Online Image Placeholder 17">
            <a:extLst>
              <a:ext uri="{FF2B5EF4-FFF2-40B4-BE49-F238E27FC236}">
                <a16:creationId xmlns:a16="http://schemas.microsoft.com/office/drawing/2014/main" id="{5FE9FBA2-7A42-C9EC-B249-B5BB44CC3412}"/>
              </a:ext>
            </a:extLst>
          </p:cNvPr>
          <p:cNvSpPr>
            <a:spLocks noGrp="1"/>
          </p:cNvSpPr>
          <p:nvPr>
            <p:ph type="clipArt" sz="quarter" idx="26" hasCustomPrompt="1"/>
          </p:nvPr>
        </p:nvSpPr>
        <p:spPr>
          <a:xfrm>
            <a:off x="9126296" y="1307720"/>
            <a:ext cx="1257299" cy="1257299"/>
          </a:xfrm>
          <a:noFill/>
        </p:spPr>
        <p:txBody>
          <a:bodyPr anchor="ctr">
            <a:normAutofit/>
          </a:bodyPr>
          <a:lstStyle>
            <a:lvl1pPr marL="0" indent="0" algn="ctr">
              <a:buNone/>
              <a:defRPr sz="1800"/>
            </a:lvl1pPr>
          </a:lstStyle>
          <a:p>
            <a:r>
              <a:rPr lang="en-US" dirty="0"/>
              <a:t>ICON</a:t>
            </a:r>
          </a:p>
        </p:txBody>
      </p:sp>
    </p:spTree>
    <p:extLst>
      <p:ext uri="{BB962C8B-B14F-4D97-AF65-F5344CB8AC3E}">
        <p14:creationId xmlns:p14="http://schemas.microsoft.com/office/powerpoint/2010/main" val="393398892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4_CIRCLES_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C8F80-8CDB-4649-7DF0-205F324F9A2C}"/>
              </a:ext>
            </a:extLst>
          </p:cNvPr>
          <p:cNvSpPr>
            <a:spLocks noGrp="1"/>
          </p:cNvSpPr>
          <p:nvPr>
            <p:ph type="title"/>
          </p:nvPr>
        </p:nvSpPr>
        <p:spPr>
          <a:xfrm>
            <a:off x="301083" y="365126"/>
            <a:ext cx="11052717" cy="928416"/>
          </a:xfrm>
          <a:prstGeom prst="rect">
            <a:avLst/>
          </a:prstGeom>
        </p:spPr>
        <p:txBody>
          <a:bodyPr lIns="0" anchor="t">
            <a:noAutofit/>
          </a:bodyPr>
          <a:lstStyle>
            <a:lvl1pPr>
              <a:defRPr sz="3600" b="1">
                <a:solidFill>
                  <a:schemeClr val="accent2"/>
                </a:solidFill>
              </a:defRPr>
            </a:lvl1pPr>
          </a:lstStyle>
          <a:p>
            <a:r>
              <a:rPr lang="en-US"/>
              <a:t>Click to edit Master title style</a:t>
            </a:r>
            <a:endParaRPr lang="en-US" dirty="0"/>
          </a:p>
        </p:txBody>
      </p:sp>
      <p:cxnSp>
        <p:nvCxnSpPr>
          <p:cNvPr id="10" name="Straight Connector 9">
            <a:extLst>
              <a:ext uri="{FF2B5EF4-FFF2-40B4-BE49-F238E27FC236}">
                <a16:creationId xmlns:a16="http://schemas.microsoft.com/office/drawing/2014/main" id="{B4D3F003-1916-B162-B73C-40F4120119AF}"/>
              </a:ext>
            </a:extLst>
          </p:cNvPr>
          <p:cNvCxnSpPr>
            <a:cxnSpLocks/>
          </p:cNvCxnSpPr>
          <p:nvPr userDrawn="1"/>
        </p:nvCxnSpPr>
        <p:spPr>
          <a:xfrm>
            <a:off x="299763" y="62610"/>
            <a:ext cx="964367" cy="0"/>
          </a:xfrm>
          <a:prstGeom prst="line">
            <a:avLst/>
          </a:prstGeom>
          <a:ln w="127000">
            <a:solidFill>
              <a:schemeClr val="accent4"/>
            </a:solidFill>
          </a:ln>
        </p:spPr>
        <p:style>
          <a:lnRef idx="2">
            <a:schemeClr val="accent1"/>
          </a:lnRef>
          <a:fillRef idx="0">
            <a:schemeClr val="accent1"/>
          </a:fillRef>
          <a:effectRef idx="1">
            <a:schemeClr val="accent1"/>
          </a:effectRef>
          <a:fontRef idx="minor">
            <a:schemeClr val="tx1"/>
          </a:fontRef>
        </p:style>
      </p:cxnSp>
      <p:sp>
        <p:nvSpPr>
          <p:cNvPr id="12" name="Slide Number Placeholder 5">
            <a:extLst>
              <a:ext uri="{FF2B5EF4-FFF2-40B4-BE49-F238E27FC236}">
                <a16:creationId xmlns:a16="http://schemas.microsoft.com/office/drawing/2014/main" id="{D43EF9F3-411A-06C2-F7D9-4260C7884981}"/>
              </a:ext>
            </a:extLst>
          </p:cNvPr>
          <p:cNvSpPr>
            <a:spLocks noGrp="1"/>
          </p:cNvSpPr>
          <p:nvPr>
            <p:ph type="sldNum" sz="quarter" idx="4"/>
          </p:nvPr>
        </p:nvSpPr>
        <p:spPr>
          <a:xfrm>
            <a:off x="11694160" y="6356350"/>
            <a:ext cx="497840" cy="501650"/>
          </a:xfrm>
          <a:prstGeom prst="rect">
            <a:avLst/>
          </a:prstGeom>
        </p:spPr>
        <p:txBody>
          <a:bodyPr anchor="ctr"/>
          <a:lstStyle>
            <a:lvl1pPr algn="ctr">
              <a:defRPr sz="1400"/>
            </a:lvl1pPr>
          </a:lstStyle>
          <a:p>
            <a:fld id="{8CD163E1-72E7-7944-A73E-F4FF5EB080ED}" type="slidenum">
              <a:rPr lang="en-US" smtClean="0"/>
              <a:pPr/>
              <a:t>‹#›</a:t>
            </a:fld>
            <a:endParaRPr lang="en-US" dirty="0"/>
          </a:p>
        </p:txBody>
      </p:sp>
      <p:sp>
        <p:nvSpPr>
          <p:cNvPr id="5" name="Content Placeholder 2">
            <a:extLst>
              <a:ext uri="{FF2B5EF4-FFF2-40B4-BE49-F238E27FC236}">
                <a16:creationId xmlns:a16="http://schemas.microsoft.com/office/drawing/2014/main" id="{FC42B650-D3D8-C316-58A2-79B7D17AC3DD}"/>
              </a:ext>
            </a:extLst>
          </p:cNvPr>
          <p:cNvSpPr>
            <a:spLocks noGrp="1"/>
          </p:cNvSpPr>
          <p:nvPr>
            <p:ph idx="15"/>
          </p:nvPr>
        </p:nvSpPr>
        <p:spPr>
          <a:xfrm>
            <a:off x="3354941" y="3078480"/>
            <a:ext cx="2103121" cy="2922115"/>
          </a:xfrm>
          <a:prstGeom prst="rect">
            <a:avLst/>
          </a:prstGeom>
        </p:spPr>
        <p:txBody>
          <a:bodyPr lIns="0">
            <a:noAutofit/>
          </a:bodyPr>
          <a:lstStyle>
            <a:lvl1pPr marL="0" indent="0" algn="l">
              <a:buFontTx/>
              <a:buNone/>
              <a:defRPr>
                <a:solidFill>
                  <a:schemeClr val="tx1"/>
                </a:solidFill>
              </a:defRPr>
            </a:lvl1pPr>
            <a:lvl2pPr marL="9525" indent="0" algn="l">
              <a:lnSpc>
                <a:spcPct val="110000"/>
              </a:lnSpc>
              <a:spcBef>
                <a:spcPts val="1000"/>
              </a:spcBef>
              <a:buFontTx/>
              <a:buNone/>
              <a:tabLst/>
              <a:defRPr>
                <a:solidFill>
                  <a:schemeClr val="tx1"/>
                </a:solidFill>
              </a:defRPr>
            </a:lvl2pPr>
            <a:lvl3pPr marL="9525" indent="0" algn="l">
              <a:lnSpc>
                <a:spcPct val="110000"/>
              </a:lnSpc>
              <a:spcBef>
                <a:spcPts val="1000"/>
              </a:spcBef>
              <a:buFontTx/>
              <a:buNone/>
              <a:tabLst>
                <a:tab pos="914400" algn="l"/>
              </a:tabLst>
              <a:defRPr>
                <a:solidFill>
                  <a:schemeClr val="tx1"/>
                </a:solidFill>
              </a:defRPr>
            </a:lvl3pPr>
            <a:lvl4pPr marL="9525" indent="0" algn="l">
              <a:lnSpc>
                <a:spcPct val="110000"/>
              </a:lnSpc>
              <a:spcBef>
                <a:spcPts val="1000"/>
              </a:spcBef>
              <a:buFontTx/>
              <a:buNone/>
              <a:tabLst/>
              <a:defRPr>
                <a:solidFill>
                  <a:schemeClr val="tx1"/>
                </a:solidFill>
              </a:defRPr>
            </a:lvl4pPr>
            <a:lvl5pPr marL="9525" indent="0" algn="l">
              <a:lnSpc>
                <a:spcPct val="110000"/>
              </a:lnSpc>
              <a:spcBef>
                <a:spcPts val="1000"/>
              </a:spcBef>
              <a:buFontTx/>
              <a:buNone/>
              <a:tabLst/>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Oval 5">
            <a:extLst>
              <a:ext uri="{FF2B5EF4-FFF2-40B4-BE49-F238E27FC236}">
                <a16:creationId xmlns:a16="http://schemas.microsoft.com/office/drawing/2014/main" id="{7378FCC6-26D7-7558-BC9F-CD0164B40B18}"/>
              </a:ext>
            </a:extLst>
          </p:cNvPr>
          <p:cNvSpPr/>
          <p:nvPr userDrawn="1"/>
        </p:nvSpPr>
        <p:spPr>
          <a:xfrm>
            <a:off x="754379" y="1224278"/>
            <a:ext cx="1407161" cy="1407161"/>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2">
            <a:extLst>
              <a:ext uri="{FF2B5EF4-FFF2-40B4-BE49-F238E27FC236}">
                <a16:creationId xmlns:a16="http://schemas.microsoft.com/office/drawing/2014/main" id="{589C68AF-FD33-6970-3232-8DF917B6334E}"/>
              </a:ext>
            </a:extLst>
          </p:cNvPr>
          <p:cNvSpPr>
            <a:spLocks noGrp="1"/>
          </p:cNvSpPr>
          <p:nvPr>
            <p:ph idx="16"/>
          </p:nvPr>
        </p:nvSpPr>
        <p:spPr>
          <a:xfrm>
            <a:off x="406399" y="3078480"/>
            <a:ext cx="2103121" cy="2922115"/>
          </a:xfrm>
          <a:prstGeom prst="rect">
            <a:avLst/>
          </a:prstGeom>
        </p:spPr>
        <p:txBody>
          <a:bodyPr lIns="0">
            <a:noAutofit/>
          </a:bodyPr>
          <a:lstStyle>
            <a:lvl1pPr marL="0" indent="0" algn="l">
              <a:buFontTx/>
              <a:buNone/>
              <a:defRPr>
                <a:solidFill>
                  <a:schemeClr val="tx1"/>
                </a:solidFill>
              </a:defRPr>
            </a:lvl1pPr>
            <a:lvl2pPr marL="9525" indent="0" algn="l">
              <a:lnSpc>
                <a:spcPct val="110000"/>
              </a:lnSpc>
              <a:spcBef>
                <a:spcPts val="1000"/>
              </a:spcBef>
              <a:buFontTx/>
              <a:buNone/>
              <a:tabLst/>
              <a:defRPr>
                <a:solidFill>
                  <a:schemeClr val="tx1"/>
                </a:solidFill>
              </a:defRPr>
            </a:lvl2pPr>
            <a:lvl3pPr marL="9525" indent="0" algn="l">
              <a:lnSpc>
                <a:spcPct val="110000"/>
              </a:lnSpc>
              <a:spcBef>
                <a:spcPts val="1000"/>
              </a:spcBef>
              <a:buFontTx/>
              <a:buNone/>
              <a:tabLst>
                <a:tab pos="914400" algn="l"/>
              </a:tabLst>
              <a:defRPr>
                <a:solidFill>
                  <a:schemeClr val="tx1"/>
                </a:solidFill>
              </a:defRPr>
            </a:lvl3pPr>
            <a:lvl4pPr marL="9525" indent="0" algn="l">
              <a:lnSpc>
                <a:spcPct val="110000"/>
              </a:lnSpc>
              <a:spcBef>
                <a:spcPts val="1000"/>
              </a:spcBef>
              <a:buFontTx/>
              <a:buNone/>
              <a:tabLst/>
              <a:defRPr>
                <a:solidFill>
                  <a:schemeClr val="tx1"/>
                </a:solidFill>
              </a:defRPr>
            </a:lvl4pPr>
            <a:lvl5pPr marL="9525" indent="0" algn="l">
              <a:lnSpc>
                <a:spcPct val="110000"/>
              </a:lnSpc>
              <a:spcBef>
                <a:spcPts val="1000"/>
              </a:spcBef>
              <a:buFontTx/>
              <a:buNone/>
              <a:tabLst/>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2">
            <a:extLst>
              <a:ext uri="{FF2B5EF4-FFF2-40B4-BE49-F238E27FC236}">
                <a16:creationId xmlns:a16="http://schemas.microsoft.com/office/drawing/2014/main" id="{BCD862F6-821D-1A0D-B7DE-3E03DBE4D8E5}"/>
              </a:ext>
            </a:extLst>
          </p:cNvPr>
          <p:cNvSpPr>
            <a:spLocks noGrp="1"/>
          </p:cNvSpPr>
          <p:nvPr>
            <p:ph idx="17"/>
          </p:nvPr>
        </p:nvSpPr>
        <p:spPr>
          <a:xfrm>
            <a:off x="6303483" y="3078480"/>
            <a:ext cx="2103121" cy="2922115"/>
          </a:xfrm>
          <a:prstGeom prst="rect">
            <a:avLst/>
          </a:prstGeom>
        </p:spPr>
        <p:txBody>
          <a:bodyPr lIns="0">
            <a:noAutofit/>
          </a:bodyPr>
          <a:lstStyle>
            <a:lvl1pPr marL="0" indent="0" algn="l">
              <a:buFontTx/>
              <a:buNone/>
              <a:defRPr>
                <a:solidFill>
                  <a:schemeClr val="tx1"/>
                </a:solidFill>
              </a:defRPr>
            </a:lvl1pPr>
            <a:lvl2pPr marL="9525" indent="0" algn="l">
              <a:lnSpc>
                <a:spcPct val="110000"/>
              </a:lnSpc>
              <a:spcBef>
                <a:spcPts val="1000"/>
              </a:spcBef>
              <a:buFontTx/>
              <a:buNone/>
              <a:tabLst/>
              <a:defRPr>
                <a:solidFill>
                  <a:schemeClr val="tx1"/>
                </a:solidFill>
              </a:defRPr>
            </a:lvl2pPr>
            <a:lvl3pPr marL="9525" indent="0" algn="l">
              <a:lnSpc>
                <a:spcPct val="110000"/>
              </a:lnSpc>
              <a:spcBef>
                <a:spcPts val="1000"/>
              </a:spcBef>
              <a:buFontTx/>
              <a:buNone/>
              <a:tabLst>
                <a:tab pos="914400" algn="l"/>
              </a:tabLst>
              <a:defRPr>
                <a:solidFill>
                  <a:schemeClr val="tx1"/>
                </a:solidFill>
              </a:defRPr>
            </a:lvl3pPr>
            <a:lvl4pPr marL="9525" indent="0" algn="l">
              <a:lnSpc>
                <a:spcPct val="110000"/>
              </a:lnSpc>
              <a:spcBef>
                <a:spcPts val="1000"/>
              </a:spcBef>
              <a:buFontTx/>
              <a:buNone/>
              <a:tabLst/>
              <a:defRPr>
                <a:solidFill>
                  <a:schemeClr val="tx1"/>
                </a:solidFill>
              </a:defRPr>
            </a:lvl4pPr>
            <a:lvl5pPr marL="9525" indent="0" algn="l">
              <a:lnSpc>
                <a:spcPct val="110000"/>
              </a:lnSpc>
              <a:spcBef>
                <a:spcPts val="1000"/>
              </a:spcBef>
              <a:buFontTx/>
              <a:buNone/>
              <a:tabLst/>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2">
            <a:extLst>
              <a:ext uri="{FF2B5EF4-FFF2-40B4-BE49-F238E27FC236}">
                <a16:creationId xmlns:a16="http://schemas.microsoft.com/office/drawing/2014/main" id="{370F0E24-9A86-BF62-40C6-733119D290A0}"/>
              </a:ext>
            </a:extLst>
          </p:cNvPr>
          <p:cNvSpPr>
            <a:spLocks noGrp="1"/>
          </p:cNvSpPr>
          <p:nvPr>
            <p:ph idx="18"/>
          </p:nvPr>
        </p:nvSpPr>
        <p:spPr>
          <a:xfrm>
            <a:off x="9252024" y="3078480"/>
            <a:ext cx="2103121" cy="2922115"/>
          </a:xfrm>
          <a:prstGeom prst="rect">
            <a:avLst/>
          </a:prstGeom>
        </p:spPr>
        <p:txBody>
          <a:bodyPr lIns="0">
            <a:noAutofit/>
          </a:bodyPr>
          <a:lstStyle>
            <a:lvl1pPr marL="0" indent="0" algn="l">
              <a:buFontTx/>
              <a:buNone/>
              <a:defRPr>
                <a:solidFill>
                  <a:schemeClr val="tx1"/>
                </a:solidFill>
              </a:defRPr>
            </a:lvl1pPr>
            <a:lvl2pPr marL="9525" indent="0" algn="l">
              <a:lnSpc>
                <a:spcPct val="110000"/>
              </a:lnSpc>
              <a:spcBef>
                <a:spcPts val="1000"/>
              </a:spcBef>
              <a:buFontTx/>
              <a:buNone/>
              <a:tabLst/>
              <a:defRPr>
                <a:solidFill>
                  <a:schemeClr val="tx1"/>
                </a:solidFill>
              </a:defRPr>
            </a:lvl2pPr>
            <a:lvl3pPr marL="9525" indent="0" algn="l">
              <a:lnSpc>
                <a:spcPct val="110000"/>
              </a:lnSpc>
              <a:spcBef>
                <a:spcPts val="1000"/>
              </a:spcBef>
              <a:buFontTx/>
              <a:buNone/>
              <a:tabLst>
                <a:tab pos="914400" algn="l"/>
              </a:tabLst>
              <a:defRPr>
                <a:solidFill>
                  <a:schemeClr val="tx1"/>
                </a:solidFill>
              </a:defRPr>
            </a:lvl3pPr>
            <a:lvl4pPr marL="9525" indent="0" algn="l">
              <a:lnSpc>
                <a:spcPct val="110000"/>
              </a:lnSpc>
              <a:spcBef>
                <a:spcPts val="1000"/>
              </a:spcBef>
              <a:buFontTx/>
              <a:buNone/>
              <a:tabLst/>
              <a:defRPr>
                <a:solidFill>
                  <a:schemeClr val="tx1"/>
                </a:solidFill>
              </a:defRPr>
            </a:lvl4pPr>
            <a:lvl5pPr marL="9525" indent="0" algn="l">
              <a:lnSpc>
                <a:spcPct val="110000"/>
              </a:lnSpc>
              <a:spcBef>
                <a:spcPts val="1000"/>
              </a:spcBef>
              <a:buFontTx/>
              <a:buNone/>
              <a:tabLst/>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Oval 10">
            <a:extLst>
              <a:ext uri="{FF2B5EF4-FFF2-40B4-BE49-F238E27FC236}">
                <a16:creationId xmlns:a16="http://schemas.microsoft.com/office/drawing/2014/main" id="{E09A769E-BC1A-E8D7-9775-A702ECF06801}"/>
              </a:ext>
            </a:extLst>
          </p:cNvPr>
          <p:cNvSpPr/>
          <p:nvPr userDrawn="1"/>
        </p:nvSpPr>
        <p:spPr>
          <a:xfrm>
            <a:off x="3702921" y="1193798"/>
            <a:ext cx="1407161" cy="1407161"/>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DA76A8EC-0B64-041D-E18D-927D86BFF158}"/>
              </a:ext>
            </a:extLst>
          </p:cNvPr>
          <p:cNvSpPr/>
          <p:nvPr userDrawn="1"/>
        </p:nvSpPr>
        <p:spPr>
          <a:xfrm>
            <a:off x="6651463" y="1173478"/>
            <a:ext cx="1407161" cy="1407161"/>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BE9C8272-406E-904C-F47F-A3DAEA57C177}"/>
              </a:ext>
            </a:extLst>
          </p:cNvPr>
          <p:cNvSpPr/>
          <p:nvPr userDrawn="1"/>
        </p:nvSpPr>
        <p:spPr>
          <a:xfrm>
            <a:off x="9600004" y="1153158"/>
            <a:ext cx="1407161" cy="1407161"/>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nline Image Placeholder 17">
            <a:extLst>
              <a:ext uri="{FF2B5EF4-FFF2-40B4-BE49-F238E27FC236}">
                <a16:creationId xmlns:a16="http://schemas.microsoft.com/office/drawing/2014/main" id="{003A1F73-3061-7F71-AB46-78129BD35CE6}"/>
              </a:ext>
            </a:extLst>
          </p:cNvPr>
          <p:cNvSpPr>
            <a:spLocks noGrp="1"/>
          </p:cNvSpPr>
          <p:nvPr>
            <p:ph type="clipArt" sz="quarter" idx="23" hasCustomPrompt="1"/>
          </p:nvPr>
        </p:nvSpPr>
        <p:spPr>
          <a:xfrm>
            <a:off x="829310" y="1307720"/>
            <a:ext cx="1257299" cy="1257299"/>
          </a:xfrm>
          <a:noFill/>
        </p:spPr>
        <p:txBody>
          <a:bodyPr anchor="ctr">
            <a:normAutofit/>
          </a:bodyPr>
          <a:lstStyle>
            <a:lvl1pPr marL="0" indent="0" algn="ctr">
              <a:buNone/>
              <a:defRPr sz="1800"/>
            </a:lvl1pPr>
          </a:lstStyle>
          <a:p>
            <a:r>
              <a:rPr lang="en-US" dirty="0"/>
              <a:t>ICON</a:t>
            </a:r>
          </a:p>
        </p:txBody>
      </p:sp>
      <p:sp>
        <p:nvSpPr>
          <p:cNvPr id="23" name="Online Image Placeholder 17">
            <a:extLst>
              <a:ext uri="{FF2B5EF4-FFF2-40B4-BE49-F238E27FC236}">
                <a16:creationId xmlns:a16="http://schemas.microsoft.com/office/drawing/2014/main" id="{AFA7800A-51D0-6B9A-F910-7850F26B02A7}"/>
              </a:ext>
            </a:extLst>
          </p:cNvPr>
          <p:cNvSpPr>
            <a:spLocks noGrp="1"/>
          </p:cNvSpPr>
          <p:nvPr>
            <p:ph type="clipArt" sz="quarter" idx="24" hasCustomPrompt="1"/>
          </p:nvPr>
        </p:nvSpPr>
        <p:spPr>
          <a:xfrm>
            <a:off x="3777852" y="1307720"/>
            <a:ext cx="1257299" cy="1257299"/>
          </a:xfrm>
          <a:noFill/>
        </p:spPr>
        <p:txBody>
          <a:bodyPr anchor="ctr">
            <a:normAutofit/>
          </a:bodyPr>
          <a:lstStyle>
            <a:lvl1pPr marL="0" indent="0" algn="ctr">
              <a:buNone/>
              <a:defRPr sz="1800"/>
            </a:lvl1pPr>
          </a:lstStyle>
          <a:p>
            <a:r>
              <a:rPr lang="en-US" dirty="0"/>
              <a:t>ICON</a:t>
            </a:r>
          </a:p>
        </p:txBody>
      </p:sp>
      <p:sp>
        <p:nvSpPr>
          <p:cNvPr id="24" name="Online Image Placeholder 17">
            <a:extLst>
              <a:ext uri="{FF2B5EF4-FFF2-40B4-BE49-F238E27FC236}">
                <a16:creationId xmlns:a16="http://schemas.microsoft.com/office/drawing/2014/main" id="{DDA8F5F9-A199-FD74-F3ED-BF5FEAD4D5F9}"/>
              </a:ext>
            </a:extLst>
          </p:cNvPr>
          <p:cNvSpPr>
            <a:spLocks noGrp="1"/>
          </p:cNvSpPr>
          <p:nvPr>
            <p:ph type="clipArt" sz="quarter" idx="25" hasCustomPrompt="1"/>
          </p:nvPr>
        </p:nvSpPr>
        <p:spPr>
          <a:xfrm>
            <a:off x="6726394" y="1307720"/>
            <a:ext cx="1257299" cy="1257299"/>
          </a:xfrm>
          <a:noFill/>
        </p:spPr>
        <p:txBody>
          <a:bodyPr anchor="ctr">
            <a:normAutofit/>
          </a:bodyPr>
          <a:lstStyle>
            <a:lvl1pPr marL="0" indent="0" algn="ctr">
              <a:buNone/>
              <a:defRPr sz="1800"/>
            </a:lvl1pPr>
          </a:lstStyle>
          <a:p>
            <a:r>
              <a:rPr lang="en-US" dirty="0"/>
              <a:t>ICON</a:t>
            </a:r>
          </a:p>
        </p:txBody>
      </p:sp>
      <p:sp>
        <p:nvSpPr>
          <p:cNvPr id="25" name="Online Image Placeholder 17">
            <a:extLst>
              <a:ext uri="{FF2B5EF4-FFF2-40B4-BE49-F238E27FC236}">
                <a16:creationId xmlns:a16="http://schemas.microsoft.com/office/drawing/2014/main" id="{6FF24F60-0BF9-0571-31E0-DCC7F325E8EC}"/>
              </a:ext>
            </a:extLst>
          </p:cNvPr>
          <p:cNvSpPr>
            <a:spLocks noGrp="1"/>
          </p:cNvSpPr>
          <p:nvPr>
            <p:ph type="clipArt" sz="quarter" idx="26" hasCustomPrompt="1"/>
          </p:nvPr>
        </p:nvSpPr>
        <p:spPr>
          <a:xfrm>
            <a:off x="9674934" y="1307720"/>
            <a:ext cx="1257299" cy="1257299"/>
          </a:xfrm>
          <a:noFill/>
        </p:spPr>
        <p:txBody>
          <a:bodyPr anchor="ctr">
            <a:normAutofit/>
          </a:bodyPr>
          <a:lstStyle>
            <a:lvl1pPr marL="0" indent="0" algn="ctr">
              <a:buNone/>
              <a:defRPr sz="1800"/>
            </a:lvl1pPr>
          </a:lstStyle>
          <a:p>
            <a:r>
              <a:rPr lang="en-US" dirty="0"/>
              <a:t>ICON</a:t>
            </a:r>
          </a:p>
        </p:txBody>
      </p:sp>
    </p:spTree>
    <p:extLst>
      <p:ext uri="{BB962C8B-B14F-4D97-AF65-F5344CB8AC3E}">
        <p14:creationId xmlns:p14="http://schemas.microsoft.com/office/powerpoint/2010/main" val="379801319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4_CIRCLES_REVERS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0BD388B-EE99-1FFB-AF56-D6E34D847D7B}"/>
              </a:ext>
            </a:extLst>
          </p:cNvPr>
          <p:cNvSpPr/>
          <p:nvPr userDrawn="1"/>
        </p:nvSpPr>
        <p:spPr>
          <a:xfrm>
            <a:off x="0" y="0"/>
            <a:ext cx="12192000" cy="6356351"/>
          </a:xfrm>
          <a:prstGeom prst="rect">
            <a:avLst/>
          </a:prstGeom>
          <a:solidFill>
            <a:srgbClr val="0C30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3EBCF0F-3D6E-DFAD-BD14-4EF2F2A6329F}"/>
              </a:ext>
            </a:extLst>
          </p:cNvPr>
          <p:cNvSpPr>
            <a:spLocks noGrp="1"/>
          </p:cNvSpPr>
          <p:nvPr>
            <p:ph type="title"/>
          </p:nvPr>
        </p:nvSpPr>
        <p:spPr>
          <a:xfrm>
            <a:off x="264160" y="312235"/>
            <a:ext cx="11588750" cy="791736"/>
          </a:xfrm>
          <a:prstGeom prst="rect">
            <a:avLst/>
          </a:prstGeom>
        </p:spPr>
        <p:txBody>
          <a:bodyPr lIns="0" anchor="t">
            <a:noAutofit/>
          </a:bodyPr>
          <a:lstStyle>
            <a:lvl1pPr>
              <a:defRPr sz="3600" b="1">
                <a:solidFill>
                  <a:schemeClr val="bg1"/>
                </a:solidFill>
              </a:defRPr>
            </a:lvl1pPr>
          </a:lstStyle>
          <a:p>
            <a:r>
              <a:rPr lang="en-US"/>
              <a:t>Click to edit Master title style</a:t>
            </a:r>
            <a:endParaRPr lang="en-US" dirty="0"/>
          </a:p>
        </p:txBody>
      </p:sp>
      <p:cxnSp>
        <p:nvCxnSpPr>
          <p:cNvPr id="9" name="Straight Connector 8">
            <a:extLst>
              <a:ext uri="{FF2B5EF4-FFF2-40B4-BE49-F238E27FC236}">
                <a16:creationId xmlns:a16="http://schemas.microsoft.com/office/drawing/2014/main" id="{6C10EC15-E4AA-CC4C-7622-26471DBBD202}"/>
              </a:ext>
            </a:extLst>
          </p:cNvPr>
          <p:cNvCxnSpPr>
            <a:cxnSpLocks/>
          </p:cNvCxnSpPr>
          <p:nvPr userDrawn="1"/>
        </p:nvCxnSpPr>
        <p:spPr>
          <a:xfrm>
            <a:off x="299763" y="62610"/>
            <a:ext cx="964367" cy="0"/>
          </a:xfrm>
          <a:prstGeom prst="line">
            <a:avLst/>
          </a:prstGeom>
          <a:ln w="127000">
            <a:solidFill>
              <a:schemeClr val="accent4"/>
            </a:solidFill>
          </a:ln>
        </p:spPr>
        <p:style>
          <a:lnRef idx="2">
            <a:schemeClr val="accent1"/>
          </a:lnRef>
          <a:fillRef idx="0">
            <a:schemeClr val="accent1"/>
          </a:fillRef>
          <a:effectRef idx="1">
            <a:schemeClr val="accent1"/>
          </a:effectRef>
          <a:fontRef idx="minor">
            <a:schemeClr val="tx1"/>
          </a:fontRef>
        </p:style>
      </p:cxnSp>
      <p:sp>
        <p:nvSpPr>
          <p:cNvPr id="21" name="Content Placeholder 2">
            <a:extLst>
              <a:ext uri="{FF2B5EF4-FFF2-40B4-BE49-F238E27FC236}">
                <a16:creationId xmlns:a16="http://schemas.microsoft.com/office/drawing/2014/main" id="{CEA7B9A3-90CD-3645-98E0-0B20D6282477}"/>
              </a:ext>
            </a:extLst>
          </p:cNvPr>
          <p:cNvSpPr>
            <a:spLocks noGrp="1"/>
          </p:cNvSpPr>
          <p:nvPr>
            <p:ph idx="15"/>
          </p:nvPr>
        </p:nvSpPr>
        <p:spPr>
          <a:xfrm>
            <a:off x="3354941" y="3078480"/>
            <a:ext cx="2103121" cy="2922115"/>
          </a:xfrm>
          <a:prstGeom prst="rect">
            <a:avLst/>
          </a:prstGeom>
        </p:spPr>
        <p:txBody>
          <a:bodyPr lIns="0">
            <a:noAutofit/>
          </a:bodyPr>
          <a:lstStyle>
            <a:lvl1pPr marL="0" indent="0" algn="l">
              <a:buFontTx/>
              <a:buNone/>
              <a:defRPr>
                <a:solidFill>
                  <a:schemeClr val="bg1"/>
                </a:solidFill>
              </a:defRPr>
            </a:lvl1pPr>
            <a:lvl2pPr marL="9525" indent="0" algn="l">
              <a:lnSpc>
                <a:spcPct val="110000"/>
              </a:lnSpc>
              <a:spcBef>
                <a:spcPts val="1000"/>
              </a:spcBef>
              <a:buFontTx/>
              <a:buNone/>
              <a:tabLst/>
              <a:defRPr>
                <a:solidFill>
                  <a:schemeClr val="bg1"/>
                </a:solidFill>
              </a:defRPr>
            </a:lvl2pPr>
            <a:lvl3pPr marL="9525" indent="0" algn="l">
              <a:lnSpc>
                <a:spcPct val="110000"/>
              </a:lnSpc>
              <a:spcBef>
                <a:spcPts val="1000"/>
              </a:spcBef>
              <a:buFontTx/>
              <a:buNone/>
              <a:tabLst>
                <a:tab pos="914400" algn="l"/>
              </a:tabLst>
              <a:defRPr>
                <a:solidFill>
                  <a:schemeClr val="bg1"/>
                </a:solidFill>
              </a:defRPr>
            </a:lvl3pPr>
            <a:lvl4pPr marL="9525" indent="0" algn="l">
              <a:lnSpc>
                <a:spcPct val="110000"/>
              </a:lnSpc>
              <a:spcBef>
                <a:spcPts val="1000"/>
              </a:spcBef>
              <a:buFontTx/>
              <a:buNone/>
              <a:tabLst/>
              <a:defRPr>
                <a:solidFill>
                  <a:schemeClr val="bg1"/>
                </a:solidFill>
              </a:defRPr>
            </a:lvl4pPr>
            <a:lvl5pPr marL="9525" indent="0" algn="l">
              <a:lnSpc>
                <a:spcPct val="110000"/>
              </a:lnSpc>
              <a:spcBef>
                <a:spcPts val="1000"/>
              </a:spcBef>
              <a:buFontTx/>
              <a:buNone/>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Oval 13">
            <a:extLst>
              <a:ext uri="{FF2B5EF4-FFF2-40B4-BE49-F238E27FC236}">
                <a16:creationId xmlns:a16="http://schemas.microsoft.com/office/drawing/2014/main" id="{299E47F2-DBFB-83A4-1A86-E780F1B90F3B}"/>
              </a:ext>
            </a:extLst>
          </p:cNvPr>
          <p:cNvSpPr/>
          <p:nvPr userDrawn="1"/>
        </p:nvSpPr>
        <p:spPr>
          <a:xfrm>
            <a:off x="754379" y="1224278"/>
            <a:ext cx="1407161" cy="1407161"/>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Content Placeholder 2">
            <a:extLst>
              <a:ext uri="{FF2B5EF4-FFF2-40B4-BE49-F238E27FC236}">
                <a16:creationId xmlns:a16="http://schemas.microsoft.com/office/drawing/2014/main" id="{1E5B5A76-BBEC-672C-85D2-73F6E2C77B4F}"/>
              </a:ext>
            </a:extLst>
          </p:cNvPr>
          <p:cNvSpPr>
            <a:spLocks noGrp="1"/>
          </p:cNvSpPr>
          <p:nvPr>
            <p:ph idx="16"/>
          </p:nvPr>
        </p:nvSpPr>
        <p:spPr>
          <a:xfrm>
            <a:off x="406399" y="3078480"/>
            <a:ext cx="2103121" cy="2922115"/>
          </a:xfrm>
          <a:prstGeom prst="rect">
            <a:avLst/>
          </a:prstGeom>
        </p:spPr>
        <p:txBody>
          <a:bodyPr lIns="0">
            <a:noAutofit/>
          </a:bodyPr>
          <a:lstStyle>
            <a:lvl1pPr marL="0" indent="0" algn="l">
              <a:buFontTx/>
              <a:buNone/>
              <a:defRPr>
                <a:solidFill>
                  <a:schemeClr val="bg1"/>
                </a:solidFill>
              </a:defRPr>
            </a:lvl1pPr>
            <a:lvl2pPr marL="9525" indent="0" algn="l">
              <a:lnSpc>
                <a:spcPct val="110000"/>
              </a:lnSpc>
              <a:spcBef>
                <a:spcPts val="1000"/>
              </a:spcBef>
              <a:buFontTx/>
              <a:buNone/>
              <a:tabLst/>
              <a:defRPr>
                <a:solidFill>
                  <a:schemeClr val="bg1"/>
                </a:solidFill>
              </a:defRPr>
            </a:lvl2pPr>
            <a:lvl3pPr marL="9525" indent="0" algn="l">
              <a:lnSpc>
                <a:spcPct val="110000"/>
              </a:lnSpc>
              <a:spcBef>
                <a:spcPts val="1000"/>
              </a:spcBef>
              <a:buFontTx/>
              <a:buNone/>
              <a:tabLst>
                <a:tab pos="914400" algn="l"/>
              </a:tabLst>
              <a:defRPr>
                <a:solidFill>
                  <a:schemeClr val="bg1"/>
                </a:solidFill>
              </a:defRPr>
            </a:lvl3pPr>
            <a:lvl4pPr marL="9525" indent="0" algn="l">
              <a:lnSpc>
                <a:spcPct val="110000"/>
              </a:lnSpc>
              <a:spcBef>
                <a:spcPts val="1000"/>
              </a:spcBef>
              <a:buFontTx/>
              <a:buNone/>
              <a:tabLst/>
              <a:defRPr>
                <a:solidFill>
                  <a:schemeClr val="bg1"/>
                </a:solidFill>
              </a:defRPr>
            </a:lvl4pPr>
            <a:lvl5pPr marL="9525" indent="0" algn="l">
              <a:lnSpc>
                <a:spcPct val="110000"/>
              </a:lnSpc>
              <a:spcBef>
                <a:spcPts val="1000"/>
              </a:spcBef>
              <a:buFontTx/>
              <a:buNone/>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8" name="Content Placeholder 2">
            <a:extLst>
              <a:ext uri="{FF2B5EF4-FFF2-40B4-BE49-F238E27FC236}">
                <a16:creationId xmlns:a16="http://schemas.microsoft.com/office/drawing/2014/main" id="{58E3F2CE-1D49-755D-D65A-A4581F95A6AD}"/>
              </a:ext>
            </a:extLst>
          </p:cNvPr>
          <p:cNvSpPr>
            <a:spLocks noGrp="1"/>
          </p:cNvSpPr>
          <p:nvPr>
            <p:ph idx="17"/>
          </p:nvPr>
        </p:nvSpPr>
        <p:spPr>
          <a:xfrm>
            <a:off x="6303483" y="3078480"/>
            <a:ext cx="2103121" cy="2922115"/>
          </a:xfrm>
          <a:prstGeom prst="rect">
            <a:avLst/>
          </a:prstGeom>
        </p:spPr>
        <p:txBody>
          <a:bodyPr lIns="0">
            <a:noAutofit/>
          </a:bodyPr>
          <a:lstStyle>
            <a:lvl1pPr marL="0" indent="0" algn="l">
              <a:buFontTx/>
              <a:buNone/>
              <a:defRPr>
                <a:solidFill>
                  <a:schemeClr val="bg1"/>
                </a:solidFill>
              </a:defRPr>
            </a:lvl1pPr>
            <a:lvl2pPr marL="9525" indent="0" algn="l">
              <a:lnSpc>
                <a:spcPct val="110000"/>
              </a:lnSpc>
              <a:spcBef>
                <a:spcPts val="1000"/>
              </a:spcBef>
              <a:buFontTx/>
              <a:buNone/>
              <a:tabLst/>
              <a:defRPr>
                <a:solidFill>
                  <a:schemeClr val="bg1"/>
                </a:solidFill>
              </a:defRPr>
            </a:lvl2pPr>
            <a:lvl3pPr marL="9525" indent="0" algn="l">
              <a:lnSpc>
                <a:spcPct val="110000"/>
              </a:lnSpc>
              <a:spcBef>
                <a:spcPts val="1000"/>
              </a:spcBef>
              <a:buFontTx/>
              <a:buNone/>
              <a:tabLst>
                <a:tab pos="914400" algn="l"/>
              </a:tabLst>
              <a:defRPr>
                <a:solidFill>
                  <a:schemeClr val="bg1"/>
                </a:solidFill>
              </a:defRPr>
            </a:lvl3pPr>
            <a:lvl4pPr marL="9525" indent="0" algn="l">
              <a:lnSpc>
                <a:spcPct val="110000"/>
              </a:lnSpc>
              <a:spcBef>
                <a:spcPts val="1000"/>
              </a:spcBef>
              <a:buFontTx/>
              <a:buNone/>
              <a:tabLst/>
              <a:defRPr>
                <a:solidFill>
                  <a:schemeClr val="bg1"/>
                </a:solidFill>
              </a:defRPr>
            </a:lvl4pPr>
            <a:lvl5pPr marL="9525" indent="0" algn="l">
              <a:lnSpc>
                <a:spcPct val="110000"/>
              </a:lnSpc>
              <a:spcBef>
                <a:spcPts val="1000"/>
              </a:spcBef>
              <a:buFontTx/>
              <a:buNone/>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9" name="Content Placeholder 2">
            <a:extLst>
              <a:ext uri="{FF2B5EF4-FFF2-40B4-BE49-F238E27FC236}">
                <a16:creationId xmlns:a16="http://schemas.microsoft.com/office/drawing/2014/main" id="{5525BC0D-385F-E5EF-3406-5C306857E19E}"/>
              </a:ext>
            </a:extLst>
          </p:cNvPr>
          <p:cNvSpPr>
            <a:spLocks noGrp="1"/>
          </p:cNvSpPr>
          <p:nvPr>
            <p:ph idx="18"/>
          </p:nvPr>
        </p:nvSpPr>
        <p:spPr>
          <a:xfrm>
            <a:off x="9252024" y="3078480"/>
            <a:ext cx="2103121" cy="2922115"/>
          </a:xfrm>
          <a:prstGeom prst="rect">
            <a:avLst/>
          </a:prstGeom>
        </p:spPr>
        <p:txBody>
          <a:bodyPr lIns="0">
            <a:noAutofit/>
          </a:bodyPr>
          <a:lstStyle>
            <a:lvl1pPr marL="0" indent="0" algn="l">
              <a:buFontTx/>
              <a:buNone/>
              <a:defRPr>
                <a:solidFill>
                  <a:schemeClr val="bg1"/>
                </a:solidFill>
              </a:defRPr>
            </a:lvl1pPr>
            <a:lvl2pPr marL="9525" indent="0" algn="l">
              <a:lnSpc>
                <a:spcPct val="110000"/>
              </a:lnSpc>
              <a:spcBef>
                <a:spcPts val="1000"/>
              </a:spcBef>
              <a:buFontTx/>
              <a:buNone/>
              <a:tabLst/>
              <a:defRPr>
                <a:solidFill>
                  <a:schemeClr val="bg1"/>
                </a:solidFill>
              </a:defRPr>
            </a:lvl2pPr>
            <a:lvl3pPr marL="9525" indent="0" algn="l">
              <a:lnSpc>
                <a:spcPct val="110000"/>
              </a:lnSpc>
              <a:spcBef>
                <a:spcPts val="1000"/>
              </a:spcBef>
              <a:buFontTx/>
              <a:buNone/>
              <a:tabLst>
                <a:tab pos="914400" algn="l"/>
              </a:tabLst>
              <a:defRPr>
                <a:solidFill>
                  <a:schemeClr val="bg1"/>
                </a:solidFill>
              </a:defRPr>
            </a:lvl3pPr>
            <a:lvl4pPr marL="9525" indent="0" algn="l">
              <a:lnSpc>
                <a:spcPct val="110000"/>
              </a:lnSpc>
              <a:spcBef>
                <a:spcPts val="1000"/>
              </a:spcBef>
              <a:buFontTx/>
              <a:buNone/>
              <a:tabLst/>
              <a:defRPr>
                <a:solidFill>
                  <a:schemeClr val="bg1"/>
                </a:solidFill>
              </a:defRPr>
            </a:lvl4pPr>
            <a:lvl5pPr marL="9525" indent="0" algn="l">
              <a:lnSpc>
                <a:spcPct val="110000"/>
              </a:lnSpc>
              <a:spcBef>
                <a:spcPts val="1000"/>
              </a:spcBef>
              <a:buFontTx/>
              <a:buNone/>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0" name="Oval 29">
            <a:extLst>
              <a:ext uri="{FF2B5EF4-FFF2-40B4-BE49-F238E27FC236}">
                <a16:creationId xmlns:a16="http://schemas.microsoft.com/office/drawing/2014/main" id="{A84087CB-F4C4-1704-1B2D-9512594C78FE}"/>
              </a:ext>
            </a:extLst>
          </p:cNvPr>
          <p:cNvSpPr/>
          <p:nvPr userDrawn="1"/>
        </p:nvSpPr>
        <p:spPr>
          <a:xfrm>
            <a:off x="3702921" y="1193798"/>
            <a:ext cx="1407161" cy="1407161"/>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79A3300A-2811-9316-908C-525A1D95CDE1}"/>
              </a:ext>
            </a:extLst>
          </p:cNvPr>
          <p:cNvSpPr/>
          <p:nvPr userDrawn="1"/>
        </p:nvSpPr>
        <p:spPr>
          <a:xfrm>
            <a:off x="6651463" y="1173478"/>
            <a:ext cx="1407161" cy="1407161"/>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DC8C40DB-2F03-11BA-7F8A-C67801838893}"/>
              </a:ext>
            </a:extLst>
          </p:cNvPr>
          <p:cNvSpPr/>
          <p:nvPr userDrawn="1"/>
        </p:nvSpPr>
        <p:spPr>
          <a:xfrm>
            <a:off x="9600004" y="1153158"/>
            <a:ext cx="1407161" cy="1407161"/>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nline Image Placeholder 17">
            <a:extLst>
              <a:ext uri="{FF2B5EF4-FFF2-40B4-BE49-F238E27FC236}">
                <a16:creationId xmlns:a16="http://schemas.microsoft.com/office/drawing/2014/main" id="{6E737B09-DE7E-F27E-D033-8FCFBB735A9D}"/>
              </a:ext>
            </a:extLst>
          </p:cNvPr>
          <p:cNvSpPr>
            <a:spLocks noGrp="1"/>
          </p:cNvSpPr>
          <p:nvPr>
            <p:ph type="clipArt" sz="quarter" idx="23" hasCustomPrompt="1"/>
          </p:nvPr>
        </p:nvSpPr>
        <p:spPr>
          <a:xfrm>
            <a:off x="829310" y="1307720"/>
            <a:ext cx="1257299" cy="1257299"/>
          </a:xfrm>
          <a:noFill/>
        </p:spPr>
        <p:txBody>
          <a:bodyPr anchor="ctr">
            <a:normAutofit/>
          </a:bodyPr>
          <a:lstStyle>
            <a:lvl1pPr marL="0" indent="0" algn="ctr">
              <a:buNone/>
              <a:defRPr sz="1800"/>
            </a:lvl1pPr>
          </a:lstStyle>
          <a:p>
            <a:r>
              <a:rPr lang="en-US" dirty="0"/>
              <a:t>ICON</a:t>
            </a:r>
          </a:p>
        </p:txBody>
      </p:sp>
      <p:sp>
        <p:nvSpPr>
          <p:cNvPr id="19" name="Online Image Placeholder 17">
            <a:extLst>
              <a:ext uri="{FF2B5EF4-FFF2-40B4-BE49-F238E27FC236}">
                <a16:creationId xmlns:a16="http://schemas.microsoft.com/office/drawing/2014/main" id="{1ED8D5B8-D8C2-337D-1250-6F35EF05F014}"/>
              </a:ext>
            </a:extLst>
          </p:cNvPr>
          <p:cNvSpPr>
            <a:spLocks noGrp="1"/>
          </p:cNvSpPr>
          <p:nvPr>
            <p:ph type="clipArt" sz="quarter" idx="24" hasCustomPrompt="1"/>
          </p:nvPr>
        </p:nvSpPr>
        <p:spPr>
          <a:xfrm>
            <a:off x="3777852" y="1307720"/>
            <a:ext cx="1257299" cy="1257299"/>
          </a:xfrm>
          <a:noFill/>
        </p:spPr>
        <p:txBody>
          <a:bodyPr anchor="ctr">
            <a:normAutofit/>
          </a:bodyPr>
          <a:lstStyle>
            <a:lvl1pPr marL="0" indent="0" algn="ctr">
              <a:buNone/>
              <a:defRPr sz="1800"/>
            </a:lvl1pPr>
          </a:lstStyle>
          <a:p>
            <a:r>
              <a:rPr lang="en-US" dirty="0"/>
              <a:t>ICON</a:t>
            </a:r>
          </a:p>
        </p:txBody>
      </p:sp>
      <p:sp>
        <p:nvSpPr>
          <p:cNvPr id="20" name="Online Image Placeholder 17">
            <a:extLst>
              <a:ext uri="{FF2B5EF4-FFF2-40B4-BE49-F238E27FC236}">
                <a16:creationId xmlns:a16="http://schemas.microsoft.com/office/drawing/2014/main" id="{BF28E413-C05B-4FF0-86AE-0E124C0BD463}"/>
              </a:ext>
            </a:extLst>
          </p:cNvPr>
          <p:cNvSpPr>
            <a:spLocks noGrp="1"/>
          </p:cNvSpPr>
          <p:nvPr>
            <p:ph type="clipArt" sz="quarter" idx="25" hasCustomPrompt="1"/>
          </p:nvPr>
        </p:nvSpPr>
        <p:spPr>
          <a:xfrm>
            <a:off x="6726394" y="1307720"/>
            <a:ext cx="1257299" cy="1257299"/>
          </a:xfrm>
          <a:noFill/>
        </p:spPr>
        <p:txBody>
          <a:bodyPr anchor="ctr">
            <a:normAutofit/>
          </a:bodyPr>
          <a:lstStyle>
            <a:lvl1pPr marL="0" indent="0" algn="ctr">
              <a:buNone/>
              <a:defRPr sz="1800"/>
            </a:lvl1pPr>
          </a:lstStyle>
          <a:p>
            <a:r>
              <a:rPr lang="en-US" dirty="0"/>
              <a:t>ICON</a:t>
            </a:r>
          </a:p>
        </p:txBody>
      </p:sp>
      <p:sp>
        <p:nvSpPr>
          <p:cNvPr id="22" name="Online Image Placeholder 17">
            <a:extLst>
              <a:ext uri="{FF2B5EF4-FFF2-40B4-BE49-F238E27FC236}">
                <a16:creationId xmlns:a16="http://schemas.microsoft.com/office/drawing/2014/main" id="{55F01F5B-5CFB-BC15-CF19-AF058E7C784F}"/>
              </a:ext>
            </a:extLst>
          </p:cNvPr>
          <p:cNvSpPr>
            <a:spLocks noGrp="1"/>
          </p:cNvSpPr>
          <p:nvPr>
            <p:ph type="clipArt" sz="quarter" idx="26" hasCustomPrompt="1"/>
          </p:nvPr>
        </p:nvSpPr>
        <p:spPr>
          <a:xfrm>
            <a:off x="9674934" y="1307720"/>
            <a:ext cx="1257299" cy="1257299"/>
          </a:xfrm>
          <a:noFill/>
        </p:spPr>
        <p:txBody>
          <a:bodyPr anchor="ctr">
            <a:normAutofit/>
          </a:bodyPr>
          <a:lstStyle>
            <a:lvl1pPr marL="0" indent="0" algn="ctr">
              <a:buNone/>
              <a:defRPr sz="1800"/>
            </a:lvl1pPr>
          </a:lstStyle>
          <a:p>
            <a:r>
              <a:rPr lang="en-US" dirty="0"/>
              <a:t>ICON</a:t>
            </a:r>
          </a:p>
        </p:txBody>
      </p:sp>
      <p:sp>
        <p:nvSpPr>
          <p:cNvPr id="23" name="Slide Number Placeholder 5">
            <a:extLst>
              <a:ext uri="{FF2B5EF4-FFF2-40B4-BE49-F238E27FC236}">
                <a16:creationId xmlns:a16="http://schemas.microsoft.com/office/drawing/2014/main" id="{31BC1AB1-E885-0A74-84AA-6DDD594DD1FB}"/>
              </a:ext>
            </a:extLst>
          </p:cNvPr>
          <p:cNvSpPr>
            <a:spLocks noGrp="1"/>
          </p:cNvSpPr>
          <p:nvPr>
            <p:ph type="sldNum" sz="quarter" idx="4"/>
          </p:nvPr>
        </p:nvSpPr>
        <p:spPr>
          <a:xfrm>
            <a:off x="11694160" y="6356350"/>
            <a:ext cx="497840" cy="501650"/>
          </a:xfrm>
          <a:prstGeom prst="rect">
            <a:avLst/>
          </a:prstGeom>
        </p:spPr>
        <p:txBody>
          <a:bodyPr anchor="ctr"/>
          <a:lstStyle>
            <a:lvl1pPr algn="ctr">
              <a:defRPr sz="1400"/>
            </a:lvl1pPr>
          </a:lstStyle>
          <a:p>
            <a:fld id="{8CD163E1-72E7-7944-A73E-F4FF5EB080ED}" type="slidenum">
              <a:rPr lang="en-US" smtClean="0"/>
              <a:pPr/>
              <a:t>‹#›</a:t>
            </a:fld>
            <a:endParaRPr lang="en-US" dirty="0"/>
          </a:p>
        </p:txBody>
      </p:sp>
    </p:spTree>
    <p:extLst>
      <p:ext uri="{BB962C8B-B14F-4D97-AF65-F5344CB8AC3E}">
        <p14:creationId xmlns:p14="http://schemas.microsoft.com/office/powerpoint/2010/main" val="323360606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2_COL_TEXT_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C8F80-8CDB-4649-7DF0-205F324F9A2C}"/>
              </a:ext>
            </a:extLst>
          </p:cNvPr>
          <p:cNvSpPr>
            <a:spLocks noGrp="1"/>
          </p:cNvSpPr>
          <p:nvPr>
            <p:ph type="title"/>
          </p:nvPr>
        </p:nvSpPr>
        <p:spPr>
          <a:xfrm>
            <a:off x="301083" y="365126"/>
            <a:ext cx="11052717" cy="928416"/>
          </a:xfrm>
          <a:prstGeom prst="rect">
            <a:avLst/>
          </a:prstGeom>
        </p:spPr>
        <p:txBody>
          <a:bodyPr lIns="0" anchor="t">
            <a:noAutofit/>
          </a:bodyPr>
          <a:lstStyle>
            <a:lvl1pPr>
              <a:defRPr sz="3600" b="1">
                <a:solidFill>
                  <a:schemeClr val="accent2"/>
                </a:solidFill>
              </a:defRPr>
            </a:lvl1pPr>
          </a:lstStyle>
          <a:p>
            <a:r>
              <a:rPr lang="en-US"/>
              <a:t>Click to edit Master title style</a:t>
            </a:r>
            <a:endParaRPr lang="en-US" dirty="0"/>
          </a:p>
        </p:txBody>
      </p:sp>
      <p:cxnSp>
        <p:nvCxnSpPr>
          <p:cNvPr id="10" name="Straight Connector 9">
            <a:extLst>
              <a:ext uri="{FF2B5EF4-FFF2-40B4-BE49-F238E27FC236}">
                <a16:creationId xmlns:a16="http://schemas.microsoft.com/office/drawing/2014/main" id="{B4D3F003-1916-B162-B73C-40F4120119AF}"/>
              </a:ext>
            </a:extLst>
          </p:cNvPr>
          <p:cNvCxnSpPr>
            <a:cxnSpLocks/>
          </p:cNvCxnSpPr>
          <p:nvPr userDrawn="1"/>
        </p:nvCxnSpPr>
        <p:spPr>
          <a:xfrm>
            <a:off x="299763" y="62610"/>
            <a:ext cx="964367" cy="0"/>
          </a:xfrm>
          <a:prstGeom prst="line">
            <a:avLst/>
          </a:prstGeom>
          <a:ln w="127000">
            <a:solidFill>
              <a:schemeClr val="accent4"/>
            </a:solidFill>
          </a:ln>
        </p:spPr>
        <p:style>
          <a:lnRef idx="2">
            <a:schemeClr val="accent1"/>
          </a:lnRef>
          <a:fillRef idx="0">
            <a:schemeClr val="accent1"/>
          </a:fillRef>
          <a:effectRef idx="1">
            <a:schemeClr val="accent1"/>
          </a:effectRef>
          <a:fontRef idx="minor">
            <a:schemeClr val="tx1"/>
          </a:fontRef>
        </p:style>
      </p:cxnSp>
      <p:sp>
        <p:nvSpPr>
          <p:cNvPr id="12" name="Slide Number Placeholder 5">
            <a:extLst>
              <a:ext uri="{FF2B5EF4-FFF2-40B4-BE49-F238E27FC236}">
                <a16:creationId xmlns:a16="http://schemas.microsoft.com/office/drawing/2014/main" id="{D43EF9F3-411A-06C2-F7D9-4260C7884981}"/>
              </a:ext>
            </a:extLst>
          </p:cNvPr>
          <p:cNvSpPr>
            <a:spLocks noGrp="1"/>
          </p:cNvSpPr>
          <p:nvPr>
            <p:ph type="sldNum" sz="quarter" idx="4"/>
          </p:nvPr>
        </p:nvSpPr>
        <p:spPr>
          <a:xfrm>
            <a:off x="11694160" y="6356350"/>
            <a:ext cx="497840" cy="501650"/>
          </a:xfrm>
          <a:prstGeom prst="rect">
            <a:avLst/>
          </a:prstGeom>
        </p:spPr>
        <p:txBody>
          <a:bodyPr anchor="ctr"/>
          <a:lstStyle>
            <a:lvl1pPr algn="ctr">
              <a:defRPr sz="1400"/>
            </a:lvl1pPr>
          </a:lstStyle>
          <a:p>
            <a:fld id="{8CD163E1-72E7-7944-A73E-F4FF5EB080ED}" type="slidenum">
              <a:rPr lang="en-US" smtClean="0"/>
              <a:pPr/>
              <a:t>‹#›</a:t>
            </a:fld>
            <a:endParaRPr lang="en-US" dirty="0"/>
          </a:p>
        </p:txBody>
      </p:sp>
      <p:sp>
        <p:nvSpPr>
          <p:cNvPr id="5" name="Content Placeholder 2">
            <a:extLst>
              <a:ext uri="{FF2B5EF4-FFF2-40B4-BE49-F238E27FC236}">
                <a16:creationId xmlns:a16="http://schemas.microsoft.com/office/drawing/2014/main" id="{C4DC99E9-C2AF-71E6-8315-28E5277EEF03}"/>
              </a:ext>
            </a:extLst>
          </p:cNvPr>
          <p:cNvSpPr>
            <a:spLocks noGrp="1"/>
          </p:cNvSpPr>
          <p:nvPr>
            <p:ph idx="24"/>
          </p:nvPr>
        </p:nvSpPr>
        <p:spPr>
          <a:xfrm>
            <a:off x="274320" y="1143000"/>
            <a:ext cx="5705856" cy="5065776"/>
          </a:xfrm>
          <a:prstGeom prst="rect">
            <a:avLst/>
          </a:prstGeom>
        </p:spPr>
        <p:txBody>
          <a:bodyPr lIns="0">
            <a:noAutofit/>
          </a:bodyPr>
          <a:lstStyle>
            <a:lvl1pPr marL="228600" indent="-228600">
              <a:buFont typeface="Arial" panose="020B0604020202020204" pitchFamily="34" charset="0"/>
              <a:buChar char="•"/>
              <a:defRPr>
                <a:solidFill>
                  <a:schemeClr val="tx1"/>
                </a:solidFill>
              </a:defRPr>
            </a:lvl1pPr>
            <a:lvl2pPr marL="640080" indent="-228600">
              <a:lnSpc>
                <a:spcPct val="110000"/>
              </a:lnSpc>
              <a:spcBef>
                <a:spcPts val="1000"/>
              </a:spcBef>
              <a:buFont typeface="Arial" panose="020B0604020202020204" pitchFamily="34" charset="0"/>
              <a:buChar char="•"/>
              <a:defRPr>
                <a:solidFill>
                  <a:schemeClr val="tx1"/>
                </a:solidFill>
              </a:defRPr>
            </a:lvl2pPr>
            <a:lvl3pPr marL="1143000" indent="-228600">
              <a:lnSpc>
                <a:spcPct val="110000"/>
              </a:lnSpc>
              <a:spcBef>
                <a:spcPts val="1000"/>
              </a:spcBef>
              <a:buFont typeface="Arial" panose="020B0604020202020204" pitchFamily="34" charset="0"/>
              <a:buChar char="•"/>
              <a:defRPr>
                <a:solidFill>
                  <a:schemeClr val="tx1"/>
                </a:solidFill>
              </a:defRPr>
            </a:lvl3pPr>
            <a:lvl4pPr marL="1600200" indent="-228600">
              <a:lnSpc>
                <a:spcPct val="110000"/>
              </a:lnSpc>
              <a:spcBef>
                <a:spcPts val="1000"/>
              </a:spcBef>
              <a:buFont typeface="Arial" panose="020B0604020202020204" pitchFamily="34" charset="0"/>
              <a:buChar char="•"/>
              <a:defRPr>
                <a:solidFill>
                  <a:schemeClr val="tx1"/>
                </a:solidFill>
              </a:defRPr>
            </a:lvl4pPr>
            <a:lvl5pPr marL="2057400" indent="-228600">
              <a:lnSpc>
                <a:spcPct val="110000"/>
              </a:lnSpc>
              <a:spcBef>
                <a:spcPts val="1000"/>
              </a:spcBef>
              <a:buFont typeface="Arial" panose="020B0604020202020204" pitchFamily="34" charset="0"/>
              <a:buChar cha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2">
            <a:extLst>
              <a:ext uri="{FF2B5EF4-FFF2-40B4-BE49-F238E27FC236}">
                <a16:creationId xmlns:a16="http://schemas.microsoft.com/office/drawing/2014/main" id="{D1570D55-C9ED-4B25-E6EC-061F4E355649}"/>
              </a:ext>
            </a:extLst>
          </p:cNvPr>
          <p:cNvSpPr>
            <a:spLocks noGrp="1"/>
          </p:cNvSpPr>
          <p:nvPr>
            <p:ph idx="25"/>
          </p:nvPr>
        </p:nvSpPr>
        <p:spPr>
          <a:xfrm>
            <a:off x="6172200" y="1143000"/>
            <a:ext cx="5705856" cy="5065776"/>
          </a:xfrm>
          <a:prstGeom prst="rect">
            <a:avLst/>
          </a:prstGeom>
        </p:spPr>
        <p:txBody>
          <a:bodyPr lIns="0">
            <a:noAutofit/>
          </a:bodyPr>
          <a:lstStyle>
            <a:lvl1pPr marL="228600" indent="-228600">
              <a:buFont typeface="Arial" panose="020B0604020202020204" pitchFamily="34" charset="0"/>
              <a:buChar char="•"/>
              <a:defRPr>
                <a:solidFill>
                  <a:schemeClr val="tx1"/>
                </a:solidFill>
              </a:defRPr>
            </a:lvl1pPr>
            <a:lvl2pPr marL="640080" indent="-228600">
              <a:lnSpc>
                <a:spcPct val="110000"/>
              </a:lnSpc>
              <a:spcBef>
                <a:spcPts val="1000"/>
              </a:spcBef>
              <a:buFont typeface="Arial" panose="020B0604020202020204" pitchFamily="34" charset="0"/>
              <a:buChar char="•"/>
              <a:defRPr>
                <a:solidFill>
                  <a:schemeClr val="tx1"/>
                </a:solidFill>
              </a:defRPr>
            </a:lvl2pPr>
            <a:lvl3pPr marL="1143000" indent="-228600">
              <a:lnSpc>
                <a:spcPct val="110000"/>
              </a:lnSpc>
              <a:spcBef>
                <a:spcPts val="1000"/>
              </a:spcBef>
              <a:buFont typeface="Arial" panose="020B0604020202020204" pitchFamily="34" charset="0"/>
              <a:buChar char="•"/>
              <a:defRPr>
                <a:solidFill>
                  <a:schemeClr val="tx1"/>
                </a:solidFill>
              </a:defRPr>
            </a:lvl3pPr>
            <a:lvl4pPr marL="1600200" indent="-228600">
              <a:lnSpc>
                <a:spcPct val="110000"/>
              </a:lnSpc>
              <a:spcBef>
                <a:spcPts val="1000"/>
              </a:spcBef>
              <a:buFont typeface="Arial" panose="020B0604020202020204" pitchFamily="34" charset="0"/>
              <a:buChar char="•"/>
              <a:defRPr>
                <a:solidFill>
                  <a:schemeClr val="tx1"/>
                </a:solidFill>
              </a:defRPr>
            </a:lvl4pPr>
            <a:lvl5pPr marL="2057400" indent="-228600">
              <a:lnSpc>
                <a:spcPct val="110000"/>
              </a:lnSpc>
              <a:spcBef>
                <a:spcPts val="1000"/>
              </a:spcBef>
              <a:buFont typeface="Arial" panose="020B0604020202020204" pitchFamily="34" charset="0"/>
              <a:buChar cha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079878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777BE72-AD63-A327-12F7-E9F100D82DE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2CF4422-69F1-93AD-B5EB-679F60DB415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B16E55-7DF7-4E3A-8D04-60605FE41577}"/>
              </a:ext>
            </a:extLst>
          </p:cNvPr>
          <p:cNvSpPr>
            <a:spLocks noGrp="1"/>
          </p:cNvSpPr>
          <p:nvPr>
            <p:ph type="dt" sz="half" idx="10"/>
          </p:nvPr>
        </p:nvSpPr>
        <p:spPr/>
        <p:txBody>
          <a:bodyPr/>
          <a:lstStyle/>
          <a:p>
            <a:fld id="{E70F03EF-1B26-4CB5-9825-8CC099987A64}" type="datetimeFigureOut">
              <a:rPr lang="en-US" smtClean="0"/>
              <a:t>12/4/2025</a:t>
            </a:fld>
            <a:endParaRPr lang="en-US"/>
          </a:p>
        </p:txBody>
      </p:sp>
      <p:sp>
        <p:nvSpPr>
          <p:cNvPr id="5" name="Footer Placeholder 4">
            <a:extLst>
              <a:ext uri="{FF2B5EF4-FFF2-40B4-BE49-F238E27FC236}">
                <a16:creationId xmlns:a16="http://schemas.microsoft.com/office/drawing/2014/main" id="{AE253B86-A37E-4A6D-1EF1-88DFDF06CF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E89FB1-8733-A173-91DB-BDCF1451EE1E}"/>
              </a:ext>
            </a:extLst>
          </p:cNvPr>
          <p:cNvSpPr>
            <a:spLocks noGrp="1"/>
          </p:cNvSpPr>
          <p:nvPr>
            <p:ph type="sldNum" sz="quarter" idx="12"/>
          </p:nvPr>
        </p:nvSpPr>
        <p:spPr/>
        <p:txBody>
          <a:bodyPr/>
          <a:lstStyle/>
          <a:p>
            <a:fld id="{57F41D20-B101-41FF-95D5-3400EA16B204}" type="slidenum">
              <a:rPr lang="en-US" smtClean="0"/>
              <a:t>‹#›</a:t>
            </a:fld>
            <a:endParaRPr lang="en-US"/>
          </a:p>
        </p:txBody>
      </p:sp>
    </p:spTree>
    <p:extLst>
      <p:ext uri="{BB962C8B-B14F-4D97-AF65-F5344CB8AC3E}">
        <p14:creationId xmlns:p14="http://schemas.microsoft.com/office/powerpoint/2010/main" val="296631629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2_COL_TEXT_REVERS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A329B8CD-BBB7-1D4F-584B-2B67EFCBE3A9}"/>
              </a:ext>
            </a:extLst>
          </p:cNvPr>
          <p:cNvSpPr/>
          <p:nvPr userDrawn="1"/>
        </p:nvSpPr>
        <p:spPr>
          <a:xfrm>
            <a:off x="0" y="-1"/>
            <a:ext cx="12192000" cy="6333893"/>
          </a:xfrm>
          <a:prstGeom prst="rect">
            <a:avLst/>
          </a:prstGeom>
          <a:solidFill>
            <a:srgbClr val="0C30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9AC8F80-8CDB-4649-7DF0-205F324F9A2C}"/>
              </a:ext>
            </a:extLst>
          </p:cNvPr>
          <p:cNvSpPr>
            <a:spLocks noGrp="1"/>
          </p:cNvSpPr>
          <p:nvPr>
            <p:ph type="title"/>
          </p:nvPr>
        </p:nvSpPr>
        <p:spPr>
          <a:xfrm>
            <a:off x="301083" y="365126"/>
            <a:ext cx="11052717" cy="928416"/>
          </a:xfrm>
          <a:prstGeom prst="rect">
            <a:avLst/>
          </a:prstGeom>
        </p:spPr>
        <p:txBody>
          <a:bodyPr lIns="0" anchor="t">
            <a:noAutofit/>
          </a:bodyPr>
          <a:lstStyle>
            <a:lvl1pPr>
              <a:defRPr sz="3600" b="1">
                <a:solidFill>
                  <a:schemeClr val="bg1"/>
                </a:solidFill>
              </a:defRPr>
            </a:lvl1pPr>
          </a:lstStyle>
          <a:p>
            <a:r>
              <a:rPr lang="en-US"/>
              <a:t>Click to edit Master title style</a:t>
            </a:r>
            <a:endParaRPr lang="en-US" dirty="0"/>
          </a:p>
        </p:txBody>
      </p:sp>
      <p:cxnSp>
        <p:nvCxnSpPr>
          <p:cNvPr id="10" name="Straight Connector 9">
            <a:extLst>
              <a:ext uri="{FF2B5EF4-FFF2-40B4-BE49-F238E27FC236}">
                <a16:creationId xmlns:a16="http://schemas.microsoft.com/office/drawing/2014/main" id="{B4D3F003-1916-B162-B73C-40F4120119AF}"/>
              </a:ext>
            </a:extLst>
          </p:cNvPr>
          <p:cNvCxnSpPr>
            <a:cxnSpLocks/>
          </p:cNvCxnSpPr>
          <p:nvPr userDrawn="1"/>
        </p:nvCxnSpPr>
        <p:spPr>
          <a:xfrm>
            <a:off x="299763" y="62610"/>
            <a:ext cx="964367" cy="0"/>
          </a:xfrm>
          <a:prstGeom prst="line">
            <a:avLst/>
          </a:prstGeom>
          <a:ln w="127000">
            <a:solidFill>
              <a:schemeClr val="accent4"/>
            </a:solidFill>
          </a:ln>
        </p:spPr>
        <p:style>
          <a:lnRef idx="2">
            <a:schemeClr val="accent1"/>
          </a:lnRef>
          <a:fillRef idx="0">
            <a:schemeClr val="accent1"/>
          </a:fillRef>
          <a:effectRef idx="1">
            <a:schemeClr val="accent1"/>
          </a:effectRef>
          <a:fontRef idx="minor">
            <a:schemeClr val="tx1"/>
          </a:fontRef>
        </p:style>
      </p:cxnSp>
      <p:sp>
        <p:nvSpPr>
          <p:cNvPr id="13" name="Slide Number Placeholder 5">
            <a:extLst>
              <a:ext uri="{FF2B5EF4-FFF2-40B4-BE49-F238E27FC236}">
                <a16:creationId xmlns:a16="http://schemas.microsoft.com/office/drawing/2014/main" id="{93E35D39-0E67-F379-F7C7-B59CAB4E6C4E}"/>
              </a:ext>
            </a:extLst>
          </p:cNvPr>
          <p:cNvSpPr>
            <a:spLocks noGrp="1"/>
          </p:cNvSpPr>
          <p:nvPr>
            <p:ph type="sldNum" sz="quarter" idx="4"/>
          </p:nvPr>
        </p:nvSpPr>
        <p:spPr>
          <a:xfrm>
            <a:off x="11694160" y="6356350"/>
            <a:ext cx="497840" cy="501650"/>
          </a:xfrm>
          <a:prstGeom prst="rect">
            <a:avLst/>
          </a:prstGeom>
        </p:spPr>
        <p:txBody>
          <a:bodyPr anchor="ctr"/>
          <a:lstStyle>
            <a:lvl1pPr algn="ctr">
              <a:defRPr sz="1400"/>
            </a:lvl1pPr>
          </a:lstStyle>
          <a:p>
            <a:fld id="{8CD163E1-72E7-7944-A73E-F4FF5EB080ED}" type="slidenum">
              <a:rPr lang="en-US" smtClean="0"/>
              <a:pPr/>
              <a:t>‹#›</a:t>
            </a:fld>
            <a:endParaRPr lang="en-US" dirty="0"/>
          </a:p>
        </p:txBody>
      </p:sp>
      <p:sp>
        <p:nvSpPr>
          <p:cNvPr id="5" name="Content Placeholder 2">
            <a:extLst>
              <a:ext uri="{FF2B5EF4-FFF2-40B4-BE49-F238E27FC236}">
                <a16:creationId xmlns:a16="http://schemas.microsoft.com/office/drawing/2014/main" id="{9E593115-D513-32DE-B835-608BE66F975D}"/>
              </a:ext>
            </a:extLst>
          </p:cNvPr>
          <p:cNvSpPr>
            <a:spLocks noGrp="1"/>
          </p:cNvSpPr>
          <p:nvPr>
            <p:ph idx="24"/>
          </p:nvPr>
        </p:nvSpPr>
        <p:spPr>
          <a:xfrm>
            <a:off x="274320" y="1143000"/>
            <a:ext cx="5705856" cy="5065776"/>
          </a:xfrm>
          <a:prstGeom prst="rect">
            <a:avLst/>
          </a:prstGeom>
        </p:spPr>
        <p:txBody>
          <a:bodyPr lIns="0">
            <a:noAutofit/>
          </a:bodyPr>
          <a:lstStyle>
            <a:lvl1pPr marL="228600" indent="-228600">
              <a:buFont typeface="Arial" panose="020B0604020202020204" pitchFamily="34" charset="0"/>
              <a:buChar char="•"/>
              <a:defRPr>
                <a:solidFill>
                  <a:schemeClr val="bg1"/>
                </a:solidFill>
              </a:defRPr>
            </a:lvl1pPr>
            <a:lvl2pPr marL="640080" indent="-228600">
              <a:lnSpc>
                <a:spcPct val="110000"/>
              </a:lnSpc>
              <a:spcBef>
                <a:spcPts val="1000"/>
              </a:spcBef>
              <a:buFont typeface="Arial" panose="020B0604020202020204" pitchFamily="34" charset="0"/>
              <a:buChar char="•"/>
              <a:defRPr>
                <a:solidFill>
                  <a:schemeClr val="bg1"/>
                </a:solidFill>
              </a:defRPr>
            </a:lvl2pPr>
            <a:lvl3pPr marL="1143000" indent="-228600">
              <a:lnSpc>
                <a:spcPct val="110000"/>
              </a:lnSpc>
              <a:spcBef>
                <a:spcPts val="1000"/>
              </a:spcBef>
              <a:buFont typeface="Arial" panose="020B0604020202020204" pitchFamily="34" charset="0"/>
              <a:buChar char="•"/>
              <a:defRPr>
                <a:solidFill>
                  <a:schemeClr val="bg1"/>
                </a:solidFill>
              </a:defRPr>
            </a:lvl3pPr>
            <a:lvl4pPr marL="1600200" indent="-228600">
              <a:lnSpc>
                <a:spcPct val="110000"/>
              </a:lnSpc>
              <a:spcBef>
                <a:spcPts val="1000"/>
              </a:spcBef>
              <a:buFont typeface="Arial" panose="020B0604020202020204" pitchFamily="34" charset="0"/>
              <a:buChar char="•"/>
              <a:defRPr>
                <a:solidFill>
                  <a:schemeClr val="bg1"/>
                </a:solidFill>
              </a:defRPr>
            </a:lvl4pPr>
            <a:lvl5pPr marL="2057400" indent="-228600">
              <a:lnSpc>
                <a:spcPct val="110000"/>
              </a:lnSpc>
              <a:spcBef>
                <a:spcPts val="1000"/>
              </a:spcBef>
              <a:buFont typeface="Arial" panose="020B0604020202020204" pitchFamily="34" charset="0"/>
              <a:buChar cha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2">
            <a:extLst>
              <a:ext uri="{FF2B5EF4-FFF2-40B4-BE49-F238E27FC236}">
                <a16:creationId xmlns:a16="http://schemas.microsoft.com/office/drawing/2014/main" id="{45F85D72-642C-9791-9B1F-6FBD7EE26512}"/>
              </a:ext>
            </a:extLst>
          </p:cNvPr>
          <p:cNvSpPr>
            <a:spLocks noGrp="1"/>
          </p:cNvSpPr>
          <p:nvPr>
            <p:ph idx="25"/>
          </p:nvPr>
        </p:nvSpPr>
        <p:spPr>
          <a:xfrm>
            <a:off x="6172200" y="1143000"/>
            <a:ext cx="5705856" cy="5065776"/>
          </a:xfrm>
          <a:prstGeom prst="rect">
            <a:avLst/>
          </a:prstGeom>
        </p:spPr>
        <p:txBody>
          <a:bodyPr lIns="0">
            <a:noAutofit/>
          </a:bodyPr>
          <a:lstStyle>
            <a:lvl1pPr marL="228600" indent="-228600">
              <a:buFont typeface="Arial" panose="020B0604020202020204" pitchFamily="34" charset="0"/>
              <a:buChar char="•"/>
              <a:defRPr>
                <a:solidFill>
                  <a:schemeClr val="bg1"/>
                </a:solidFill>
              </a:defRPr>
            </a:lvl1pPr>
            <a:lvl2pPr marL="640080" indent="-228600">
              <a:lnSpc>
                <a:spcPct val="110000"/>
              </a:lnSpc>
              <a:spcBef>
                <a:spcPts val="1000"/>
              </a:spcBef>
              <a:buFont typeface="Arial" panose="020B0604020202020204" pitchFamily="34" charset="0"/>
              <a:buChar char="•"/>
              <a:defRPr>
                <a:solidFill>
                  <a:schemeClr val="bg1"/>
                </a:solidFill>
              </a:defRPr>
            </a:lvl2pPr>
            <a:lvl3pPr marL="1143000" indent="-228600">
              <a:lnSpc>
                <a:spcPct val="110000"/>
              </a:lnSpc>
              <a:spcBef>
                <a:spcPts val="1000"/>
              </a:spcBef>
              <a:buFont typeface="Arial" panose="020B0604020202020204" pitchFamily="34" charset="0"/>
              <a:buChar char="•"/>
              <a:defRPr>
                <a:solidFill>
                  <a:schemeClr val="bg1"/>
                </a:solidFill>
              </a:defRPr>
            </a:lvl3pPr>
            <a:lvl4pPr marL="1600200" indent="-228600">
              <a:lnSpc>
                <a:spcPct val="110000"/>
              </a:lnSpc>
              <a:spcBef>
                <a:spcPts val="1000"/>
              </a:spcBef>
              <a:buFont typeface="Arial" panose="020B0604020202020204" pitchFamily="34" charset="0"/>
              <a:buChar char="•"/>
              <a:defRPr>
                <a:solidFill>
                  <a:schemeClr val="bg1"/>
                </a:solidFill>
              </a:defRPr>
            </a:lvl4pPr>
            <a:lvl5pPr marL="2057400" indent="-228600">
              <a:lnSpc>
                <a:spcPct val="110000"/>
              </a:lnSpc>
              <a:spcBef>
                <a:spcPts val="1000"/>
              </a:spcBef>
              <a:buFont typeface="Arial" panose="020B0604020202020204" pitchFamily="34" charset="0"/>
              <a:buChar cha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0245669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TEXT_LEFT_W_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C8F80-8CDB-4649-7DF0-205F324F9A2C}"/>
              </a:ext>
            </a:extLst>
          </p:cNvPr>
          <p:cNvSpPr>
            <a:spLocks noGrp="1"/>
          </p:cNvSpPr>
          <p:nvPr>
            <p:ph type="title"/>
          </p:nvPr>
        </p:nvSpPr>
        <p:spPr>
          <a:xfrm>
            <a:off x="301083" y="365126"/>
            <a:ext cx="11052717" cy="928416"/>
          </a:xfrm>
          <a:prstGeom prst="rect">
            <a:avLst/>
          </a:prstGeom>
        </p:spPr>
        <p:txBody>
          <a:bodyPr lIns="0" anchor="t">
            <a:noAutofit/>
          </a:bodyPr>
          <a:lstStyle>
            <a:lvl1pPr>
              <a:defRPr sz="3600" b="1">
                <a:solidFill>
                  <a:schemeClr val="accent2"/>
                </a:solidFill>
              </a:defRPr>
            </a:lvl1pPr>
          </a:lstStyle>
          <a:p>
            <a:r>
              <a:rPr lang="en-US"/>
              <a:t>Click to edit Master title style</a:t>
            </a:r>
            <a:endParaRPr lang="en-US" dirty="0"/>
          </a:p>
        </p:txBody>
      </p:sp>
      <p:cxnSp>
        <p:nvCxnSpPr>
          <p:cNvPr id="10" name="Straight Connector 9">
            <a:extLst>
              <a:ext uri="{FF2B5EF4-FFF2-40B4-BE49-F238E27FC236}">
                <a16:creationId xmlns:a16="http://schemas.microsoft.com/office/drawing/2014/main" id="{B4D3F003-1916-B162-B73C-40F4120119AF}"/>
              </a:ext>
            </a:extLst>
          </p:cNvPr>
          <p:cNvCxnSpPr>
            <a:cxnSpLocks/>
          </p:cNvCxnSpPr>
          <p:nvPr userDrawn="1"/>
        </p:nvCxnSpPr>
        <p:spPr>
          <a:xfrm>
            <a:off x="299763" y="62610"/>
            <a:ext cx="964367" cy="0"/>
          </a:xfrm>
          <a:prstGeom prst="line">
            <a:avLst/>
          </a:prstGeom>
          <a:ln w="127000">
            <a:solidFill>
              <a:schemeClr val="accent4"/>
            </a:solidFill>
          </a:ln>
        </p:spPr>
        <p:style>
          <a:lnRef idx="2">
            <a:schemeClr val="accent1"/>
          </a:lnRef>
          <a:fillRef idx="0">
            <a:schemeClr val="accent1"/>
          </a:fillRef>
          <a:effectRef idx="1">
            <a:schemeClr val="accent1"/>
          </a:effectRef>
          <a:fontRef idx="minor">
            <a:schemeClr val="tx1"/>
          </a:fontRef>
        </p:style>
      </p:cxnSp>
      <p:sp>
        <p:nvSpPr>
          <p:cNvPr id="13" name="Picture Placeholder 12">
            <a:extLst>
              <a:ext uri="{FF2B5EF4-FFF2-40B4-BE49-F238E27FC236}">
                <a16:creationId xmlns:a16="http://schemas.microsoft.com/office/drawing/2014/main" id="{92C27189-67ED-0C2A-3F38-C14CA01C9A76}"/>
              </a:ext>
            </a:extLst>
          </p:cNvPr>
          <p:cNvSpPr>
            <a:spLocks noGrp="1"/>
          </p:cNvSpPr>
          <p:nvPr>
            <p:ph type="pic" sz="quarter" idx="13"/>
          </p:nvPr>
        </p:nvSpPr>
        <p:spPr>
          <a:xfrm>
            <a:off x="4103649" y="1143000"/>
            <a:ext cx="8088351" cy="5208588"/>
          </a:xfrm>
          <a:prstGeom prst="rect">
            <a:avLst/>
          </a:prstGeom>
        </p:spPr>
        <p:txBody>
          <a:bodyPr lIns="0">
            <a:noAutofit/>
          </a:bodyPr>
          <a:lstStyle/>
          <a:p>
            <a:r>
              <a:rPr lang="en-US"/>
              <a:t>Click icon to add picture</a:t>
            </a:r>
            <a:endParaRPr lang="en-US" dirty="0"/>
          </a:p>
        </p:txBody>
      </p:sp>
      <p:sp>
        <p:nvSpPr>
          <p:cNvPr id="4" name="Slide Number Placeholder 5">
            <a:extLst>
              <a:ext uri="{FF2B5EF4-FFF2-40B4-BE49-F238E27FC236}">
                <a16:creationId xmlns:a16="http://schemas.microsoft.com/office/drawing/2014/main" id="{7453D154-737C-405B-92C3-493321423ECD}"/>
              </a:ext>
            </a:extLst>
          </p:cNvPr>
          <p:cNvSpPr>
            <a:spLocks noGrp="1"/>
          </p:cNvSpPr>
          <p:nvPr>
            <p:ph type="sldNum" sz="quarter" idx="4"/>
          </p:nvPr>
        </p:nvSpPr>
        <p:spPr>
          <a:xfrm>
            <a:off x="11694160" y="6356350"/>
            <a:ext cx="497840" cy="501650"/>
          </a:xfrm>
          <a:prstGeom prst="rect">
            <a:avLst/>
          </a:prstGeom>
        </p:spPr>
        <p:txBody>
          <a:bodyPr anchor="ctr"/>
          <a:lstStyle>
            <a:lvl1pPr algn="ctr">
              <a:defRPr sz="1400"/>
            </a:lvl1pPr>
          </a:lstStyle>
          <a:p>
            <a:fld id="{8CD163E1-72E7-7944-A73E-F4FF5EB080ED}" type="slidenum">
              <a:rPr lang="en-US" smtClean="0"/>
              <a:pPr/>
              <a:t>‹#›</a:t>
            </a:fld>
            <a:endParaRPr lang="en-US" dirty="0"/>
          </a:p>
        </p:txBody>
      </p:sp>
      <p:sp>
        <p:nvSpPr>
          <p:cNvPr id="5" name="Content Placeholder 2">
            <a:extLst>
              <a:ext uri="{FF2B5EF4-FFF2-40B4-BE49-F238E27FC236}">
                <a16:creationId xmlns:a16="http://schemas.microsoft.com/office/drawing/2014/main" id="{E322A63C-DA0A-F381-3294-C5ED307DD2D2}"/>
              </a:ext>
            </a:extLst>
          </p:cNvPr>
          <p:cNvSpPr>
            <a:spLocks noGrp="1"/>
          </p:cNvSpPr>
          <p:nvPr>
            <p:ph idx="24"/>
          </p:nvPr>
        </p:nvSpPr>
        <p:spPr>
          <a:xfrm>
            <a:off x="274320" y="1143000"/>
            <a:ext cx="3724507" cy="5065776"/>
          </a:xfrm>
          <a:prstGeom prst="rect">
            <a:avLst/>
          </a:prstGeom>
        </p:spPr>
        <p:txBody>
          <a:bodyPr lIns="0">
            <a:noAutofit/>
          </a:bodyPr>
          <a:lstStyle>
            <a:lvl1pPr marL="228600" indent="-228600">
              <a:buFont typeface="Arial" panose="020B0604020202020204" pitchFamily="34" charset="0"/>
              <a:buChar char="•"/>
              <a:defRPr>
                <a:solidFill>
                  <a:schemeClr val="tx1"/>
                </a:solidFill>
              </a:defRPr>
            </a:lvl1pPr>
            <a:lvl2pPr marL="640080" indent="-228600">
              <a:lnSpc>
                <a:spcPct val="110000"/>
              </a:lnSpc>
              <a:spcBef>
                <a:spcPts val="1000"/>
              </a:spcBef>
              <a:buFont typeface="Arial" panose="020B0604020202020204" pitchFamily="34" charset="0"/>
              <a:buChar char="•"/>
              <a:defRPr>
                <a:solidFill>
                  <a:schemeClr val="tx1"/>
                </a:solidFill>
              </a:defRPr>
            </a:lvl2pPr>
            <a:lvl3pPr marL="1143000" indent="-228600">
              <a:lnSpc>
                <a:spcPct val="110000"/>
              </a:lnSpc>
              <a:spcBef>
                <a:spcPts val="1000"/>
              </a:spcBef>
              <a:buFont typeface="Arial" panose="020B0604020202020204" pitchFamily="34" charset="0"/>
              <a:buChar char="•"/>
              <a:defRPr>
                <a:solidFill>
                  <a:schemeClr val="tx1"/>
                </a:solidFill>
              </a:defRPr>
            </a:lvl3pPr>
            <a:lvl4pPr marL="1600200" indent="-228600">
              <a:lnSpc>
                <a:spcPct val="110000"/>
              </a:lnSpc>
              <a:spcBef>
                <a:spcPts val="1000"/>
              </a:spcBef>
              <a:buFont typeface="Arial" panose="020B0604020202020204" pitchFamily="34" charset="0"/>
              <a:buChar char="•"/>
              <a:defRPr>
                <a:solidFill>
                  <a:schemeClr val="tx1"/>
                </a:solidFill>
              </a:defRPr>
            </a:lvl4pPr>
            <a:lvl5pPr marL="2057400" indent="-228600">
              <a:lnSpc>
                <a:spcPct val="110000"/>
              </a:lnSpc>
              <a:spcBef>
                <a:spcPts val="1000"/>
              </a:spcBef>
              <a:buFont typeface="Arial" panose="020B0604020202020204" pitchFamily="34" charset="0"/>
              <a:buChar cha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4211769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HEADING_WITH_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C8F80-8CDB-4649-7DF0-205F324F9A2C}"/>
              </a:ext>
            </a:extLst>
          </p:cNvPr>
          <p:cNvSpPr>
            <a:spLocks noGrp="1"/>
          </p:cNvSpPr>
          <p:nvPr>
            <p:ph type="title"/>
          </p:nvPr>
        </p:nvSpPr>
        <p:spPr>
          <a:xfrm>
            <a:off x="301083" y="365126"/>
            <a:ext cx="11052717" cy="928416"/>
          </a:xfrm>
          <a:prstGeom prst="rect">
            <a:avLst/>
          </a:prstGeom>
        </p:spPr>
        <p:txBody>
          <a:bodyPr lIns="0" anchor="t">
            <a:noAutofit/>
          </a:bodyPr>
          <a:lstStyle>
            <a:lvl1pPr>
              <a:defRPr sz="3600" b="1">
                <a:solidFill>
                  <a:schemeClr val="accent2"/>
                </a:solidFill>
              </a:defRPr>
            </a:lvl1pPr>
          </a:lstStyle>
          <a:p>
            <a:r>
              <a:rPr lang="en-US"/>
              <a:t>Click to edit Master title style</a:t>
            </a:r>
            <a:endParaRPr lang="en-US" dirty="0"/>
          </a:p>
        </p:txBody>
      </p:sp>
      <p:cxnSp>
        <p:nvCxnSpPr>
          <p:cNvPr id="10" name="Straight Connector 9">
            <a:extLst>
              <a:ext uri="{FF2B5EF4-FFF2-40B4-BE49-F238E27FC236}">
                <a16:creationId xmlns:a16="http://schemas.microsoft.com/office/drawing/2014/main" id="{B4D3F003-1916-B162-B73C-40F4120119AF}"/>
              </a:ext>
            </a:extLst>
          </p:cNvPr>
          <p:cNvCxnSpPr>
            <a:cxnSpLocks/>
          </p:cNvCxnSpPr>
          <p:nvPr userDrawn="1"/>
        </p:nvCxnSpPr>
        <p:spPr>
          <a:xfrm>
            <a:off x="299763" y="62610"/>
            <a:ext cx="964367" cy="0"/>
          </a:xfrm>
          <a:prstGeom prst="line">
            <a:avLst/>
          </a:prstGeom>
          <a:ln w="127000">
            <a:solidFill>
              <a:schemeClr val="accent4"/>
            </a:solidFill>
          </a:ln>
        </p:spPr>
        <p:style>
          <a:lnRef idx="2">
            <a:schemeClr val="accent1"/>
          </a:lnRef>
          <a:fillRef idx="0">
            <a:schemeClr val="accent1"/>
          </a:fillRef>
          <a:effectRef idx="1">
            <a:schemeClr val="accent1"/>
          </a:effectRef>
          <a:fontRef idx="minor">
            <a:schemeClr val="tx1"/>
          </a:fontRef>
        </p:style>
      </p:cxnSp>
      <p:sp>
        <p:nvSpPr>
          <p:cNvPr id="12" name="Picture Placeholder 11">
            <a:extLst>
              <a:ext uri="{FF2B5EF4-FFF2-40B4-BE49-F238E27FC236}">
                <a16:creationId xmlns:a16="http://schemas.microsoft.com/office/drawing/2014/main" id="{A0DBD56D-0386-1D88-3ED7-01193FDA5C48}"/>
              </a:ext>
            </a:extLst>
          </p:cNvPr>
          <p:cNvSpPr>
            <a:spLocks noGrp="1"/>
          </p:cNvSpPr>
          <p:nvPr>
            <p:ph type="pic" sz="quarter" idx="13"/>
          </p:nvPr>
        </p:nvSpPr>
        <p:spPr>
          <a:xfrm>
            <a:off x="274320" y="1143000"/>
            <a:ext cx="11574462" cy="4951413"/>
          </a:xfrm>
          <a:prstGeom prst="rect">
            <a:avLst/>
          </a:prstGeom>
        </p:spPr>
        <p:txBody>
          <a:bodyPr lIns="0">
            <a:noAutofit/>
          </a:bodyPr>
          <a:lstStyle>
            <a:lvl1pPr marL="0" indent="0">
              <a:buNone/>
              <a:defRPr/>
            </a:lvl1pPr>
          </a:lstStyle>
          <a:p>
            <a:r>
              <a:rPr lang="en-US"/>
              <a:t>Click icon to add picture</a:t>
            </a:r>
            <a:endParaRPr lang="en-US" dirty="0"/>
          </a:p>
        </p:txBody>
      </p:sp>
      <p:sp>
        <p:nvSpPr>
          <p:cNvPr id="3" name="Slide Number Placeholder 5">
            <a:extLst>
              <a:ext uri="{FF2B5EF4-FFF2-40B4-BE49-F238E27FC236}">
                <a16:creationId xmlns:a16="http://schemas.microsoft.com/office/drawing/2014/main" id="{BFAEB346-1F2E-B43F-10BE-D2D103DB303A}"/>
              </a:ext>
            </a:extLst>
          </p:cNvPr>
          <p:cNvSpPr>
            <a:spLocks noGrp="1"/>
          </p:cNvSpPr>
          <p:nvPr>
            <p:ph type="sldNum" sz="quarter" idx="4"/>
          </p:nvPr>
        </p:nvSpPr>
        <p:spPr>
          <a:xfrm>
            <a:off x="11694160" y="6356350"/>
            <a:ext cx="497840" cy="501650"/>
          </a:xfrm>
          <a:prstGeom prst="rect">
            <a:avLst/>
          </a:prstGeom>
        </p:spPr>
        <p:txBody>
          <a:bodyPr anchor="ctr"/>
          <a:lstStyle>
            <a:lvl1pPr algn="ctr">
              <a:defRPr sz="1400"/>
            </a:lvl1pPr>
          </a:lstStyle>
          <a:p>
            <a:fld id="{8CD163E1-72E7-7944-A73E-F4FF5EB080ED}" type="slidenum">
              <a:rPr lang="en-US" smtClean="0"/>
              <a:pPr/>
              <a:t>‹#›</a:t>
            </a:fld>
            <a:endParaRPr lang="en-US" dirty="0"/>
          </a:p>
        </p:txBody>
      </p:sp>
    </p:spTree>
    <p:extLst>
      <p:ext uri="{BB962C8B-B14F-4D97-AF65-F5344CB8AC3E}">
        <p14:creationId xmlns:p14="http://schemas.microsoft.com/office/powerpoint/2010/main" val="216326105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HEADING_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C8F80-8CDB-4649-7DF0-205F324F9A2C}"/>
              </a:ext>
            </a:extLst>
          </p:cNvPr>
          <p:cNvSpPr>
            <a:spLocks noGrp="1"/>
          </p:cNvSpPr>
          <p:nvPr>
            <p:ph type="title"/>
          </p:nvPr>
        </p:nvSpPr>
        <p:spPr>
          <a:xfrm>
            <a:off x="265176" y="310896"/>
            <a:ext cx="11052717" cy="928416"/>
          </a:xfrm>
          <a:prstGeom prst="rect">
            <a:avLst/>
          </a:prstGeom>
        </p:spPr>
        <p:txBody>
          <a:bodyPr lIns="0" anchor="t">
            <a:noAutofit/>
          </a:bodyPr>
          <a:lstStyle>
            <a:lvl1pPr>
              <a:defRPr sz="3600" b="1">
                <a:solidFill>
                  <a:schemeClr val="accent2"/>
                </a:solidFill>
              </a:defRPr>
            </a:lvl1pPr>
          </a:lstStyle>
          <a:p>
            <a:r>
              <a:rPr lang="en-US"/>
              <a:t>Click to edit Master title style</a:t>
            </a:r>
            <a:endParaRPr lang="en-US" dirty="0"/>
          </a:p>
        </p:txBody>
      </p:sp>
      <p:cxnSp>
        <p:nvCxnSpPr>
          <p:cNvPr id="10" name="Straight Connector 9">
            <a:extLst>
              <a:ext uri="{FF2B5EF4-FFF2-40B4-BE49-F238E27FC236}">
                <a16:creationId xmlns:a16="http://schemas.microsoft.com/office/drawing/2014/main" id="{B4D3F003-1916-B162-B73C-40F4120119AF}"/>
              </a:ext>
            </a:extLst>
          </p:cNvPr>
          <p:cNvCxnSpPr>
            <a:cxnSpLocks/>
          </p:cNvCxnSpPr>
          <p:nvPr userDrawn="1"/>
        </p:nvCxnSpPr>
        <p:spPr>
          <a:xfrm>
            <a:off x="299763" y="62610"/>
            <a:ext cx="964367" cy="0"/>
          </a:xfrm>
          <a:prstGeom prst="line">
            <a:avLst/>
          </a:prstGeom>
          <a:ln w="127000">
            <a:solidFill>
              <a:schemeClr val="accent4"/>
            </a:solidFill>
          </a:ln>
        </p:spPr>
        <p:style>
          <a:lnRef idx="2">
            <a:schemeClr val="accent1"/>
          </a:lnRef>
          <a:fillRef idx="0">
            <a:schemeClr val="accent1"/>
          </a:fillRef>
          <a:effectRef idx="1">
            <a:schemeClr val="accent1"/>
          </a:effectRef>
          <a:fontRef idx="minor">
            <a:schemeClr val="tx1"/>
          </a:fontRef>
        </p:style>
      </p:cxnSp>
      <p:sp>
        <p:nvSpPr>
          <p:cNvPr id="3" name="Slide Number Placeholder 5">
            <a:extLst>
              <a:ext uri="{FF2B5EF4-FFF2-40B4-BE49-F238E27FC236}">
                <a16:creationId xmlns:a16="http://schemas.microsoft.com/office/drawing/2014/main" id="{47CBE6FE-C16F-02C9-C4FF-AD297F1A6FE8}"/>
              </a:ext>
            </a:extLst>
          </p:cNvPr>
          <p:cNvSpPr>
            <a:spLocks noGrp="1"/>
          </p:cNvSpPr>
          <p:nvPr>
            <p:ph type="sldNum" sz="quarter" idx="4"/>
          </p:nvPr>
        </p:nvSpPr>
        <p:spPr>
          <a:xfrm>
            <a:off x="11694160" y="6356350"/>
            <a:ext cx="497840" cy="501650"/>
          </a:xfrm>
          <a:prstGeom prst="rect">
            <a:avLst/>
          </a:prstGeom>
        </p:spPr>
        <p:txBody>
          <a:bodyPr anchor="ctr"/>
          <a:lstStyle>
            <a:lvl1pPr algn="ctr">
              <a:defRPr sz="1400"/>
            </a:lvl1pPr>
          </a:lstStyle>
          <a:p>
            <a:fld id="{8CD163E1-72E7-7944-A73E-F4FF5EB080ED}" type="slidenum">
              <a:rPr lang="en-US" smtClean="0"/>
              <a:pPr/>
              <a:t>‹#›</a:t>
            </a:fld>
            <a:endParaRPr lang="en-US" dirty="0"/>
          </a:p>
        </p:txBody>
      </p:sp>
    </p:spTree>
    <p:extLst>
      <p:ext uri="{BB962C8B-B14F-4D97-AF65-F5344CB8AC3E}">
        <p14:creationId xmlns:p14="http://schemas.microsoft.com/office/powerpoint/2010/main" val="346038864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NO_CONTENT_WHITE">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B4D3F003-1916-B162-B73C-40F4120119AF}"/>
              </a:ext>
            </a:extLst>
          </p:cNvPr>
          <p:cNvCxnSpPr>
            <a:cxnSpLocks/>
          </p:cNvCxnSpPr>
          <p:nvPr userDrawn="1"/>
        </p:nvCxnSpPr>
        <p:spPr>
          <a:xfrm>
            <a:off x="299763" y="62610"/>
            <a:ext cx="964367" cy="0"/>
          </a:xfrm>
          <a:prstGeom prst="line">
            <a:avLst/>
          </a:prstGeom>
          <a:ln w="127000">
            <a:solidFill>
              <a:schemeClr val="accent4"/>
            </a:solidFill>
          </a:ln>
        </p:spPr>
        <p:style>
          <a:lnRef idx="2">
            <a:schemeClr val="accent1"/>
          </a:lnRef>
          <a:fillRef idx="0">
            <a:schemeClr val="accent1"/>
          </a:fillRef>
          <a:effectRef idx="1">
            <a:schemeClr val="accent1"/>
          </a:effectRef>
          <a:fontRef idx="minor">
            <a:schemeClr val="tx1"/>
          </a:fontRef>
        </p:style>
      </p:cxnSp>
      <p:sp>
        <p:nvSpPr>
          <p:cNvPr id="2" name="Slide Number Placeholder 5">
            <a:extLst>
              <a:ext uri="{FF2B5EF4-FFF2-40B4-BE49-F238E27FC236}">
                <a16:creationId xmlns:a16="http://schemas.microsoft.com/office/drawing/2014/main" id="{5D9D6EE5-4DED-791E-5209-ED3187A293D9}"/>
              </a:ext>
            </a:extLst>
          </p:cNvPr>
          <p:cNvSpPr>
            <a:spLocks noGrp="1"/>
          </p:cNvSpPr>
          <p:nvPr>
            <p:ph type="sldNum" sz="quarter" idx="4"/>
          </p:nvPr>
        </p:nvSpPr>
        <p:spPr>
          <a:xfrm>
            <a:off x="11694160" y="6356350"/>
            <a:ext cx="497840" cy="501650"/>
          </a:xfrm>
          <a:prstGeom prst="rect">
            <a:avLst/>
          </a:prstGeom>
        </p:spPr>
        <p:txBody>
          <a:bodyPr anchor="ctr"/>
          <a:lstStyle>
            <a:lvl1pPr algn="ctr">
              <a:defRPr sz="1400"/>
            </a:lvl1pPr>
          </a:lstStyle>
          <a:p>
            <a:fld id="{8CD163E1-72E7-7944-A73E-F4FF5EB080ED}" type="slidenum">
              <a:rPr lang="en-US" smtClean="0"/>
              <a:pPr/>
              <a:t>‹#›</a:t>
            </a:fld>
            <a:endParaRPr lang="en-US" dirty="0"/>
          </a:p>
        </p:txBody>
      </p:sp>
    </p:spTree>
    <p:extLst>
      <p:ext uri="{BB962C8B-B14F-4D97-AF65-F5344CB8AC3E}">
        <p14:creationId xmlns:p14="http://schemas.microsoft.com/office/powerpoint/2010/main" val="369841914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BLANK_WHIT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7AD8005-5995-6143-9DA7-68EC24787257}"/>
              </a:ext>
            </a:extLst>
          </p:cNvPr>
          <p:cNvSpPr/>
          <p:nvPr userDrawn="1"/>
        </p:nvSpPr>
        <p:spPr>
          <a:xfrm>
            <a:off x="0" y="0"/>
            <a:ext cx="12192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32AF701A-2512-26C8-E250-A353867093F1}"/>
              </a:ext>
            </a:extLst>
          </p:cNvPr>
          <p:cNvSpPr>
            <a:spLocks noGrp="1"/>
          </p:cNvSpPr>
          <p:nvPr>
            <p:ph type="sldNum" sz="quarter" idx="10"/>
          </p:nvPr>
        </p:nvSpPr>
        <p:spPr>
          <a:xfrm>
            <a:off x="11694160" y="6356350"/>
            <a:ext cx="497840" cy="501650"/>
          </a:xfrm>
          <a:prstGeom prst="rect">
            <a:avLst/>
          </a:prstGeom>
        </p:spPr>
        <p:txBody>
          <a:bodyPr/>
          <a:lstStyle/>
          <a:p>
            <a:fld id="{8CD163E1-72E7-7944-A73E-F4FF5EB080ED}" type="slidenum">
              <a:rPr lang="en-US" smtClean="0"/>
              <a:pPr/>
              <a:t>‹#›</a:t>
            </a:fld>
            <a:endParaRPr lang="en-US" dirty="0"/>
          </a:p>
        </p:txBody>
      </p:sp>
    </p:spTree>
    <p:extLst>
      <p:ext uri="{BB962C8B-B14F-4D97-AF65-F5344CB8AC3E}">
        <p14:creationId xmlns:p14="http://schemas.microsoft.com/office/powerpoint/2010/main" val="410646112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BLANK_REVERS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64BF4AB-47BA-EA1E-78AE-6BF3D767DBCF}"/>
              </a:ext>
            </a:extLst>
          </p:cNvPr>
          <p:cNvSpPr/>
          <p:nvPr userDrawn="1"/>
        </p:nvSpPr>
        <p:spPr>
          <a:xfrm>
            <a:off x="0" y="-1"/>
            <a:ext cx="12192000" cy="6858001"/>
          </a:xfrm>
          <a:prstGeom prst="rect">
            <a:avLst/>
          </a:prstGeom>
          <a:solidFill>
            <a:srgbClr val="0C30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32AF701A-2512-26C8-E250-A353867093F1}"/>
              </a:ext>
            </a:extLst>
          </p:cNvPr>
          <p:cNvSpPr>
            <a:spLocks noGrp="1"/>
          </p:cNvSpPr>
          <p:nvPr>
            <p:ph type="sldNum" sz="quarter" idx="10"/>
          </p:nvPr>
        </p:nvSpPr>
        <p:spPr>
          <a:xfrm>
            <a:off x="11694160" y="6356350"/>
            <a:ext cx="497840" cy="501650"/>
          </a:xfrm>
          <a:prstGeom prst="rect">
            <a:avLst/>
          </a:prstGeom>
        </p:spPr>
        <p:txBody>
          <a:bodyPr/>
          <a:lstStyle>
            <a:lvl1pPr>
              <a:defRPr>
                <a:solidFill>
                  <a:schemeClr val="bg1"/>
                </a:solidFill>
              </a:defRPr>
            </a:lvl1pPr>
          </a:lstStyle>
          <a:p>
            <a:fld id="{8CD163E1-72E7-7944-A73E-F4FF5EB080ED}" type="slidenum">
              <a:rPr lang="en-US" smtClean="0"/>
              <a:pPr/>
              <a:t>‹#›</a:t>
            </a:fld>
            <a:endParaRPr lang="en-US" dirty="0"/>
          </a:p>
        </p:txBody>
      </p:sp>
    </p:spTree>
    <p:extLst>
      <p:ext uri="{BB962C8B-B14F-4D97-AF65-F5344CB8AC3E}">
        <p14:creationId xmlns:p14="http://schemas.microsoft.com/office/powerpoint/2010/main" val="263549311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CLOSER_WHIT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92E1188-362F-C508-2DD7-6191BF1B074B}"/>
              </a:ext>
            </a:extLst>
          </p:cNvPr>
          <p:cNvSpPr>
            <a:spLocks noGrp="1"/>
          </p:cNvSpPr>
          <p:nvPr>
            <p:ph type="sldNum" sz="quarter" idx="10"/>
          </p:nvPr>
        </p:nvSpPr>
        <p:spPr/>
        <p:txBody>
          <a:bodyPr/>
          <a:lstStyle/>
          <a:p>
            <a:fld id="{8CD163E1-72E7-7944-A73E-F4FF5EB080ED}" type="slidenum">
              <a:rPr lang="en-US" smtClean="0"/>
              <a:pPr/>
              <a:t>‹#›</a:t>
            </a:fld>
            <a:endParaRPr lang="en-US" dirty="0"/>
          </a:p>
        </p:txBody>
      </p:sp>
      <p:sp>
        <p:nvSpPr>
          <p:cNvPr id="4" name="Rectangle 3">
            <a:extLst>
              <a:ext uri="{FF2B5EF4-FFF2-40B4-BE49-F238E27FC236}">
                <a16:creationId xmlns:a16="http://schemas.microsoft.com/office/drawing/2014/main" id="{095988BD-0467-51A3-E0E0-B3785AD5DEB1}"/>
              </a:ext>
            </a:extLst>
          </p:cNvPr>
          <p:cNvSpPr/>
          <p:nvPr userDrawn="1"/>
        </p:nvSpPr>
        <p:spPr>
          <a:xfrm>
            <a:off x="0" y="0"/>
            <a:ext cx="12192000" cy="6858000"/>
          </a:xfrm>
          <a:prstGeom prst="rect">
            <a:avLst/>
          </a:prstGeom>
          <a:solidFill>
            <a:schemeClr val="bg1"/>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pic>
        <p:nvPicPr>
          <p:cNvPr id="10" name="Picture 9" descr="A logo for a medical center&#10;&#10;Description automatically generated">
            <a:extLst>
              <a:ext uri="{FF2B5EF4-FFF2-40B4-BE49-F238E27FC236}">
                <a16:creationId xmlns:a16="http://schemas.microsoft.com/office/drawing/2014/main" id="{F13DA139-DC31-A440-79A2-87D36A0A5CBA}"/>
              </a:ext>
            </a:extLst>
          </p:cNvPr>
          <p:cNvPicPr>
            <a:picLocks noChangeAspect="1"/>
          </p:cNvPicPr>
          <p:nvPr userDrawn="1"/>
        </p:nvPicPr>
        <p:blipFill>
          <a:blip r:embed="rId2"/>
          <a:stretch>
            <a:fillRect/>
          </a:stretch>
        </p:blipFill>
        <p:spPr>
          <a:xfrm>
            <a:off x="1970286" y="1617778"/>
            <a:ext cx="8280748" cy="3621024"/>
          </a:xfrm>
          <a:prstGeom prst="rect">
            <a:avLst/>
          </a:prstGeom>
        </p:spPr>
      </p:pic>
    </p:spTree>
    <p:extLst>
      <p:ext uri="{BB962C8B-B14F-4D97-AF65-F5344CB8AC3E}">
        <p14:creationId xmlns:p14="http://schemas.microsoft.com/office/powerpoint/2010/main" val="359522573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CLOSER_REVERSE">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60697951-66D7-0BAE-3E47-087ED25B2C0D}"/>
              </a:ext>
            </a:extLst>
          </p:cNvPr>
          <p:cNvSpPr>
            <a:spLocks noGrp="1"/>
          </p:cNvSpPr>
          <p:nvPr>
            <p:ph type="dt" sz="half" idx="10"/>
          </p:nvPr>
        </p:nvSpPr>
        <p:spPr>
          <a:xfrm>
            <a:off x="838200" y="5119396"/>
            <a:ext cx="2743200" cy="1738604"/>
          </a:xfrm>
          <a:prstGeom prst="rect">
            <a:avLst/>
          </a:prstGeom>
        </p:spPr>
        <p:txBody>
          <a:bodyPr/>
          <a:lstStyle/>
          <a:p>
            <a:fld id="{4362E956-849C-9946-9997-E4A5F841105C}" type="datetime1">
              <a:rPr lang="en-US" smtClean="0"/>
              <a:t>12/4/2025</a:t>
            </a:fld>
            <a:endParaRPr lang="en-US"/>
          </a:p>
        </p:txBody>
      </p:sp>
      <p:sp>
        <p:nvSpPr>
          <p:cNvPr id="6" name="Footer Placeholder 5">
            <a:extLst>
              <a:ext uri="{FF2B5EF4-FFF2-40B4-BE49-F238E27FC236}">
                <a16:creationId xmlns:a16="http://schemas.microsoft.com/office/drawing/2014/main" id="{8FE57068-EC73-797C-2862-CA742873BF4D}"/>
              </a:ext>
            </a:extLst>
          </p:cNvPr>
          <p:cNvSpPr>
            <a:spLocks noGrp="1"/>
          </p:cNvSpPr>
          <p:nvPr>
            <p:ph type="ftr" sz="quarter" idx="11"/>
          </p:nvPr>
        </p:nvSpPr>
        <p:spPr>
          <a:xfrm>
            <a:off x="4449336" y="6356350"/>
            <a:ext cx="3704063" cy="501650"/>
          </a:xfrm>
          <a:prstGeom prst="rect">
            <a:avLst/>
          </a:prstGeom>
        </p:spPr>
        <p:txBody>
          <a:bodyPr/>
          <a:lstStyle>
            <a:lvl1pPr algn="l">
              <a:defRPr sz="1400">
                <a:solidFill>
                  <a:schemeClr val="accent2"/>
                </a:solidFill>
              </a:defRPr>
            </a:lvl1pPr>
          </a:lstStyle>
          <a:p>
            <a:r>
              <a:rPr lang="en-US" dirty="0"/>
              <a:t>|  DIVISION NAME IN ALL CAPS</a:t>
            </a:r>
          </a:p>
        </p:txBody>
      </p:sp>
      <p:sp>
        <p:nvSpPr>
          <p:cNvPr id="8" name="Rectangle 7">
            <a:extLst>
              <a:ext uri="{FF2B5EF4-FFF2-40B4-BE49-F238E27FC236}">
                <a16:creationId xmlns:a16="http://schemas.microsoft.com/office/drawing/2014/main" id="{E530AD9B-C70A-F153-7AC3-8EADA8BD9545}"/>
              </a:ext>
            </a:extLst>
          </p:cNvPr>
          <p:cNvSpPr/>
          <p:nvPr userDrawn="1"/>
        </p:nvSpPr>
        <p:spPr>
          <a:xfrm>
            <a:off x="11699875" y="6365875"/>
            <a:ext cx="492125" cy="492125"/>
          </a:xfrm>
          <a:prstGeom prst="rect">
            <a:avLst/>
          </a:prstGeom>
          <a:solidFill>
            <a:schemeClr val="accent4"/>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F2451C62-772B-3D75-C22D-C076EAF6FE01}"/>
              </a:ext>
            </a:extLst>
          </p:cNvPr>
          <p:cNvCxnSpPr/>
          <p:nvPr userDrawn="1"/>
        </p:nvCxnSpPr>
        <p:spPr>
          <a:xfrm>
            <a:off x="0" y="6359857"/>
            <a:ext cx="12192000" cy="0"/>
          </a:xfrm>
          <a:prstGeom prst="line">
            <a:avLst/>
          </a:prstGeom>
          <a:ln w="50800">
            <a:solidFill>
              <a:schemeClr val="accent4"/>
            </a:solidFill>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B4D3F003-1916-B162-B73C-40F4120119AF}"/>
              </a:ext>
            </a:extLst>
          </p:cNvPr>
          <p:cNvCxnSpPr>
            <a:cxnSpLocks/>
          </p:cNvCxnSpPr>
          <p:nvPr userDrawn="1"/>
        </p:nvCxnSpPr>
        <p:spPr>
          <a:xfrm>
            <a:off x="299763" y="62610"/>
            <a:ext cx="964367" cy="0"/>
          </a:xfrm>
          <a:prstGeom prst="line">
            <a:avLst/>
          </a:prstGeom>
          <a:ln w="127000">
            <a:solidFill>
              <a:schemeClr val="accent5"/>
            </a:solidFill>
          </a:ln>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id="{123C2E8E-266E-6BA4-06AA-2384096ECBED}"/>
              </a:ext>
            </a:extLst>
          </p:cNvPr>
          <p:cNvSpPr txBox="1"/>
          <p:nvPr userDrawn="1"/>
        </p:nvSpPr>
        <p:spPr>
          <a:xfrm>
            <a:off x="289931" y="6460769"/>
            <a:ext cx="4360127" cy="307777"/>
          </a:xfrm>
          <a:prstGeom prst="rect">
            <a:avLst/>
          </a:prstGeom>
          <a:noFill/>
        </p:spPr>
        <p:txBody>
          <a:bodyPr wrap="square" lIns="0" rtlCol="0" anchor="ctr">
            <a:spAutoFit/>
          </a:bodyPr>
          <a:lstStyle/>
          <a:p>
            <a:r>
              <a:rPr lang="en-US" sz="1400" dirty="0"/>
              <a:t>UNIVERSITY OF ROCHESTER MEDICAL CENTER</a:t>
            </a:r>
          </a:p>
        </p:txBody>
      </p:sp>
      <p:sp>
        <p:nvSpPr>
          <p:cNvPr id="7" name="Slide Number Placeholder 6">
            <a:extLst>
              <a:ext uri="{FF2B5EF4-FFF2-40B4-BE49-F238E27FC236}">
                <a16:creationId xmlns:a16="http://schemas.microsoft.com/office/drawing/2014/main" id="{8A46D226-BE04-D02D-428E-513EA8BB90BB}"/>
              </a:ext>
            </a:extLst>
          </p:cNvPr>
          <p:cNvSpPr>
            <a:spLocks noGrp="1"/>
          </p:cNvSpPr>
          <p:nvPr>
            <p:ph type="sldNum" sz="quarter" idx="12"/>
          </p:nvPr>
        </p:nvSpPr>
        <p:spPr>
          <a:xfrm>
            <a:off x="11686478" y="6356350"/>
            <a:ext cx="505522" cy="501650"/>
          </a:xfrm>
          <a:prstGeom prst="rect">
            <a:avLst/>
          </a:prstGeom>
        </p:spPr>
        <p:txBody>
          <a:bodyPr/>
          <a:lstStyle>
            <a:lvl1pPr algn="ctr">
              <a:defRPr sz="1400"/>
            </a:lvl1pPr>
          </a:lstStyle>
          <a:p>
            <a:fld id="{8CD163E1-72E7-7944-A73E-F4FF5EB080ED}" type="slidenum">
              <a:rPr lang="en-US" smtClean="0"/>
              <a:pPr/>
              <a:t>‹#›</a:t>
            </a:fld>
            <a:endParaRPr lang="en-US"/>
          </a:p>
        </p:txBody>
      </p:sp>
      <p:sp>
        <p:nvSpPr>
          <p:cNvPr id="2" name="Rectangle 1">
            <a:extLst>
              <a:ext uri="{FF2B5EF4-FFF2-40B4-BE49-F238E27FC236}">
                <a16:creationId xmlns:a16="http://schemas.microsoft.com/office/drawing/2014/main" id="{61CFC247-E94D-71E6-1CC9-B2C67610BE4E}"/>
              </a:ext>
            </a:extLst>
          </p:cNvPr>
          <p:cNvSpPr/>
          <p:nvPr userDrawn="1"/>
        </p:nvSpPr>
        <p:spPr>
          <a:xfrm>
            <a:off x="0" y="0"/>
            <a:ext cx="12192000" cy="6858000"/>
          </a:xfrm>
          <a:prstGeom prst="rect">
            <a:avLst/>
          </a:prstGeom>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219DECE2-A68E-C58D-41E9-EDECFF5F0182}"/>
              </a:ext>
            </a:extLst>
          </p:cNvPr>
          <p:cNvPicPr>
            <a:picLocks noChangeAspect="1"/>
          </p:cNvPicPr>
          <p:nvPr userDrawn="1"/>
        </p:nvPicPr>
        <p:blipFill>
          <a:blip r:embed="rId2"/>
          <a:srcRect/>
          <a:stretch/>
        </p:blipFill>
        <p:spPr>
          <a:xfrm>
            <a:off x="2935486" y="2623045"/>
            <a:ext cx="6336985" cy="1637054"/>
          </a:xfrm>
          <a:prstGeom prst="rect">
            <a:avLst/>
          </a:prstGeom>
        </p:spPr>
      </p:pic>
    </p:spTree>
    <p:extLst>
      <p:ext uri="{BB962C8B-B14F-4D97-AF65-F5344CB8AC3E}">
        <p14:creationId xmlns:p14="http://schemas.microsoft.com/office/powerpoint/2010/main" val="125942045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 preserve="1">
  <p:cSld name="COVER_WHIT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E467F9A-B96D-51F9-7E2B-266CB88E8499}"/>
              </a:ext>
            </a:extLst>
          </p:cNvPr>
          <p:cNvSpPr/>
          <p:nvPr userDrawn="1"/>
        </p:nvSpPr>
        <p:spPr>
          <a:xfrm flipV="1">
            <a:off x="0" y="5110480"/>
            <a:ext cx="12192000" cy="1747520"/>
          </a:xfrm>
          <a:prstGeom prst="rect">
            <a:avLst/>
          </a:prstGeom>
          <a:solidFill>
            <a:srgbClr val="0C30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0CCDCA0-B4A7-6DD0-4B72-675C35EC6ADA}"/>
              </a:ext>
            </a:extLst>
          </p:cNvPr>
          <p:cNvSpPr>
            <a:spLocks noGrp="1"/>
          </p:cNvSpPr>
          <p:nvPr>
            <p:ph type="ctrTitle"/>
          </p:nvPr>
        </p:nvSpPr>
        <p:spPr>
          <a:xfrm>
            <a:off x="879231" y="1122363"/>
            <a:ext cx="9788769" cy="2387600"/>
          </a:xfrm>
          <a:prstGeom prst="rect">
            <a:avLst/>
          </a:prstGeom>
        </p:spPr>
        <p:txBody>
          <a:bodyPr lIns="0" anchor="b">
            <a:noAutofit/>
          </a:bodyPr>
          <a:lstStyle>
            <a:lvl1pPr algn="l">
              <a:defRPr sz="4400" b="1">
                <a:solidFill>
                  <a:schemeClr val="accent2"/>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6A9B23DF-C0B7-2ABC-8278-3FB86AE92E8F}"/>
              </a:ext>
            </a:extLst>
          </p:cNvPr>
          <p:cNvSpPr>
            <a:spLocks noGrp="1"/>
          </p:cNvSpPr>
          <p:nvPr>
            <p:ph type="subTitle" idx="1"/>
          </p:nvPr>
        </p:nvSpPr>
        <p:spPr>
          <a:xfrm>
            <a:off x="879231" y="3602038"/>
            <a:ext cx="9800492" cy="1655762"/>
          </a:xfrm>
          <a:prstGeom prst="rect">
            <a:avLst/>
          </a:prstGeom>
        </p:spPr>
        <p:txBody>
          <a:bodyPr lIns="0">
            <a:noAutofit/>
          </a:bodyPr>
          <a:lstStyle>
            <a:lvl1pPr marL="0" indent="0" algn="l">
              <a:buNone/>
              <a:defRPr sz="30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Footer Placeholder 4">
            <a:extLst>
              <a:ext uri="{FF2B5EF4-FFF2-40B4-BE49-F238E27FC236}">
                <a16:creationId xmlns:a16="http://schemas.microsoft.com/office/drawing/2014/main" id="{9B79FA18-2439-50C2-24A2-2E941FE1FB6D}"/>
              </a:ext>
            </a:extLst>
          </p:cNvPr>
          <p:cNvSpPr>
            <a:spLocks noGrp="1"/>
          </p:cNvSpPr>
          <p:nvPr>
            <p:ph type="ftr" sz="quarter" idx="11"/>
          </p:nvPr>
        </p:nvSpPr>
        <p:spPr>
          <a:xfrm>
            <a:off x="879231" y="5360786"/>
            <a:ext cx="6258560" cy="1246909"/>
          </a:xfrm>
          <a:prstGeom prst="rect">
            <a:avLst/>
          </a:prstGeom>
        </p:spPr>
        <p:txBody>
          <a:bodyPr lIns="0" anchor="ctr">
            <a:noAutofit/>
          </a:bodyPr>
          <a:lstStyle>
            <a:lvl1pPr>
              <a:defRPr sz="1400">
                <a:solidFill>
                  <a:schemeClr val="bg1"/>
                </a:solidFill>
              </a:defRPr>
            </a:lvl1pPr>
          </a:lstStyle>
          <a:p>
            <a:endParaRPr lang="en-US" dirty="0"/>
          </a:p>
        </p:txBody>
      </p:sp>
      <p:cxnSp>
        <p:nvCxnSpPr>
          <p:cNvPr id="8" name="Straight Connector 7">
            <a:extLst>
              <a:ext uri="{FF2B5EF4-FFF2-40B4-BE49-F238E27FC236}">
                <a16:creationId xmlns:a16="http://schemas.microsoft.com/office/drawing/2014/main" id="{EAA54886-A001-E788-A998-C284F5DD5DCA}"/>
              </a:ext>
            </a:extLst>
          </p:cNvPr>
          <p:cNvCxnSpPr>
            <a:cxnSpLocks/>
          </p:cNvCxnSpPr>
          <p:nvPr userDrawn="1"/>
        </p:nvCxnSpPr>
        <p:spPr>
          <a:xfrm>
            <a:off x="861035" y="750894"/>
            <a:ext cx="964367" cy="0"/>
          </a:xfrm>
          <a:prstGeom prst="line">
            <a:avLst/>
          </a:prstGeom>
          <a:ln w="127000">
            <a:solidFill>
              <a:schemeClr val="accent4"/>
            </a:solidFill>
          </a:ln>
        </p:spPr>
        <p:style>
          <a:lnRef idx="2">
            <a:schemeClr val="accent1"/>
          </a:lnRef>
          <a:fillRef idx="0">
            <a:schemeClr val="accent1"/>
          </a:fillRef>
          <a:effectRef idx="1">
            <a:schemeClr val="accent1"/>
          </a:effectRef>
          <a:fontRef idx="minor">
            <a:schemeClr val="tx1"/>
          </a:fontRef>
        </p:style>
      </p:cxnSp>
      <p:sp>
        <p:nvSpPr>
          <p:cNvPr id="9" name="Rectangle 8">
            <a:extLst>
              <a:ext uri="{FF2B5EF4-FFF2-40B4-BE49-F238E27FC236}">
                <a16:creationId xmlns:a16="http://schemas.microsoft.com/office/drawing/2014/main" id="{C4E2C2AF-B580-263B-20BB-E64C3DC8CEE0}"/>
              </a:ext>
            </a:extLst>
          </p:cNvPr>
          <p:cNvSpPr/>
          <p:nvPr userDrawn="1"/>
        </p:nvSpPr>
        <p:spPr>
          <a:xfrm>
            <a:off x="7528560" y="5113259"/>
            <a:ext cx="4663440" cy="1744741"/>
          </a:xfrm>
          <a:prstGeom prst="rect">
            <a:avLst/>
          </a:prstGeom>
          <a:solidFill>
            <a:srgbClr val="FFD2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75EA2B68-F8D8-78E6-0927-19F3BDD767D0}"/>
              </a:ext>
            </a:extLst>
          </p:cNvPr>
          <p:cNvPicPr>
            <a:picLocks noChangeAspect="1"/>
          </p:cNvPicPr>
          <p:nvPr userDrawn="1"/>
        </p:nvPicPr>
        <p:blipFill>
          <a:blip r:embed="rId2"/>
          <a:srcRect/>
          <a:stretch/>
        </p:blipFill>
        <p:spPr>
          <a:xfrm>
            <a:off x="7904480" y="5497887"/>
            <a:ext cx="3881120" cy="1002622"/>
          </a:xfrm>
          <a:prstGeom prst="rect">
            <a:avLst/>
          </a:prstGeom>
        </p:spPr>
      </p:pic>
    </p:spTree>
    <p:extLst>
      <p:ext uri="{BB962C8B-B14F-4D97-AF65-F5344CB8AC3E}">
        <p14:creationId xmlns:p14="http://schemas.microsoft.com/office/powerpoint/2010/main" val="36683600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COVER_WHIT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E467F9A-B96D-51F9-7E2B-266CB88E8499}"/>
              </a:ext>
            </a:extLst>
          </p:cNvPr>
          <p:cNvSpPr/>
          <p:nvPr userDrawn="1"/>
        </p:nvSpPr>
        <p:spPr>
          <a:xfrm flipV="1">
            <a:off x="0" y="5110480"/>
            <a:ext cx="12192000" cy="1747520"/>
          </a:xfrm>
          <a:prstGeom prst="rect">
            <a:avLst/>
          </a:prstGeom>
          <a:solidFill>
            <a:srgbClr val="0C30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0CCDCA0-B4A7-6DD0-4B72-675C35EC6ADA}"/>
              </a:ext>
            </a:extLst>
          </p:cNvPr>
          <p:cNvSpPr>
            <a:spLocks noGrp="1"/>
          </p:cNvSpPr>
          <p:nvPr>
            <p:ph type="ctrTitle"/>
          </p:nvPr>
        </p:nvSpPr>
        <p:spPr>
          <a:xfrm>
            <a:off x="879231" y="1122363"/>
            <a:ext cx="9788769" cy="2387600"/>
          </a:xfrm>
          <a:prstGeom prst="rect">
            <a:avLst/>
          </a:prstGeom>
        </p:spPr>
        <p:txBody>
          <a:bodyPr lIns="0" anchor="b">
            <a:noAutofit/>
          </a:bodyPr>
          <a:lstStyle>
            <a:lvl1pPr algn="l">
              <a:defRPr sz="4400" b="1">
                <a:solidFill>
                  <a:schemeClr val="accent2"/>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6A9B23DF-C0B7-2ABC-8278-3FB86AE92E8F}"/>
              </a:ext>
            </a:extLst>
          </p:cNvPr>
          <p:cNvSpPr>
            <a:spLocks noGrp="1"/>
          </p:cNvSpPr>
          <p:nvPr>
            <p:ph type="subTitle" idx="1"/>
          </p:nvPr>
        </p:nvSpPr>
        <p:spPr>
          <a:xfrm>
            <a:off x="879231" y="3602038"/>
            <a:ext cx="9800492" cy="1655762"/>
          </a:xfrm>
          <a:prstGeom prst="rect">
            <a:avLst/>
          </a:prstGeom>
        </p:spPr>
        <p:txBody>
          <a:bodyPr lIns="0">
            <a:noAutofit/>
          </a:bodyPr>
          <a:lstStyle>
            <a:lvl1pPr marL="0" indent="0" algn="l">
              <a:buNone/>
              <a:defRPr sz="30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Footer Placeholder 4">
            <a:extLst>
              <a:ext uri="{FF2B5EF4-FFF2-40B4-BE49-F238E27FC236}">
                <a16:creationId xmlns:a16="http://schemas.microsoft.com/office/drawing/2014/main" id="{9B79FA18-2439-50C2-24A2-2E941FE1FB6D}"/>
              </a:ext>
            </a:extLst>
          </p:cNvPr>
          <p:cNvSpPr>
            <a:spLocks noGrp="1"/>
          </p:cNvSpPr>
          <p:nvPr>
            <p:ph type="ftr" sz="quarter" idx="11"/>
          </p:nvPr>
        </p:nvSpPr>
        <p:spPr>
          <a:xfrm>
            <a:off x="879231" y="5360786"/>
            <a:ext cx="6258560" cy="1246909"/>
          </a:xfrm>
          <a:prstGeom prst="rect">
            <a:avLst/>
          </a:prstGeom>
        </p:spPr>
        <p:txBody>
          <a:bodyPr lIns="0" anchor="ctr">
            <a:noAutofit/>
          </a:bodyPr>
          <a:lstStyle>
            <a:lvl1pPr>
              <a:defRPr sz="1400">
                <a:solidFill>
                  <a:schemeClr val="bg1"/>
                </a:solidFill>
              </a:defRPr>
            </a:lvl1pPr>
          </a:lstStyle>
          <a:p>
            <a:r>
              <a:rPr lang="en-US"/>
              <a:t>|  DIVISION NAME IN ALL CAPS</a:t>
            </a:r>
            <a:endParaRPr lang="en-US" dirty="0"/>
          </a:p>
        </p:txBody>
      </p:sp>
      <p:cxnSp>
        <p:nvCxnSpPr>
          <p:cNvPr id="8" name="Straight Connector 7">
            <a:extLst>
              <a:ext uri="{FF2B5EF4-FFF2-40B4-BE49-F238E27FC236}">
                <a16:creationId xmlns:a16="http://schemas.microsoft.com/office/drawing/2014/main" id="{EAA54886-A001-E788-A998-C284F5DD5DCA}"/>
              </a:ext>
            </a:extLst>
          </p:cNvPr>
          <p:cNvCxnSpPr>
            <a:cxnSpLocks/>
          </p:cNvCxnSpPr>
          <p:nvPr userDrawn="1"/>
        </p:nvCxnSpPr>
        <p:spPr>
          <a:xfrm>
            <a:off x="861035" y="750894"/>
            <a:ext cx="964367" cy="0"/>
          </a:xfrm>
          <a:prstGeom prst="line">
            <a:avLst/>
          </a:prstGeom>
          <a:ln w="127000">
            <a:solidFill>
              <a:schemeClr val="accent4"/>
            </a:solidFill>
          </a:ln>
        </p:spPr>
        <p:style>
          <a:lnRef idx="2">
            <a:schemeClr val="accent1"/>
          </a:lnRef>
          <a:fillRef idx="0">
            <a:schemeClr val="accent1"/>
          </a:fillRef>
          <a:effectRef idx="1">
            <a:schemeClr val="accent1"/>
          </a:effectRef>
          <a:fontRef idx="minor">
            <a:schemeClr val="tx1"/>
          </a:fontRef>
        </p:style>
      </p:cxnSp>
      <p:sp>
        <p:nvSpPr>
          <p:cNvPr id="9" name="Rectangle 8">
            <a:extLst>
              <a:ext uri="{FF2B5EF4-FFF2-40B4-BE49-F238E27FC236}">
                <a16:creationId xmlns:a16="http://schemas.microsoft.com/office/drawing/2014/main" id="{C4E2C2AF-B580-263B-20BB-E64C3DC8CEE0}"/>
              </a:ext>
            </a:extLst>
          </p:cNvPr>
          <p:cNvSpPr/>
          <p:nvPr userDrawn="1"/>
        </p:nvSpPr>
        <p:spPr>
          <a:xfrm>
            <a:off x="7528560" y="5113259"/>
            <a:ext cx="4663440" cy="1744741"/>
          </a:xfrm>
          <a:prstGeom prst="rect">
            <a:avLst/>
          </a:prstGeom>
          <a:solidFill>
            <a:srgbClr val="FFD2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75EA2B68-F8D8-78E6-0927-19F3BDD767D0}"/>
              </a:ext>
            </a:extLst>
          </p:cNvPr>
          <p:cNvPicPr>
            <a:picLocks noChangeAspect="1"/>
          </p:cNvPicPr>
          <p:nvPr userDrawn="1"/>
        </p:nvPicPr>
        <p:blipFill>
          <a:blip r:embed="rId2"/>
          <a:srcRect/>
          <a:stretch/>
        </p:blipFill>
        <p:spPr>
          <a:xfrm>
            <a:off x="7904480" y="5497887"/>
            <a:ext cx="3881120" cy="1002622"/>
          </a:xfrm>
          <a:prstGeom prst="rect">
            <a:avLst/>
          </a:prstGeom>
        </p:spPr>
      </p:pic>
    </p:spTree>
    <p:extLst>
      <p:ext uri="{BB962C8B-B14F-4D97-AF65-F5344CB8AC3E}">
        <p14:creationId xmlns:p14="http://schemas.microsoft.com/office/powerpoint/2010/main" val="73770243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 preserve="1">
  <p:cSld name="COVER_REVERS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2A654E3-0593-D088-3B0B-E514F125E562}"/>
              </a:ext>
            </a:extLst>
          </p:cNvPr>
          <p:cNvSpPr/>
          <p:nvPr userDrawn="1"/>
        </p:nvSpPr>
        <p:spPr>
          <a:xfrm flipV="1">
            <a:off x="0" y="5110480"/>
            <a:ext cx="12192000" cy="174752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7E467F9A-B96D-51F9-7E2B-266CB88E8499}"/>
              </a:ext>
            </a:extLst>
          </p:cNvPr>
          <p:cNvSpPr/>
          <p:nvPr userDrawn="1"/>
        </p:nvSpPr>
        <p:spPr>
          <a:xfrm>
            <a:off x="0" y="0"/>
            <a:ext cx="12192000" cy="5110480"/>
          </a:xfrm>
          <a:prstGeom prst="rect">
            <a:avLst/>
          </a:prstGeom>
          <a:solidFill>
            <a:srgbClr val="0C30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0CCDCA0-B4A7-6DD0-4B72-675C35EC6ADA}"/>
              </a:ext>
            </a:extLst>
          </p:cNvPr>
          <p:cNvSpPr>
            <a:spLocks noGrp="1"/>
          </p:cNvSpPr>
          <p:nvPr>
            <p:ph type="ctrTitle"/>
          </p:nvPr>
        </p:nvSpPr>
        <p:spPr>
          <a:xfrm>
            <a:off x="879231" y="1122363"/>
            <a:ext cx="9788769" cy="2387600"/>
          </a:xfrm>
          <a:prstGeom prst="rect">
            <a:avLst/>
          </a:prstGeom>
        </p:spPr>
        <p:txBody>
          <a:bodyPr lIns="0" anchor="b">
            <a:noAutofit/>
          </a:bodyPr>
          <a:lstStyle>
            <a:lvl1pPr algn="l">
              <a:defRPr sz="4400" b="1">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6A9B23DF-C0B7-2ABC-8278-3FB86AE92E8F}"/>
              </a:ext>
            </a:extLst>
          </p:cNvPr>
          <p:cNvSpPr>
            <a:spLocks noGrp="1"/>
          </p:cNvSpPr>
          <p:nvPr>
            <p:ph type="subTitle" idx="1"/>
          </p:nvPr>
        </p:nvSpPr>
        <p:spPr>
          <a:xfrm>
            <a:off x="879231" y="3602038"/>
            <a:ext cx="9800492" cy="1655762"/>
          </a:xfrm>
          <a:prstGeom prst="rect">
            <a:avLst/>
          </a:prstGeom>
        </p:spPr>
        <p:txBody>
          <a:bodyPr lIns="0">
            <a:noAutofit/>
          </a:bodyPr>
          <a:lstStyle>
            <a:lvl1pPr marL="0" indent="0" algn="l">
              <a:buNone/>
              <a:defRPr sz="3000">
                <a:solidFill>
                  <a:schemeClr val="accent4"/>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cxnSp>
        <p:nvCxnSpPr>
          <p:cNvPr id="8" name="Straight Connector 7">
            <a:extLst>
              <a:ext uri="{FF2B5EF4-FFF2-40B4-BE49-F238E27FC236}">
                <a16:creationId xmlns:a16="http://schemas.microsoft.com/office/drawing/2014/main" id="{EAA54886-A001-E788-A998-C284F5DD5DCA}"/>
              </a:ext>
            </a:extLst>
          </p:cNvPr>
          <p:cNvCxnSpPr>
            <a:cxnSpLocks/>
          </p:cNvCxnSpPr>
          <p:nvPr userDrawn="1"/>
        </p:nvCxnSpPr>
        <p:spPr>
          <a:xfrm>
            <a:off x="861035" y="750894"/>
            <a:ext cx="964367" cy="0"/>
          </a:xfrm>
          <a:prstGeom prst="line">
            <a:avLst/>
          </a:prstGeom>
          <a:ln w="127000">
            <a:solidFill>
              <a:schemeClr val="accent4"/>
            </a:solidFill>
          </a:ln>
        </p:spPr>
        <p:style>
          <a:lnRef idx="2">
            <a:schemeClr val="accent1"/>
          </a:lnRef>
          <a:fillRef idx="0">
            <a:schemeClr val="accent1"/>
          </a:fillRef>
          <a:effectRef idx="1">
            <a:schemeClr val="accent1"/>
          </a:effectRef>
          <a:fontRef idx="minor">
            <a:schemeClr val="tx1"/>
          </a:fontRef>
        </p:style>
      </p:cxnSp>
      <p:sp>
        <p:nvSpPr>
          <p:cNvPr id="9" name="Rectangle 8">
            <a:extLst>
              <a:ext uri="{FF2B5EF4-FFF2-40B4-BE49-F238E27FC236}">
                <a16:creationId xmlns:a16="http://schemas.microsoft.com/office/drawing/2014/main" id="{C4E2C2AF-B580-263B-20BB-E64C3DC8CEE0}"/>
              </a:ext>
            </a:extLst>
          </p:cNvPr>
          <p:cNvSpPr/>
          <p:nvPr userDrawn="1"/>
        </p:nvSpPr>
        <p:spPr>
          <a:xfrm>
            <a:off x="7528560" y="5113259"/>
            <a:ext cx="4663440" cy="1744741"/>
          </a:xfrm>
          <a:prstGeom prst="rect">
            <a:avLst/>
          </a:prstGeom>
          <a:solidFill>
            <a:srgbClr val="FFD2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75EA2B68-F8D8-78E6-0927-19F3BDD767D0}"/>
              </a:ext>
            </a:extLst>
          </p:cNvPr>
          <p:cNvPicPr>
            <a:picLocks noChangeAspect="1"/>
          </p:cNvPicPr>
          <p:nvPr userDrawn="1"/>
        </p:nvPicPr>
        <p:blipFill>
          <a:blip r:embed="rId2"/>
          <a:srcRect/>
          <a:stretch/>
        </p:blipFill>
        <p:spPr>
          <a:xfrm>
            <a:off x="7904480" y="5497887"/>
            <a:ext cx="3881120" cy="1002622"/>
          </a:xfrm>
          <a:prstGeom prst="rect">
            <a:avLst/>
          </a:prstGeom>
        </p:spPr>
      </p:pic>
      <p:sp>
        <p:nvSpPr>
          <p:cNvPr id="11" name="Footer Placeholder 4">
            <a:extLst>
              <a:ext uri="{FF2B5EF4-FFF2-40B4-BE49-F238E27FC236}">
                <a16:creationId xmlns:a16="http://schemas.microsoft.com/office/drawing/2014/main" id="{DC39E079-914C-C5BF-20B7-EA40DC582B02}"/>
              </a:ext>
            </a:extLst>
          </p:cNvPr>
          <p:cNvSpPr txBox="1">
            <a:spLocks/>
          </p:cNvSpPr>
          <p:nvPr userDrawn="1"/>
        </p:nvSpPr>
        <p:spPr>
          <a:xfrm>
            <a:off x="838200" y="5360786"/>
            <a:ext cx="6258560" cy="1246909"/>
          </a:xfrm>
          <a:prstGeom prst="rect">
            <a:avLst/>
          </a:prstGeom>
        </p:spPr>
        <p:txBody>
          <a:bodyPr lIns="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INSERT DATE</a:t>
            </a:r>
          </a:p>
        </p:txBody>
      </p:sp>
      <p:sp>
        <p:nvSpPr>
          <p:cNvPr id="14" name="Footer Placeholder 4">
            <a:extLst>
              <a:ext uri="{FF2B5EF4-FFF2-40B4-BE49-F238E27FC236}">
                <a16:creationId xmlns:a16="http://schemas.microsoft.com/office/drawing/2014/main" id="{F498A981-2317-8C8C-C6CA-70CF42A4954C}"/>
              </a:ext>
            </a:extLst>
          </p:cNvPr>
          <p:cNvSpPr>
            <a:spLocks noGrp="1"/>
          </p:cNvSpPr>
          <p:nvPr>
            <p:ph type="ftr" sz="quarter" idx="11"/>
          </p:nvPr>
        </p:nvSpPr>
        <p:spPr>
          <a:xfrm>
            <a:off x="879231" y="5360786"/>
            <a:ext cx="6258560" cy="1246909"/>
          </a:xfrm>
          <a:prstGeom prst="rect">
            <a:avLst/>
          </a:prstGeom>
        </p:spPr>
        <p:txBody>
          <a:bodyPr lIns="0" anchor="ctr">
            <a:noAutofit/>
          </a:bodyPr>
          <a:lstStyle>
            <a:lvl1pPr>
              <a:defRPr sz="1400">
                <a:solidFill>
                  <a:schemeClr val="accent2"/>
                </a:solidFill>
              </a:defRPr>
            </a:lvl1pPr>
          </a:lstStyle>
          <a:p>
            <a:endParaRPr lang="en-US" dirty="0"/>
          </a:p>
        </p:txBody>
      </p:sp>
    </p:spTree>
    <p:extLst>
      <p:ext uri="{BB962C8B-B14F-4D97-AF65-F5344CB8AC3E}">
        <p14:creationId xmlns:p14="http://schemas.microsoft.com/office/powerpoint/2010/main" val="125904905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 preserve="1">
  <p:cSld name="CHAPTER_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EBCF0F-3D6E-DFAD-BD14-4EF2F2A6329F}"/>
              </a:ext>
            </a:extLst>
          </p:cNvPr>
          <p:cNvSpPr>
            <a:spLocks noGrp="1"/>
          </p:cNvSpPr>
          <p:nvPr>
            <p:ph type="title"/>
          </p:nvPr>
        </p:nvSpPr>
        <p:spPr>
          <a:xfrm>
            <a:off x="264160" y="4399915"/>
            <a:ext cx="11588750" cy="1325563"/>
          </a:xfrm>
          <a:prstGeom prst="rect">
            <a:avLst/>
          </a:prstGeom>
        </p:spPr>
        <p:txBody>
          <a:bodyPr lIns="0" anchor="t">
            <a:noAutofit/>
          </a:bodyPr>
          <a:lstStyle>
            <a:lvl1pPr>
              <a:defRPr sz="3600" b="1">
                <a:solidFill>
                  <a:schemeClr val="accent2"/>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30AC07BD-A238-C919-EE05-03DB3F849065}"/>
              </a:ext>
            </a:extLst>
          </p:cNvPr>
          <p:cNvSpPr>
            <a:spLocks noGrp="1"/>
          </p:cNvSpPr>
          <p:nvPr>
            <p:ph idx="1"/>
          </p:nvPr>
        </p:nvSpPr>
        <p:spPr>
          <a:xfrm>
            <a:off x="274320" y="5097781"/>
            <a:ext cx="11601450" cy="685800"/>
          </a:xfrm>
          <a:prstGeom prst="rect">
            <a:avLst/>
          </a:prstGeom>
        </p:spPr>
        <p:txBody>
          <a:bodyPr lIns="0">
            <a:noAutofit/>
          </a:bodyPr>
          <a:lstStyle>
            <a:lvl1pPr marL="0" indent="0">
              <a:buFontTx/>
              <a:buNone/>
              <a:defRPr>
                <a:solidFill>
                  <a:schemeClr val="accent1"/>
                </a:solidFill>
              </a:defRPr>
            </a:lvl1pPr>
            <a:lvl2pPr marL="457200" indent="0">
              <a:buFontTx/>
              <a:buNone/>
              <a:defRPr>
                <a:solidFill>
                  <a:schemeClr val="accent1"/>
                </a:solidFill>
              </a:defRPr>
            </a:lvl2pPr>
            <a:lvl3pPr marL="914400" indent="0">
              <a:buFontTx/>
              <a:buNone/>
              <a:defRPr>
                <a:solidFill>
                  <a:schemeClr val="accent1"/>
                </a:solidFill>
              </a:defRPr>
            </a:lvl3pPr>
            <a:lvl4pPr marL="1371600" indent="0">
              <a:buFontTx/>
              <a:buNone/>
              <a:defRPr>
                <a:solidFill>
                  <a:schemeClr val="accent1"/>
                </a:solidFill>
              </a:defRPr>
            </a:lvl4pPr>
            <a:lvl5pPr marL="1828800" indent="0">
              <a:buFontTx/>
              <a:buNone/>
              <a:defRPr>
                <a:solidFill>
                  <a:schemeClr val="accent1"/>
                </a:solidFill>
              </a:defRPr>
            </a:lvl5pPr>
          </a:lstStyle>
          <a:p>
            <a:pPr lvl="0"/>
            <a:r>
              <a:rPr lang="en-US"/>
              <a:t>Click to edit Master text styles</a:t>
            </a:r>
          </a:p>
        </p:txBody>
      </p:sp>
      <p:sp>
        <p:nvSpPr>
          <p:cNvPr id="7" name="Rectangle 6">
            <a:extLst>
              <a:ext uri="{FF2B5EF4-FFF2-40B4-BE49-F238E27FC236}">
                <a16:creationId xmlns:a16="http://schemas.microsoft.com/office/drawing/2014/main" id="{E373E315-FCFC-024D-6DC7-21883034AFAC}"/>
              </a:ext>
            </a:extLst>
          </p:cNvPr>
          <p:cNvSpPr/>
          <p:nvPr userDrawn="1"/>
        </p:nvSpPr>
        <p:spPr>
          <a:xfrm>
            <a:off x="11699875" y="6365875"/>
            <a:ext cx="492125" cy="492125"/>
          </a:xfrm>
          <a:prstGeom prst="rect">
            <a:avLst/>
          </a:prstGeom>
          <a:solidFill>
            <a:schemeClr val="accent4"/>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6C10EC15-E4AA-CC4C-7622-26471DBBD202}"/>
              </a:ext>
            </a:extLst>
          </p:cNvPr>
          <p:cNvCxnSpPr>
            <a:cxnSpLocks/>
          </p:cNvCxnSpPr>
          <p:nvPr userDrawn="1"/>
        </p:nvCxnSpPr>
        <p:spPr>
          <a:xfrm>
            <a:off x="299763" y="62610"/>
            <a:ext cx="964367" cy="0"/>
          </a:xfrm>
          <a:prstGeom prst="line">
            <a:avLst/>
          </a:prstGeom>
          <a:ln w="127000">
            <a:solidFill>
              <a:schemeClr val="accent4"/>
            </a:solidFill>
          </a:ln>
        </p:spPr>
        <p:style>
          <a:lnRef idx="2">
            <a:schemeClr val="accent1"/>
          </a:lnRef>
          <a:fillRef idx="0">
            <a:schemeClr val="accent1"/>
          </a:fillRef>
          <a:effectRef idx="1">
            <a:schemeClr val="accent1"/>
          </a:effectRef>
          <a:fontRef idx="minor">
            <a:schemeClr val="tx1"/>
          </a:fontRef>
        </p:style>
      </p:cxnSp>
      <p:sp>
        <p:nvSpPr>
          <p:cNvPr id="11" name="Slide Number Placeholder 5">
            <a:extLst>
              <a:ext uri="{FF2B5EF4-FFF2-40B4-BE49-F238E27FC236}">
                <a16:creationId xmlns:a16="http://schemas.microsoft.com/office/drawing/2014/main" id="{5A6ECAD6-427D-13D8-2676-3BF0D0C27668}"/>
              </a:ext>
            </a:extLst>
          </p:cNvPr>
          <p:cNvSpPr>
            <a:spLocks noGrp="1"/>
          </p:cNvSpPr>
          <p:nvPr>
            <p:ph type="sldNum" sz="quarter" idx="4"/>
          </p:nvPr>
        </p:nvSpPr>
        <p:spPr>
          <a:xfrm>
            <a:off x="11694160" y="6356350"/>
            <a:ext cx="497840" cy="501650"/>
          </a:xfrm>
          <a:prstGeom prst="rect">
            <a:avLst/>
          </a:prstGeom>
        </p:spPr>
        <p:txBody>
          <a:bodyPr anchor="ctr"/>
          <a:lstStyle>
            <a:lvl1pPr algn="ctr">
              <a:defRPr sz="1400"/>
            </a:lvl1pPr>
          </a:lstStyle>
          <a:p>
            <a:fld id="{8CD163E1-72E7-7944-A73E-F4FF5EB080ED}" type="slidenum">
              <a:rPr lang="en-US" smtClean="0"/>
              <a:pPr/>
              <a:t>‹#›</a:t>
            </a:fld>
            <a:endParaRPr lang="en-US" dirty="0"/>
          </a:p>
        </p:txBody>
      </p:sp>
    </p:spTree>
    <p:extLst>
      <p:ext uri="{BB962C8B-B14F-4D97-AF65-F5344CB8AC3E}">
        <p14:creationId xmlns:p14="http://schemas.microsoft.com/office/powerpoint/2010/main" val="2792209727"/>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 preserve="1">
  <p:cSld name="CHAPTER_REVERS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560C201-B434-9B9E-BE6A-2CD5F3980149}"/>
              </a:ext>
            </a:extLst>
          </p:cNvPr>
          <p:cNvSpPr/>
          <p:nvPr userDrawn="1"/>
        </p:nvSpPr>
        <p:spPr>
          <a:xfrm>
            <a:off x="0" y="-1"/>
            <a:ext cx="12192000" cy="6333893"/>
          </a:xfrm>
          <a:prstGeom prst="rect">
            <a:avLst/>
          </a:prstGeom>
          <a:solidFill>
            <a:srgbClr val="0C30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3EBCF0F-3D6E-DFAD-BD14-4EF2F2A6329F}"/>
              </a:ext>
            </a:extLst>
          </p:cNvPr>
          <p:cNvSpPr>
            <a:spLocks noGrp="1"/>
          </p:cNvSpPr>
          <p:nvPr>
            <p:ph type="title"/>
          </p:nvPr>
        </p:nvSpPr>
        <p:spPr>
          <a:xfrm>
            <a:off x="264160" y="4399915"/>
            <a:ext cx="11588750" cy="1325563"/>
          </a:xfrm>
          <a:prstGeom prst="rect">
            <a:avLst/>
          </a:prstGeom>
        </p:spPr>
        <p:txBody>
          <a:bodyPr lIns="0" anchor="t">
            <a:noAutofit/>
          </a:bodyPr>
          <a:lstStyle>
            <a:lvl1pPr>
              <a:defRPr sz="3600" b="1">
                <a:solidFill>
                  <a:schemeClr val="bg1"/>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30AC07BD-A238-C919-EE05-03DB3F849065}"/>
              </a:ext>
            </a:extLst>
          </p:cNvPr>
          <p:cNvSpPr>
            <a:spLocks noGrp="1"/>
          </p:cNvSpPr>
          <p:nvPr>
            <p:ph idx="1"/>
          </p:nvPr>
        </p:nvSpPr>
        <p:spPr>
          <a:xfrm>
            <a:off x="274320" y="5097781"/>
            <a:ext cx="11601450" cy="685800"/>
          </a:xfrm>
          <a:prstGeom prst="rect">
            <a:avLst/>
          </a:prstGeom>
        </p:spPr>
        <p:txBody>
          <a:bodyPr lIns="0">
            <a:noAutofit/>
          </a:bodyPr>
          <a:lstStyle>
            <a:lvl1pPr marL="0" indent="0">
              <a:buFontTx/>
              <a:buNone/>
              <a:defRPr>
                <a:solidFill>
                  <a:schemeClr val="accent4"/>
                </a:solidFill>
              </a:defRPr>
            </a:lvl1pPr>
            <a:lvl2pPr marL="457200" indent="0">
              <a:buFontTx/>
              <a:buNone/>
              <a:defRPr>
                <a:solidFill>
                  <a:schemeClr val="accent4"/>
                </a:solidFill>
              </a:defRPr>
            </a:lvl2pPr>
            <a:lvl3pPr marL="914400" indent="0">
              <a:buFontTx/>
              <a:buNone/>
              <a:defRPr>
                <a:solidFill>
                  <a:schemeClr val="accent4"/>
                </a:solidFill>
              </a:defRPr>
            </a:lvl3pPr>
            <a:lvl4pPr marL="1371600" indent="0">
              <a:buFontTx/>
              <a:buNone/>
              <a:defRPr>
                <a:solidFill>
                  <a:schemeClr val="accent4"/>
                </a:solidFill>
              </a:defRPr>
            </a:lvl4pPr>
            <a:lvl5pPr marL="1828800" indent="0">
              <a:buFontTx/>
              <a:buNone/>
              <a:defRPr>
                <a:solidFill>
                  <a:schemeClr val="accent4"/>
                </a:solidFill>
              </a:defRPr>
            </a:lvl5pPr>
          </a:lstStyle>
          <a:p>
            <a:pPr lvl="0"/>
            <a:r>
              <a:rPr lang="en-US"/>
              <a:t>Click to edit Master text styles</a:t>
            </a:r>
          </a:p>
        </p:txBody>
      </p:sp>
      <p:sp>
        <p:nvSpPr>
          <p:cNvPr id="7" name="Rectangle 6">
            <a:extLst>
              <a:ext uri="{FF2B5EF4-FFF2-40B4-BE49-F238E27FC236}">
                <a16:creationId xmlns:a16="http://schemas.microsoft.com/office/drawing/2014/main" id="{E373E315-FCFC-024D-6DC7-21883034AFAC}"/>
              </a:ext>
            </a:extLst>
          </p:cNvPr>
          <p:cNvSpPr/>
          <p:nvPr userDrawn="1"/>
        </p:nvSpPr>
        <p:spPr>
          <a:xfrm>
            <a:off x="11699875" y="6365875"/>
            <a:ext cx="492125" cy="492125"/>
          </a:xfrm>
          <a:prstGeom prst="rect">
            <a:avLst/>
          </a:prstGeom>
          <a:solidFill>
            <a:schemeClr val="accent4"/>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6C10EC15-E4AA-CC4C-7622-26471DBBD202}"/>
              </a:ext>
            </a:extLst>
          </p:cNvPr>
          <p:cNvCxnSpPr>
            <a:cxnSpLocks/>
          </p:cNvCxnSpPr>
          <p:nvPr userDrawn="1"/>
        </p:nvCxnSpPr>
        <p:spPr>
          <a:xfrm>
            <a:off x="299763" y="62610"/>
            <a:ext cx="964367" cy="0"/>
          </a:xfrm>
          <a:prstGeom prst="line">
            <a:avLst/>
          </a:prstGeom>
          <a:ln w="127000">
            <a:solidFill>
              <a:schemeClr val="accent4"/>
            </a:solidFill>
          </a:ln>
        </p:spPr>
        <p:style>
          <a:lnRef idx="2">
            <a:schemeClr val="accent1"/>
          </a:lnRef>
          <a:fillRef idx="0">
            <a:schemeClr val="accent1"/>
          </a:fillRef>
          <a:effectRef idx="1">
            <a:schemeClr val="accent1"/>
          </a:effectRef>
          <a:fontRef idx="minor">
            <a:schemeClr val="tx1"/>
          </a:fontRef>
        </p:style>
      </p:cxnSp>
      <p:sp>
        <p:nvSpPr>
          <p:cNvPr id="12" name="Slide Number Placeholder 5">
            <a:extLst>
              <a:ext uri="{FF2B5EF4-FFF2-40B4-BE49-F238E27FC236}">
                <a16:creationId xmlns:a16="http://schemas.microsoft.com/office/drawing/2014/main" id="{9ED52F11-3B3D-ED7A-473C-E1D04AE3385D}"/>
              </a:ext>
            </a:extLst>
          </p:cNvPr>
          <p:cNvSpPr>
            <a:spLocks noGrp="1"/>
          </p:cNvSpPr>
          <p:nvPr>
            <p:ph type="sldNum" sz="quarter" idx="4"/>
          </p:nvPr>
        </p:nvSpPr>
        <p:spPr>
          <a:xfrm>
            <a:off x="11694160" y="6356350"/>
            <a:ext cx="497840" cy="501650"/>
          </a:xfrm>
          <a:prstGeom prst="rect">
            <a:avLst/>
          </a:prstGeom>
        </p:spPr>
        <p:txBody>
          <a:bodyPr anchor="ctr"/>
          <a:lstStyle>
            <a:lvl1pPr algn="ctr">
              <a:defRPr sz="1400"/>
            </a:lvl1pPr>
          </a:lstStyle>
          <a:p>
            <a:fld id="{8CD163E1-72E7-7944-A73E-F4FF5EB080ED}" type="slidenum">
              <a:rPr lang="en-US" smtClean="0"/>
              <a:pPr/>
              <a:t>‹#›</a:t>
            </a:fld>
            <a:endParaRPr lang="en-US" dirty="0"/>
          </a:p>
        </p:txBody>
      </p:sp>
    </p:spTree>
    <p:extLst>
      <p:ext uri="{BB962C8B-B14F-4D97-AF65-F5344CB8AC3E}">
        <p14:creationId xmlns:p14="http://schemas.microsoft.com/office/powerpoint/2010/main" val="329630932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TEXT_ONLY_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EBCF0F-3D6E-DFAD-BD14-4EF2F2A6329F}"/>
              </a:ext>
            </a:extLst>
          </p:cNvPr>
          <p:cNvSpPr>
            <a:spLocks noGrp="1"/>
          </p:cNvSpPr>
          <p:nvPr>
            <p:ph type="title"/>
          </p:nvPr>
        </p:nvSpPr>
        <p:spPr>
          <a:xfrm>
            <a:off x="264160" y="312235"/>
            <a:ext cx="11588750" cy="791736"/>
          </a:xfrm>
          <a:prstGeom prst="rect">
            <a:avLst/>
          </a:prstGeom>
        </p:spPr>
        <p:txBody>
          <a:bodyPr lIns="0" anchor="t">
            <a:noAutofit/>
          </a:bodyPr>
          <a:lstStyle>
            <a:lvl1pPr>
              <a:defRPr sz="3600" b="1">
                <a:solidFill>
                  <a:schemeClr val="accent2"/>
                </a:solidFill>
              </a:defRPr>
            </a:lvl1pPr>
          </a:lstStyle>
          <a:p>
            <a:r>
              <a:rPr lang="en-US"/>
              <a:t>Click to edit Master title style</a:t>
            </a:r>
            <a:endParaRPr lang="en-US" dirty="0"/>
          </a:p>
        </p:txBody>
      </p:sp>
      <p:cxnSp>
        <p:nvCxnSpPr>
          <p:cNvPr id="9" name="Straight Connector 8">
            <a:extLst>
              <a:ext uri="{FF2B5EF4-FFF2-40B4-BE49-F238E27FC236}">
                <a16:creationId xmlns:a16="http://schemas.microsoft.com/office/drawing/2014/main" id="{6C10EC15-E4AA-CC4C-7622-26471DBBD202}"/>
              </a:ext>
            </a:extLst>
          </p:cNvPr>
          <p:cNvCxnSpPr>
            <a:cxnSpLocks/>
          </p:cNvCxnSpPr>
          <p:nvPr userDrawn="1"/>
        </p:nvCxnSpPr>
        <p:spPr>
          <a:xfrm>
            <a:off x="299763" y="62610"/>
            <a:ext cx="964367" cy="0"/>
          </a:xfrm>
          <a:prstGeom prst="line">
            <a:avLst/>
          </a:prstGeom>
          <a:ln w="127000">
            <a:solidFill>
              <a:schemeClr val="accent4"/>
            </a:solidFill>
          </a:ln>
        </p:spPr>
        <p:style>
          <a:lnRef idx="2">
            <a:schemeClr val="accent1"/>
          </a:lnRef>
          <a:fillRef idx="0">
            <a:schemeClr val="accent1"/>
          </a:fillRef>
          <a:effectRef idx="1">
            <a:schemeClr val="accent1"/>
          </a:effectRef>
          <a:fontRef idx="minor">
            <a:schemeClr val="tx1"/>
          </a:fontRef>
        </p:style>
      </p:cxnSp>
      <p:sp>
        <p:nvSpPr>
          <p:cNvPr id="5" name="Slide Number Placeholder 5">
            <a:extLst>
              <a:ext uri="{FF2B5EF4-FFF2-40B4-BE49-F238E27FC236}">
                <a16:creationId xmlns:a16="http://schemas.microsoft.com/office/drawing/2014/main" id="{AE3E1F35-F681-1E7E-BF31-C10A38F53764}"/>
              </a:ext>
            </a:extLst>
          </p:cNvPr>
          <p:cNvSpPr>
            <a:spLocks noGrp="1"/>
          </p:cNvSpPr>
          <p:nvPr>
            <p:ph type="sldNum" sz="quarter" idx="4"/>
          </p:nvPr>
        </p:nvSpPr>
        <p:spPr>
          <a:xfrm>
            <a:off x="11694160" y="6356350"/>
            <a:ext cx="497840" cy="501650"/>
          </a:xfrm>
          <a:prstGeom prst="rect">
            <a:avLst/>
          </a:prstGeom>
        </p:spPr>
        <p:txBody>
          <a:bodyPr anchor="ctr"/>
          <a:lstStyle>
            <a:lvl1pPr algn="ctr">
              <a:defRPr sz="1400"/>
            </a:lvl1pPr>
          </a:lstStyle>
          <a:p>
            <a:fld id="{8CD163E1-72E7-7944-A73E-F4FF5EB080ED}" type="slidenum">
              <a:rPr lang="en-US" smtClean="0"/>
              <a:pPr/>
              <a:t>‹#›</a:t>
            </a:fld>
            <a:endParaRPr lang="en-US" dirty="0"/>
          </a:p>
        </p:txBody>
      </p:sp>
      <p:sp>
        <p:nvSpPr>
          <p:cNvPr id="7" name="Content Placeholder 2">
            <a:extLst>
              <a:ext uri="{FF2B5EF4-FFF2-40B4-BE49-F238E27FC236}">
                <a16:creationId xmlns:a16="http://schemas.microsoft.com/office/drawing/2014/main" id="{EBE145A6-0992-9885-9828-EA7BA73CD945}"/>
              </a:ext>
            </a:extLst>
          </p:cNvPr>
          <p:cNvSpPr>
            <a:spLocks noGrp="1"/>
          </p:cNvSpPr>
          <p:nvPr>
            <p:ph idx="1"/>
          </p:nvPr>
        </p:nvSpPr>
        <p:spPr>
          <a:xfrm>
            <a:off x="274320" y="1115121"/>
            <a:ext cx="11603736" cy="5029200"/>
          </a:xfrm>
          <a:prstGeom prst="rect">
            <a:avLst/>
          </a:prstGeom>
        </p:spPr>
        <p:txBody>
          <a:bodyPr lIns="0">
            <a:noAutofit/>
          </a:bodyPr>
          <a:lstStyle>
            <a:lvl1pPr marL="228600" indent="-228600">
              <a:buFont typeface="Arial" panose="020B0604020202020204" pitchFamily="34" charset="0"/>
              <a:buChar char="•"/>
              <a:defRPr>
                <a:solidFill>
                  <a:schemeClr val="tx1"/>
                </a:solidFill>
              </a:defRPr>
            </a:lvl1pPr>
            <a:lvl2pPr marL="685800" indent="-228600">
              <a:lnSpc>
                <a:spcPct val="110000"/>
              </a:lnSpc>
              <a:spcBef>
                <a:spcPts val="1000"/>
              </a:spcBef>
              <a:buFont typeface="Arial" panose="020B0604020202020204" pitchFamily="34" charset="0"/>
              <a:buChar char="•"/>
              <a:defRPr>
                <a:solidFill>
                  <a:schemeClr val="tx1"/>
                </a:solidFill>
              </a:defRPr>
            </a:lvl2pPr>
            <a:lvl3pPr marL="1143000" indent="-228600">
              <a:lnSpc>
                <a:spcPct val="110000"/>
              </a:lnSpc>
              <a:spcBef>
                <a:spcPts val="1000"/>
              </a:spcBef>
              <a:buFont typeface="Arial" panose="020B0604020202020204" pitchFamily="34" charset="0"/>
              <a:buChar char="•"/>
              <a:defRPr>
                <a:solidFill>
                  <a:schemeClr val="tx1"/>
                </a:solidFill>
              </a:defRPr>
            </a:lvl3pPr>
            <a:lvl4pPr marL="1600200" indent="-228600">
              <a:lnSpc>
                <a:spcPct val="110000"/>
              </a:lnSpc>
              <a:spcBef>
                <a:spcPts val="1000"/>
              </a:spcBef>
              <a:buFont typeface="Arial" panose="020B0604020202020204" pitchFamily="34" charset="0"/>
              <a:buChar char="•"/>
              <a:defRPr>
                <a:solidFill>
                  <a:schemeClr val="tx1"/>
                </a:solidFill>
              </a:defRPr>
            </a:lvl4pPr>
            <a:lvl5pPr marL="2057400" indent="-228600">
              <a:lnSpc>
                <a:spcPct val="110000"/>
              </a:lnSpc>
              <a:spcBef>
                <a:spcPts val="1000"/>
              </a:spcBef>
              <a:buFont typeface="Arial" panose="020B0604020202020204" pitchFamily="34" charset="0"/>
              <a:buChar cha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2230576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TEXT_ONLY_REVERS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58E56206-08F7-9D67-4262-783249D756AC}"/>
              </a:ext>
            </a:extLst>
          </p:cNvPr>
          <p:cNvSpPr/>
          <p:nvPr userDrawn="1"/>
        </p:nvSpPr>
        <p:spPr>
          <a:xfrm>
            <a:off x="0" y="0"/>
            <a:ext cx="12192000" cy="6356351"/>
          </a:xfrm>
          <a:prstGeom prst="rect">
            <a:avLst/>
          </a:prstGeom>
          <a:solidFill>
            <a:srgbClr val="0C30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3EBCF0F-3D6E-DFAD-BD14-4EF2F2A6329F}"/>
              </a:ext>
            </a:extLst>
          </p:cNvPr>
          <p:cNvSpPr>
            <a:spLocks noGrp="1"/>
          </p:cNvSpPr>
          <p:nvPr>
            <p:ph type="title"/>
          </p:nvPr>
        </p:nvSpPr>
        <p:spPr>
          <a:xfrm>
            <a:off x="264160" y="312235"/>
            <a:ext cx="11588750" cy="791736"/>
          </a:xfrm>
          <a:prstGeom prst="rect">
            <a:avLst/>
          </a:prstGeom>
        </p:spPr>
        <p:txBody>
          <a:bodyPr lIns="0" anchor="t">
            <a:noAutofit/>
          </a:bodyPr>
          <a:lstStyle>
            <a:lvl1pPr>
              <a:defRPr sz="3600" b="1">
                <a:solidFill>
                  <a:schemeClr val="bg1"/>
                </a:solidFill>
              </a:defRPr>
            </a:lvl1pPr>
          </a:lstStyle>
          <a:p>
            <a:r>
              <a:rPr lang="en-US"/>
              <a:t>Click to edit Master title style</a:t>
            </a:r>
            <a:endParaRPr lang="en-US" dirty="0"/>
          </a:p>
        </p:txBody>
      </p:sp>
      <p:cxnSp>
        <p:nvCxnSpPr>
          <p:cNvPr id="9" name="Straight Connector 8">
            <a:extLst>
              <a:ext uri="{FF2B5EF4-FFF2-40B4-BE49-F238E27FC236}">
                <a16:creationId xmlns:a16="http://schemas.microsoft.com/office/drawing/2014/main" id="{6C10EC15-E4AA-CC4C-7622-26471DBBD202}"/>
              </a:ext>
            </a:extLst>
          </p:cNvPr>
          <p:cNvCxnSpPr>
            <a:cxnSpLocks/>
          </p:cNvCxnSpPr>
          <p:nvPr userDrawn="1"/>
        </p:nvCxnSpPr>
        <p:spPr>
          <a:xfrm>
            <a:off x="299763" y="62610"/>
            <a:ext cx="964367" cy="0"/>
          </a:xfrm>
          <a:prstGeom prst="line">
            <a:avLst/>
          </a:prstGeom>
          <a:ln w="127000">
            <a:solidFill>
              <a:schemeClr val="accent4"/>
            </a:solidFill>
          </a:ln>
        </p:spPr>
        <p:style>
          <a:lnRef idx="2">
            <a:schemeClr val="accent1"/>
          </a:lnRef>
          <a:fillRef idx="0">
            <a:schemeClr val="accent1"/>
          </a:fillRef>
          <a:effectRef idx="1">
            <a:schemeClr val="accent1"/>
          </a:effectRef>
          <a:fontRef idx="minor">
            <a:schemeClr val="tx1"/>
          </a:fontRef>
        </p:style>
      </p:cxnSp>
      <p:sp>
        <p:nvSpPr>
          <p:cNvPr id="12" name="Slide Number Placeholder 5">
            <a:extLst>
              <a:ext uri="{FF2B5EF4-FFF2-40B4-BE49-F238E27FC236}">
                <a16:creationId xmlns:a16="http://schemas.microsoft.com/office/drawing/2014/main" id="{675C1760-69D1-AE9A-9A5B-8AC3E224C81F}"/>
              </a:ext>
            </a:extLst>
          </p:cNvPr>
          <p:cNvSpPr>
            <a:spLocks noGrp="1"/>
          </p:cNvSpPr>
          <p:nvPr>
            <p:ph type="sldNum" sz="quarter" idx="4"/>
          </p:nvPr>
        </p:nvSpPr>
        <p:spPr>
          <a:xfrm>
            <a:off x="11694160" y="6356350"/>
            <a:ext cx="497840" cy="501650"/>
          </a:xfrm>
          <a:prstGeom prst="rect">
            <a:avLst/>
          </a:prstGeom>
        </p:spPr>
        <p:txBody>
          <a:bodyPr anchor="ctr"/>
          <a:lstStyle>
            <a:lvl1pPr algn="ctr">
              <a:defRPr sz="1400"/>
            </a:lvl1pPr>
          </a:lstStyle>
          <a:p>
            <a:fld id="{8CD163E1-72E7-7944-A73E-F4FF5EB080ED}" type="slidenum">
              <a:rPr lang="en-US" smtClean="0"/>
              <a:pPr/>
              <a:t>‹#›</a:t>
            </a:fld>
            <a:endParaRPr lang="en-US" dirty="0"/>
          </a:p>
        </p:txBody>
      </p:sp>
      <p:sp>
        <p:nvSpPr>
          <p:cNvPr id="6" name="Content Placeholder 2">
            <a:extLst>
              <a:ext uri="{FF2B5EF4-FFF2-40B4-BE49-F238E27FC236}">
                <a16:creationId xmlns:a16="http://schemas.microsoft.com/office/drawing/2014/main" id="{46B60776-44C6-76D4-D840-72BEDABA9C71}"/>
              </a:ext>
            </a:extLst>
          </p:cNvPr>
          <p:cNvSpPr>
            <a:spLocks noGrp="1"/>
          </p:cNvSpPr>
          <p:nvPr>
            <p:ph idx="1"/>
          </p:nvPr>
        </p:nvSpPr>
        <p:spPr>
          <a:xfrm>
            <a:off x="274320" y="1115121"/>
            <a:ext cx="11603736" cy="5029200"/>
          </a:xfrm>
          <a:prstGeom prst="rect">
            <a:avLst/>
          </a:prstGeom>
        </p:spPr>
        <p:txBody>
          <a:bodyPr lIns="0">
            <a:noAutofit/>
          </a:bodyPr>
          <a:lstStyle>
            <a:lvl1pPr marL="228600" indent="-228600">
              <a:buFont typeface="Arial" panose="020B0604020202020204" pitchFamily="34" charset="0"/>
              <a:buChar char="•"/>
              <a:defRPr>
                <a:solidFill>
                  <a:schemeClr val="bg1"/>
                </a:solidFill>
              </a:defRPr>
            </a:lvl1pPr>
            <a:lvl2pPr marL="685800" indent="-228600">
              <a:lnSpc>
                <a:spcPct val="110000"/>
              </a:lnSpc>
              <a:spcBef>
                <a:spcPts val="1000"/>
              </a:spcBef>
              <a:buFont typeface="Arial" panose="020B0604020202020204" pitchFamily="34" charset="0"/>
              <a:buChar char="•"/>
              <a:defRPr>
                <a:solidFill>
                  <a:schemeClr val="bg1"/>
                </a:solidFill>
              </a:defRPr>
            </a:lvl2pPr>
            <a:lvl3pPr marL="1143000" indent="-228600">
              <a:lnSpc>
                <a:spcPct val="110000"/>
              </a:lnSpc>
              <a:spcBef>
                <a:spcPts val="1000"/>
              </a:spcBef>
              <a:buFont typeface="Arial" panose="020B0604020202020204" pitchFamily="34" charset="0"/>
              <a:buChar char="•"/>
              <a:defRPr>
                <a:solidFill>
                  <a:schemeClr val="bg1"/>
                </a:solidFill>
              </a:defRPr>
            </a:lvl3pPr>
            <a:lvl4pPr marL="1600200" indent="-228600">
              <a:lnSpc>
                <a:spcPct val="110000"/>
              </a:lnSpc>
              <a:spcBef>
                <a:spcPts val="1000"/>
              </a:spcBef>
              <a:buFont typeface="Arial" panose="020B0604020202020204" pitchFamily="34" charset="0"/>
              <a:buChar char="•"/>
              <a:defRPr>
                <a:solidFill>
                  <a:schemeClr val="bg1"/>
                </a:solidFill>
              </a:defRPr>
            </a:lvl4pPr>
            <a:lvl5pPr marL="2057400" indent="-228600">
              <a:lnSpc>
                <a:spcPct val="110000"/>
              </a:lnSpc>
              <a:spcBef>
                <a:spcPts val="1000"/>
              </a:spcBef>
              <a:buFont typeface="Arial" panose="020B0604020202020204" pitchFamily="34" charset="0"/>
              <a:buChar cha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184403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2_BOXES_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EBCF0F-3D6E-DFAD-BD14-4EF2F2A6329F}"/>
              </a:ext>
            </a:extLst>
          </p:cNvPr>
          <p:cNvSpPr>
            <a:spLocks noGrp="1"/>
          </p:cNvSpPr>
          <p:nvPr>
            <p:ph type="title"/>
          </p:nvPr>
        </p:nvSpPr>
        <p:spPr>
          <a:xfrm>
            <a:off x="264160" y="312235"/>
            <a:ext cx="11588750" cy="791736"/>
          </a:xfrm>
          <a:prstGeom prst="rect">
            <a:avLst/>
          </a:prstGeom>
        </p:spPr>
        <p:txBody>
          <a:bodyPr lIns="0" anchor="t">
            <a:noAutofit/>
          </a:bodyPr>
          <a:lstStyle>
            <a:lvl1pPr>
              <a:defRPr sz="3600" b="1">
                <a:solidFill>
                  <a:schemeClr val="accent2"/>
                </a:solidFill>
              </a:defRPr>
            </a:lvl1pPr>
          </a:lstStyle>
          <a:p>
            <a:r>
              <a:rPr lang="en-US"/>
              <a:t>Click to edit Master title style</a:t>
            </a:r>
            <a:endParaRPr lang="en-US" dirty="0"/>
          </a:p>
        </p:txBody>
      </p:sp>
      <p:cxnSp>
        <p:nvCxnSpPr>
          <p:cNvPr id="9" name="Straight Connector 8">
            <a:extLst>
              <a:ext uri="{FF2B5EF4-FFF2-40B4-BE49-F238E27FC236}">
                <a16:creationId xmlns:a16="http://schemas.microsoft.com/office/drawing/2014/main" id="{6C10EC15-E4AA-CC4C-7622-26471DBBD202}"/>
              </a:ext>
            </a:extLst>
          </p:cNvPr>
          <p:cNvCxnSpPr>
            <a:cxnSpLocks/>
          </p:cNvCxnSpPr>
          <p:nvPr userDrawn="1"/>
        </p:nvCxnSpPr>
        <p:spPr>
          <a:xfrm>
            <a:off x="299763" y="62610"/>
            <a:ext cx="964367" cy="0"/>
          </a:xfrm>
          <a:prstGeom prst="line">
            <a:avLst/>
          </a:prstGeom>
          <a:ln w="127000">
            <a:solidFill>
              <a:schemeClr val="accent4"/>
            </a:solidFill>
          </a:ln>
        </p:spPr>
        <p:style>
          <a:lnRef idx="2">
            <a:schemeClr val="accent1"/>
          </a:lnRef>
          <a:fillRef idx="0">
            <a:schemeClr val="accent1"/>
          </a:fillRef>
          <a:effectRef idx="1">
            <a:schemeClr val="accent1"/>
          </a:effectRef>
          <a:fontRef idx="minor">
            <a:schemeClr val="tx1"/>
          </a:fontRef>
        </p:style>
      </p:cxnSp>
      <p:sp>
        <p:nvSpPr>
          <p:cNvPr id="11" name="Slide Number Placeholder 5">
            <a:extLst>
              <a:ext uri="{FF2B5EF4-FFF2-40B4-BE49-F238E27FC236}">
                <a16:creationId xmlns:a16="http://schemas.microsoft.com/office/drawing/2014/main" id="{EED948B6-88EC-1983-8F5F-3093597D3159}"/>
              </a:ext>
            </a:extLst>
          </p:cNvPr>
          <p:cNvSpPr>
            <a:spLocks noGrp="1"/>
          </p:cNvSpPr>
          <p:nvPr>
            <p:ph type="sldNum" sz="quarter" idx="4"/>
          </p:nvPr>
        </p:nvSpPr>
        <p:spPr>
          <a:xfrm>
            <a:off x="11694160" y="6356350"/>
            <a:ext cx="497840" cy="501650"/>
          </a:xfrm>
          <a:prstGeom prst="rect">
            <a:avLst/>
          </a:prstGeom>
        </p:spPr>
        <p:txBody>
          <a:bodyPr anchor="ctr"/>
          <a:lstStyle>
            <a:lvl1pPr algn="ctr">
              <a:defRPr sz="1400"/>
            </a:lvl1pPr>
          </a:lstStyle>
          <a:p>
            <a:fld id="{8CD163E1-72E7-7944-A73E-F4FF5EB080ED}" type="slidenum">
              <a:rPr lang="en-US" smtClean="0"/>
              <a:pPr/>
              <a:t>‹#›</a:t>
            </a:fld>
            <a:endParaRPr lang="en-US" dirty="0"/>
          </a:p>
        </p:txBody>
      </p:sp>
      <p:sp>
        <p:nvSpPr>
          <p:cNvPr id="4" name="Rounded Rectangle 12">
            <a:extLst>
              <a:ext uri="{FF2B5EF4-FFF2-40B4-BE49-F238E27FC236}">
                <a16:creationId xmlns:a16="http://schemas.microsoft.com/office/drawing/2014/main" id="{88C83930-90F1-BD0A-DB58-001D851D61CF}"/>
              </a:ext>
            </a:extLst>
          </p:cNvPr>
          <p:cNvSpPr/>
          <p:nvPr userDrawn="1"/>
        </p:nvSpPr>
        <p:spPr>
          <a:xfrm>
            <a:off x="263309" y="1094528"/>
            <a:ext cx="4343400" cy="4938282"/>
          </a:xfrm>
          <a:prstGeom prst="roundRect">
            <a:avLst>
              <a:gd name="adj" fmla="val 4346"/>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5" name="Rounded Rectangle 15">
            <a:extLst>
              <a:ext uri="{FF2B5EF4-FFF2-40B4-BE49-F238E27FC236}">
                <a16:creationId xmlns:a16="http://schemas.microsoft.com/office/drawing/2014/main" id="{14A9DB7D-41E4-684E-F36E-B5C96DC32683}"/>
              </a:ext>
            </a:extLst>
          </p:cNvPr>
          <p:cNvSpPr/>
          <p:nvPr userDrawn="1"/>
        </p:nvSpPr>
        <p:spPr>
          <a:xfrm>
            <a:off x="6233747" y="1094528"/>
            <a:ext cx="4343400" cy="4938282"/>
          </a:xfrm>
          <a:prstGeom prst="roundRect">
            <a:avLst>
              <a:gd name="adj" fmla="val 4346"/>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 name="Content Placeholder 2">
            <a:extLst>
              <a:ext uri="{FF2B5EF4-FFF2-40B4-BE49-F238E27FC236}">
                <a16:creationId xmlns:a16="http://schemas.microsoft.com/office/drawing/2014/main" id="{1FC7AE8B-0A36-CAD2-CB29-FD7BF418794B}"/>
              </a:ext>
            </a:extLst>
          </p:cNvPr>
          <p:cNvSpPr>
            <a:spLocks noGrp="1"/>
          </p:cNvSpPr>
          <p:nvPr>
            <p:ph idx="15"/>
          </p:nvPr>
        </p:nvSpPr>
        <p:spPr>
          <a:xfrm>
            <a:off x="390292" y="1248935"/>
            <a:ext cx="3987892" cy="4627757"/>
          </a:xfrm>
          <a:prstGeom prst="rect">
            <a:avLst/>
          </a:prstGeom>
        </p:spPr>
        <p:txBody>
          <a:bodyPr lIns="0">
            <a:noAutofit/>
          </a:bodyPr>
          <a:lstStyle>
            <a:lvl1pPr marL="228600" indent="-228600">
              <a:buFont typeface="Arial" panose="020B0604020202020204" pitchFamily="34" charset="0"/>
              <a:buChar char="•"/>
              <a:defRPr>
                <a:solidFill>
                  <a:schemeClr val="bg1"/>
                </a:solidFill>
              </a:defRPr>
            </a:lvl1pPr>
            <a:lvl2pPr marL="640080" indent="-228600">
              <a:lnSpc>
                <a:spcPct val="110000"/>
              </a:lnSpc>
              <a:spcBef>
                <a:spcPts val="1000"/>
              </a:spcBef>
              <a:buFont typeface="Arial" panose="020B0604020202020204" pitchFamily="34" charset="0"/>
              <a:buChar char="•"/>
              <a:defRPr>
                <a:solidFill>
                  <a:schemeClr val="bg1"/>
                </a:solidFill>
              </a:defRPr>
            </a:lvl2pPr>
            <a:lvl3pPr marL="1143000" indent="-228600">
              <a:lnSpc>
                <a:spcPct val="110000"/>
              </a:lnSpc>
              <a:spcBef>
                <a:spcPts val="1000"/>
              </a:spcBef>
              <a:buFont typeface="Arial" panose="020B0604020202020204" pitchFamily="34" charset="0"/>
              <a:buChar char="•"/>
              <a:defRPr>
                <a:solidFill>
                  <a:schemeClr val="bg1"/>
                </a:solidFill>
              </a:defRPr>
            </a:lvl3pPr>
            <a:lvl4pPr marL="1600200" indent="-228600">
              <a:lnSpc>
                <a:spcPct val="110000"/>
              </a:lnSpc>
              <a:spcBef>
                <a:spcPts val="1000"/>
              </a:spcBef>
              <a:buFont typeface="Arial" panose="020B0604020202020204" pitchFamily="34" charset="0"/>
              <a:buChar char="•"/>
              <a:defRPr>
                <a:solidFill>
                  <a:schemeClr val="bg1"/>
                </a:solidFill>
              </a:defRPr>
            </a:lvl4pPr>
            <a:lvl5pPr marL="2057400" indent="-228600">
              <a:lnSpc>
                <a:spcPct val="110000"/>
              </a:lnSpc>
              <a:spcBef>
                <a:spcPts val="1000"/>
              </a:spcBef>
              <a:buFont typeface="Arial" panose="020B0604020202020204" pitchFamily="34" charset="0"/>
              <a:buChar cha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2">
            <a:extLst>
              <a:ext uri="{FF2B5EF4-FFF2-40B4-BE49-F238E27FC236}">
                <a16:creationId xmlns:a16="http://schemas.microsoft.com/office/drawing/2014/main" id="{DD498FB0-41EA-F763-7E7F-BC15EBA3FCD9}"/>
              </a:ext>
            </a:extLst>
          </p:cNvPr>
          <p:cNvSpPr>
            <a:spLocks noGrp="1"/>
          </p:cNvSpPr>
          <p:nvPr>
            <p:ph idx="16"/>
          </p:nvPr>
        </p:nvSpPr>
        <p:spPr>
          <a:xfrm>
            <a:off x="6341541" y="1248935"/>
            <a:ext cx="3987892" cy="4627757"/>
          </a:xfrm>
          <a:prstGeom prst="rect">
            <a:avLst/>
          </a:prstGeom>
        </p:spPr>
        <p:txBody>
          <a:bodyPr lIns="0">
            <a:noAutofit/>
          </a:bodyPr>
          <a:lstStyle>
            <a:lvl1pPr marL="228600" indent="-228600">
              <a:buFont typeface="Arial" panose="020B0604020202020204" pitchFamily="34" charset="0"/>
              <a:buChar char="•"/>
              <a:defRPr>
                <a:solidFill>
                  <a:schemeClr val="bg1"/>
                </a:solidFill>
              </a:defRPr>
            </a:lvl1pPr>
            <a:lvl2pPr marL="640080" indent="-228600">
              <a:lnSpc>
                <a:spcPct val="110000"/>
              </a:lnSpc>
              <a:spcBef>
                <a:spcPts val="1000"/>
              </a:spcBef>
              <a:buFont typeface="Arial" panose="020B0604020202020204" pitchFamily="34" charset="0"/>
              <a:buChar char="•"/>
              <a:defRPr>
                <a:solidFill>
                  <a:schemeClr val="bg1"/>
                </a:solidFill>
              </a:defRPr>
            </a:lvl2pPr>
            <a:lvl3pPr marL="1143000" indent="-228600">
              <a:lnSpc>
                <a:spcPct val="110000"/>
              </a:lnSpc>
              <a:spcBef>
                <a:spcPts val="1000"/>
              </a:spcBef>
              <a:buFont typeface="Arial" panose="020B0604020202020204" pitchFamily="34" charset="0"/>
              <a:buChar char="•"/>
              <a:defRPr>
                <a:solidFill>
                  <a:schemeClr val="bg1"/>
                </a:solidFill>
              </a:defRPr>
            </a:lvl3pPr>
            <a:lvl4pPr marL="1600200" indent="-228600">
              <a:lnSpc>
                <a:spcPct val="110000"/>
              </a:lnSpc>
              <a:spcBef>
                <a:spcPts val="1000"/>
              </a:spcBef>
              <a:buFont typeface="Arial" panose="020B0604020202020204" pitchFamily="34" charset="0"/>
              <a:buChar char="•"/>
              <a:defRPr>
                <a:solidFill>
                  <a:schemeClr val="bg1"/>
                </a:solidFill>
              </a:defRPr>
            </a:lvl4pPr>
            <a:lvl5pPr marL="2057400" indent="-228600">
              <a:lnSpc>
                <a:spcPct val="110000"/>
              </a:lnSpc>
              <a:spcBef>
                <a:spcPts val="1000"/>
              </a:spcBef>
              <a:buFont typeface="Arial" panose="020B0604020202020204" pitchFamily="34" charset="0"/>
              <a:buChar cha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1405505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2_BOXES_REVERS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98B83E82-7FBD-5CFA-E3F9-C43256E480D4}"/>
              </a:ext>
            </a:extLst>
          </p:cNvPr>
          <p:cNvSpPr/>
          <p:nvPr userDrawn="1"/>
        </p:nvSpPr>
        <p:spPr>
          <a:xfrm>
            <a:off x="0" y="0"/>
            <a:ext cx="12192000" cy="6356351"/>
          </a:xfrm>
          <a:prstGeom prst="rect">
            <a:avLst/>
          </a:prstGeom>
          <a:solidFill>
            <a:srgbClr val="0C30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3EBCF0F-3D6E-DFAD-BD14-4EF2F2A6329F}"/>
              </a:ext>
            </a:extLst>
          </p:cNvPr>
          <p:cNvSpPr>
            <a:spLocks noGrp="1"/>
          </p:cNvSpPr>
          <p:nvPr>
            <p:ph type="title"/>
          </p:nvPr>
        </p:nvSpPr>
        <p:spPr>
          <a:xfrm>
            <a:off x="264160" y="312235"/>
            <a:ext cx="11588750" cy="791736"/>
          </a:xfrm>
          <a:prstGeom prst="rect">
            <a:avLst/>
          </a:prstGeom>
        </p:spPr>
        <p:txBody>
          <a:bodyPr lIns="0" anchor="t">
            <a:noAutofit/>
          </a:bodyPr>
          <a:lstStyle>
            <a:lvl1pPr>
              <a:defRPr sz="3600" b="1">
                <a:solidFill>
                  <a:schemeClr val="bg1"/>
                </a:solidFill>
              </a:defRPr>
            </a:lvl1pPr>
          </a:lstStyle>
          <a:p>
            <a:r>
              <a:rPr lang="en-US"/>
              <a:t>Click to edit Master title style</a:t>
            </a:r>
            <a:endParaRPr lang="en-US" dirty="0"/>
          </a:p>
        </p:txBody>
      </p:sp>
      <p:cxnSp>
        <p:nvCxnSpPr>
          <p:cNvPr id="9" name="Straight Connector 8">
            <a:extLst>
              <a:ext uri="{FF2B5EF4-FFF2-40B4-BE49-F238E27FC236}">
                <a16:creationId xmlns:a16="http://schemas.microsoft.com/office/drawing/2014/main" id="{6C10EC15-E4AA-CC4C-7622-26471DBBD202}"/>
              </a:ext>
            </a:extLst>
          </p:cNvPr>
          <p:cNvCxnSpPr>
            <a:cxnSpLocks/>
          </p:cNvCxnSpPr>
          <p:nvPr userDrawn="1"/>
        </p:nvCxnSpPr>
        <p:spPr>
          <a:xfrm>
            <a:off x="299763" y="62610"/>
            <a:ext cx="964367" cy="0"/>
          </a:xfrm>
          <a:prstGeom prst="line">
            <a:avLst/>
          </a:prstGeom>
          <a:ln w="127000">
            <a:solidFill>
              <a:schemeClr val="accent4"/>
            </a:solidFill>
          </a:ln>
        </p:spPr>
        <p:style>
          <a:lnRef idx="2">
            <a:schemeClr val="accent1"/>
          </a:lnRef>
          <a:fillRef idx="0">
            <a:schemeClr val="accent1"/>
          </a:fillRef>
          <a:effectRef idx="1">
            <a:schemeClr val="accent1"/>
          </a:effectRef>
          <a:fontRef idx="minor">
            <a:schemeClr val="tx1"/>
          </a:fontRef>
        </p:style>
      </p:cxnSp>
      <p:sp>
        <p:nvSpPr>
          <p:cNvPr id="12" name="Slide Number Placeholder 5">
            <a:extLst>
              <a:ext uri="{FF2B5EF4-FFF2-40B4-BE49-F238E27FC236}">
                <a16:creationId xmlns:a16="http://schemas.microsoft.com/office/drawing/2014/main" id="{CE324024-7F81-194A-225C-ED58C42CA602}"/>
              </a:ext>
            </a:extLst>
          </p:cNvPr>
          <p:cNvSpPr>
            <a:spLocks noGrp="1"/>
          </p:cNvSpPr>
          <p:nvPr>
            <p:ph type="sldNum" sz="quarter" idx="4"/>
          </p:nvPr>
        </p:nvSpPr>
        <p:spPr>
          <a:xfrm>
            <a:off x="11694160" y="6356350"/>
            <a:ext cx="497840" cy="501650"/>
          </a:xfrm>
          <a:prstGeom prst="rect">
            <a:avLst/>
          </a:prstGeom>
        </p:spPr>
        <p:txBody>
          <a:bodyPr anchor="ctr"/>
          <a:lstStyle>
            <a:lvl1pPr algn="ctr">
              <a:defRPr sz="1400"/>
            </a:lvl1pPr>
          </a:lstStyle>
          <a:p>
            <a:fld id="{8CD163E1-72E7-7944-A73E-F4FF5EB080ED}" type="slidenum">
              <a:rPr lang="en-US" smtClean="0"/>
              <a:pPr/>
              <a:t>‹#›</a:t>
            </a:fld>
            <a:endParaRPr lang="en-US" dirty="0"/>
          </a:p>
        </p:txBody>
      </p:sp>
      <p:sp>
        <p:nvSpPr>
          <p:cNvPr id="4" name="Rounded Rectangle 12">
            <a:extLst>
              <a:ext uri="{FF2B5EF4-FFF2-40B4-BE49-F238E27FC236}">
                <a16:creationId xmlns:a16="http://schemas.microsoft.com/office/drawing/2014/main" id="{95FDD4BF-F588-8D79-E825-208EF5B1B309}"/>
              </a:ext>
            </a:extLst>
          </p:cNvPr>
          <p:cNvSpPr/>
          <p:nvPr userDrawn="1"/>
        </p:nvSpPr>
        <p:spPr>
          <a:xfrm>
            <a:off x="263309" y="1094528"/>
            <a:ext cx="4343400" cy="4938282"/>
          </a:xfrm>
          <a:prstGeom prst="roundRect">
            <a:avLst>
              <a:gd name="adj" fmla="val 4346"/>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5" name="Rounded Rectangle 15">
            <a:extLst>
              <a:ext uri="{FF2B5EF4-FFF2-40B4-BE49-F238E27FC236}">
                <a16:creationId xmlns:a16="http://schemas.microsoft.com/office/drawing/2014/main" id="{4007F409-DD90-CC4D-CF15-6088D1EB0AE3}"/>
              </a:ext>
            </a:extLst>
          </p:cNvPr>
          <p:cNvSpPr/>
          <p:nvPr userDrawn="1"/>
        </p:nvSpPr>
        <p:spPr>
          <a:xfrm>
            <a:off x="6233747" y="1094528"/>
            <a:ext cx="4343400" cy="4938282"/>
          </a:xfrm>
          <a:prstGeom prst="roundRect">
            <a:avLst>
              <a:gd name="adj" fmla="val 4346"/>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6" name="Content Placeholder 2">
            <a:extLst>
              <a:ext uri="{FF2B5EF4-FFF2-40B4-BE49-F238E27FC236}">
                <a16:creationId xmlns:a16="http://schemas.microsoft.com/office/drawing/2014/main" id="{1584190A-4712-E25D-E537-8077163C3C38}"/>
              </a:ext>
            </a:extLst>
          </p:cNvPr>
          <p:cNvSpPr>
            <a:spLocks noGrp="1"/>
          </p:cNvSpPr>
          <p:nvPr>
            <p:ph idx="1"/>
          </p:nvPr>
        </p:nvSpPr>
        <p:spPr>
          <a:xfrm>
            <a:off x="390292" y="1248935"/>
            <a:ext cx="3987892" cy="4627757"/>
          </a:xfrm>
          <a:prstGeom prst="rect">
            <a:avLst/>
          </a:prstGeom>
        </p:spPr>
        <p:txBody>
          <a:bodyPr lIns="0">
            <a:noAutofit/>
          </a:bodyPr>
          <a:lstStyle>
            <a:lvl1pPr marL="228600" indent="-228600">
              <a:buFont typeface="Arial" panose="020B0604020202020204" pitchFamily="34" charset="0"/>
              <a:buChar char="•"/>
              <a:defRPr>
                <a:solidFill>
                  <a:schemeClr val="bg1"/>
                </a:solidFill>
              </a:defRPr>
            </a:lvl1pPr>
            <a:lvl2pPr marL="640080" indent="-228600">
              <a:lnSpc>
                <a:spcPct val="110000"/>
              </a:lnSpc>
              <a:spcBef>
                <a:spcPts val="1000"/>
              </a:spcBef>
              <a:buFont typeface="Arial" panose="020B0604020202020204" pitchFamily="34" charset="0"/>
              <a:buChar char="•"/>
              <a:defRPr>
                <a:solidFill>
                  <a:schemeClr val="bg1"/>
                </a:solidFill>
              </a:defRPr>
            </a:lvl2pPr>
            <a:lvl3pPr marL="1143000" indent="-228600">
              <a:lnSpc>
                <a:spcPct val="110000"/>
              </a:lnSpc>
              <a:spcBef>
                <a:spcPts val="1000"/>
              </a:spcBef>
              <a:buFont typeface="Arial" panose="020B0604020202020204" pitchFamily="34" charset="0"/>
              <a:buChar char="•"/>
              <a:defRPr>
                <a:solidFill>
                  <a:schemeClr val="bg1"/>
                </a:solidFill>
              </a:defRPr>
            </a:lvl3pPr>
            <a:lvl4pPr marL="1600200" indent="-228600">
              <a:lnSpc>
                <a:spcPct val="110000"/>
              </a:lnSpc>
              <a:spcBef>
                <a:spcPts val="1000"/>
              </a:spcBef>
              <a:buFont typeface="Arial" panose="020B0604020202020204" pitchFamily="34" charset="0"/>
              <a:buChar char="•"/>
              <a:defRPr>
                <a:solidFill>
                  <a:schemeClr val="bg1"/>
                </a:solidFill>
              </a:defRPr>
            </a:lvl4pPr>
            <a:lvl5pPr marL="2057400" indent="-228600">
              <a:lnSpc>
                <a:spcPct val="110000"/>
              </a:lnSpc>
              <a:spcBef>
                <a:spcPts val="1000"/>
              </a:spcBef>
              <a:buFont typeface="Arial" panose="020B0604020202020204" pitchFamily="34" charset="0"/>
              <a:buChar cha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2">
            <a:extLst>
              <a:ext uri="{FF2B5EF4-FFF2-40B4-BE49-F238E27FC236}">
                <a16:creationId xmlns:a16="http://schemas.microsoft.com/office/drawing/2014/main" id="{B0E29CB8-8A13-2302-1A81-A1B18466E9E7}"/>
              </a:ext>
            </a:extLst>
          </p:cNvPr>
          <p:cNvSpPr>
            <a:spLocks noGrp="1"/>
          </p:cNvSpPr>
          <p:nvPr>
            <p:ph idx="14"/>
          </p:nvPr>
        </p:nvSpPr>
        <p:spPr>
          <a:xfrm>
            <a:off x="6341541" y="1248935"/>
            <a:ext cx="3987892" cy="4627757"/>
          </a:xfrm>
          <a:prstGeom prst="rect">
            <a:avLst/>
          </a:prstGeom>
        </p:spPr>
        <p:txBody>
          <a:bodyPr lIns="0">
            <a:noAutofit/>
          </a:bodyPr>
          <a:lstStyle>
            <a:lvl1pPr marL="228600" indent="-228600">
              <a:buFont typeface="Arial" panose="020B0604020202020204" pitchFamily="34" charset="0"/>
              <a:buChar char="•"/>
              <a:defRPr>
                <a:solidFill>
                  <a:schemeClr val="bg1"/>
                </a:solidFill>
              </a:defRPr>
            </a:lvl1pPr>
            <a:lvl2pPr marL="640080" indent="-228600">
              <a:lnSpc>
                <a:spcPct val="110000"/>
              </a:lnSpc>
              <a:spcBef>
                <a:spcPts val="1000"/>
              </a:spcBef>
              <a:buFont typeface="Arial" panose="020B0604020202020204" pitchFamily="34" charset="0"/>
              <a:buChar char="•"/>
              <a:defRPr>
                <a:solidFill>
                  <a:schemeClr val="bg1"/>
                </a:solidFill>
              </a:defRPr>
            </a:lvl2pPr>
            <a:lvl3pPr marL="1143000" indent="-228600">
              <a:lnSpc>
                <a:spcPct val="110000"/>
              </a:lnSpc>
              <a:spcBef>
                <a:spcPts val="1000"/>
              </a:spcBef>
              <a:buFont typeface="Arial" panose="020B0604020202020204" pitchFamily="34" charset="0"/>
              <a:buChar char="•"/>
              <a:defRPr>
                <a:solidFill>
                  <a:schemeClr val="bg1"/>
                </a:solidFill>
              </a:defRPr>
            </a:lvl3pPr>
            <a:lvl4pPr marL="1600200" indent="-228600">
              <a:lnSpc>
                <a:spcPct val="110000"/>
              </a:lnSpc>
              <a:spcBef>
                <a:spcPts val="1000"/>
              </a:spcBef>
              <a:buFont typeface="Arial" panose="020B0604020202020204" pitchFamily="34" charset="0"/>
              <a:buChar char="•"/>
              <a:defRPr>
                <a:solidFill>
                  <a:schemeClr val="bg1"/>
                </a:solidFill>
              </a:defRPr>
            </a:lvl4pPr>
            <a:lvl5pPr marL="2057400" indent="-228600">
              <a:lnSpc>
                <a:spcPct val="110000"/>
              </a:lnSpc>
              <a:spcBef>
                <a:spcPts val="1000"/>
              </a:spcBef>
              <a:buFont typeface="Arial" panose="020B0604020202020204" pitchFamily="34" charset="0"/>
              <a:buChar cha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9384395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3_BOXES_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EBCF0F-3D6E-DFAD-BD14-4EF2F2A6329F}"/>
              </a:ext>
            </a:extLst>
          </p:cNvPr>
          <p:cNvSpPr>
            <a:spLocks noGrp="1"/>
          </p:cNvSpPr>
          <p:nvPr>
            <p:ph type="title"/>
          </p:nvPr>
        </p:nvSpPr>
        <p:spPr>
          <a:xfrm>
            <a:off x="264160" y="312235"/>
            <a:ext cx="11588750" cy="791736"/>
          </a:xfrm>
          <a:prstGeom prst="rect">
            <a:avLst/>
          </a:prstGeom>
        </p:spPr>
        <p:txBody>
          <a:bodyPr lIns="0" anchor="t">
            <a:noAutofit/>
          </a:bodyPr>
          <a:lstStyle>
            <a:lvl1pPr>
              <a:defRPr sz="3600" b="1">
                <a:solidFill>
                  <a:schemeClr val="accent2"/>
                </a:solidFill>
              </a:defRPr>
            </a:lvl1pPr>
          </a:lstStyle>
          <a:p>
            <a:r>
              <a:rPr lang="en-US"/>
              <a:t>Click to edit Master title style</a:t>
            </a:r>
            <a:endParaRPr lang="en-US" dirty="0"/>
          </a:p>
        </p:txBody>
      </p:sp>
      <p:cxnSp>
        <p:nvCxnSpPr>
          <p:cNvPr id="9" name="Straight Connector 8">
            <a:extLst>
              <a:ext uri="{FF2B5EF4-FFF2-40B4-BE49-F238E27FC236}">
                <a16:creationId xmlns:a16="http://schemas.microsoft.com/office/drawing/2014/main" id="{6C10EC15-E4AA-CC4C-7622-26471DBBD202}"/>
              </a:ext>
            </a:extLst>
          </p:cNvPr>
          <p:cNvCxnSpPr>
            <a:cxnSpLocks/>
          </p:cNvCxnSpPr>
          <p:nvPr userDrawn="1"/>
        </p:nvCxnSpPr>
        <p:spPr>
          <a:xfrm>
            <a:off x="299763" y="62610"/>
            <a:ext cx="964367" cy="0"/>
          </a:xfrm>
          <a:prstGeom prst="line">
            <a:avLst/>
          </a:prstGeom>
          <a:ln w="127000">
            <a:solidFill>
              <a:schemeClr val="accent4"/>
            </a:solidFill>
          </a:ln>
        </p:spPr>
        <p:style>
          <a:lnRef idx="2">
            <a:schemeClr val="accent1"/>
          </a:lnRef>
          <a:fillRef idx="0">
            <a:schemeClr val="accent1"/>
          </a:fillRef>
          <a:effectRef idx="1">
            <a:schemeClr val="accent1"/>
          </a:effectRef>
          <a:fontRef idx="minor">
            <a:schemeClr val="tx1"/>
          </a:fontRef>
        </p:style>
      </p:cxnSp>
      <p:sp>
        <p:nvSpPr>
          <p:cNvPr id="11" name="Slide Number Placeholder 5">
            <a:extLst>
              <a:ext uri="{FF2B5EF4-FFF2-40B4-BE49-F238E27FC236}">
                <a16:creationId xmlns:a16="http://schemas.microsoft.com/office/drawing/2014/main" id="{EED948B6-88EC-1983-8F5F-3093597D3159}"/>
              </a:ext>
            </a:extLst>
          </p:cNvPr>
          <p:cNvSpPr>
            <a:spLocks noGrp="1"/>
          </p:cNvSpPr>
          <p:nvPr>
            <p:ph type="sldNum" sz="quarter" idx="4"/>
          </p:nvPr>
        </p:nvSpPr>
        <p:spPr>
          <a:xfrm>
            <a:off x="11694160" y="6356350"/>
            <a:ext cx="497840" cy="501650"/>
          </a:xfrm>
          <a:prstGeom prst="rect">
            <a:avLst/>
          </a:prstGeom>
        </p:spPr>
        <p:txBody>
          <a:bodyPr anchor="ctr"/>
          <a:lstStyle>
            <a:lvl1pPr algn="ctr">
              <a:defRPr sz="1400"/>
            </a:lvl1pPr>
          </a:lstStyle>
          <a:p>
            <a:fld id="{8CD163E1-72E7-7944-A73E-F4FF5EB080ED}" type="slidenum">
              <a:rPr lang="en-US" smtClean="0"/>
              <a:pPr/>
              <a:t>‹#›</a:t>
            </a:fld>
            <a:endParaRPr lang="en-US" dirty="0"/>
          </a:p>
        </p:txBody>
      </p:sp>
      <p:sp>
        <p:nvSpPr>
          <p:cNvPr id="4" name="Rounded Rectangle 12">
            <a:extLst>
              <a:ext uri="{FF2B5EF4-FFF2-40B4-BE49-F238E27FC236}">
                <a16:creationId xmlns:a16="http://schemas.microsoft.com/office/drawing/2014/main" id="{5B3E0D29-5661-E9A3-0176-131ABEDE7A28}"/>
              </a:ext>
            </a:extLst>
          </p:cNvPr>
          <p:cNvSpPr/>
          <p:nvPr userDrawn="1"/>
        </p:nvSpPr>
        <p:spPr>
          <a:xfrm>
            <a:off x="263309" y="1094528"/>
            <a:ext cx="3595013" cy="4938282"/>
          </a:xfrm>
          <a:prstGeom prst="roundRect">
            <a:avLst>
              <a:gd name="adj" fmla="val 4346"/>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5" name="Rounded Rectangle 15">
            <a:extLst>
              <a:ext uri="{FF2B5EF4-FFF2-40B4-BE49-F238E27FC236}">
                <a16:creationId xmlns:a16="http://schemas.microsoft.com/office/drawing/2014/main" id="{721B08F0-0B24-5652-A0E6-4C2DBB86AC1E}"/>
              </a:ext>
            </a:extLst>
          </p:cNvPr>
          <p:cNvSpPr/>
          <p:nvPr userDrawn="1"/>
        </p:nvSpPr>
        <p:spPr>
          <a:xfrm>
            <a:off x="4114800" y="1094528"/>
            <a:ext cx="3595013" cy="4938282"/>
          </a:xfrm>
          <a:prstGeom prst="roundRect">
            <a:avLst>
              <a:gd name="adj" fmla="val 4346"/>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6" name="Rounded Rectangle 16">
            <a:extLst>
              <a:ext uri="{FF2B5EF4-FFF2-40B4-BE49-F238E27FC236}">
                <a16:creationId xmlns:a16="http://schemas.microsoft.com/office/drawing/2014/main" id="{FD70CB4F-C0C2-B8FE-71E8-25E859627992}"/>
              </a:ext>
            </a:extLst>
          </p:cNvPr>
          <p:cNvSpPr/>
          <p:nvPr userDrawn="1"/>
        </p:nvSpPr>
        <p:spPr>
          <a:xfrm>
            <a:off x="7924800" y="1094528"/>
            <a:ext cx="3595013" cy="4938282"/>
          </a:xfrm>
          <a:prstGeom prst="roundRect">
            <a:avLst>
              <a:gd name="adj" fmla="val 4346"/>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 name="Content Placeholder 2">
            <a:extLst>
              <a:ext uri="{FF2B5EF4-FFF2-40B4-BE49-F238E27FC236}">
                <a16:creationId xmlns:a16="http://schemas.microsoft.com/office/drawing/2014/main" id="{E9C28DB2-8346-C745-04EA-3CED0BF5D685}"/>
              </a:ext>
            </a:extLst>
          </p:cNvPr>
          <p:cNvSpPr>
            <a:spLocks noGrp="1"/>
          </p:cNvSpPr>
          <p:nvPr>
            <p:ph idx="18"/>
          </p:nvPr>
        </p:nvSpPr>
        <p:spPr>
          <a:xfrm>
            <a:off x="390292" y="1248935"/>
            <a:ext cx="3300984" cy="4627757"/>
          </a:xfrm>
          <a:prstGeom prst="rect">
            <a:avLst/>
          </a:prstGeom>
        </p:spPr>
        <p:txBody>
          <a:bodyPr lIns="0">
            <a:noAutofit/>
          </a:bodyPr>
          <a:lstStyle>
            <a:lvl1pPr marL="228600" indent="-228600">
              <a:buFont typeface="Arial" panose="020B0604020202020204" pitchFamily="34" charset="0"/>
              <a:buChar char="•"/>
              <a:defRPr>
                <a:solidFill>
                  <a:schemeClr val="bg1"/>
                </a:solidFill>
              </a:defRPr>
            </a:lvl1pPr>
            <a:lvl2pPr marL="640080" indent="-228600">
              <a:lnSpc>
                <a:spcPct val="110000"/>
              </a:lnSpc>
              <a:spcBef>
                <a:spcPts val="1000"/>
              </a:spcBef>
              <a:buFont typeface="Arial" panose="020B0604020202020204" pitchFamily="34" charset="0"/>
              <a:buChar char="•"/>
              <a:defRPr>
                <a:solidFill>
                  <a:schemeClr val="bg1"/>
                </a:solidFill>
              </a:defRPr>
            </a:lvl2pPr>
            <a:lvl3pPr marL="1143000" indent="-228600">
              <a:lnSpc>
                <a:spcPct val="110000"/>
              </a:lnSpc>
              <a:spcBef>
                <a:spcPts val="1000"/>
              </a:spcBef>
              <a:buFont typeface="Arial" panose="020B0604020202020204" pitchFamily="34" charset="0"/>
              <a:buChar char="•"/>
              <a:defRPr>
                <a:solidFill>
                  <a:schemeClr val="bg1"/>
                </a:solidFill>
              </a:defRPr>
            </a:lvl3pPr>
            <a:lvl4pPr marL="1600200" indent="-228600">
              <a:lnSpc>
                <a:spcPct val="110000"/>
              </a:lnSpc>
              <a:spcBef>
                <a:spcPts val="1000"/>
              </a:spcBef>
              <a:buFont typeface="Arial" panose="020B0604020202020204" pitchFamily="34" charset="0"/>
              <a:buChar char="•"/>
              <a:defRPr>
                <a:solidFill>
                  <a:schemeClr val="bg1"/>
                </a:solidFill>
              </a:defRPr>
            </a:lvl4pPr>
            <a:lvl5pPr marL="2057400" indent="-228600">
              <a:lnSpc>
                <a:spcPct val="110000"/>
              </a:lnSpc>
              <a:spcBef>
                <a:spcPts val="1000"/>
              </a:spcBef>
              <a:buFont typeface="Arial" panose="020B0604020202020204" pitchFamily="34" charset="0"/>
              <a:buChar cha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2">
            <a:extLst>
              <a:ext uri="{FF2B5EF4-FFF2-40B4-BE49-F238E27FC236}">
                <a16:creationId xmlns:a16="http://schemas.microsoft.com/office/drawing/2014/main" id="{8B8D982A-234A-C18A-76EC-B5BB79D35D45}"/>
              </a:ext>
            </a:extLst>
          </p:cNvPr>
          <p:cNvSpPr>
            <a:spLocks noGrp="1"/>
          </p:cNvSpPr>
          <p:nvPr>
            <p:ph idx="19"/>
          </p:nvPr>
        </p:nvSpPr>
        <p:spPr>
          <a:xfrm>
            <a:off x="4225381" y="1248935"/>
            <a:ext cx="3300984" cy="4627757"/>
          </a:xfrm>
          <a:prstGeom prst="rect">
            <a:avLst/>
          </a:prstGeom>
        </p:spPr>
        <p:txBody>
          <a:bodyPr lIns="0">
            <a:noAutofit/>
          </a:bodyPr>
          <a:lstStyle>
            <a:lvl1pPr marL="228600" indent="-228600">
              <a:buFont typeface="Arial" panose="020B0604020202020204" pitchFamily="34" charset="0"/>
              <a:buChar char="•"/>
              <a:defRPr>
                <a:solidFill>
                  <a:schemeClr val="bg1"/>
                </a:solidFill>
              </a:defRPr>
            </a:lvl1pPr>
            <a:lvl2pPr marL="640080" indent="-228600">
              <a:lnSpc>
                <a:spcPct val="110000"/>
              </a:lnSpc>
              <a:spcBef>
                <a:spcPts val="1000"/>
              </a:spcBef>
              <a:buFont typeface="Arial" panose="020B0604020202020204" pitchFamily="34" charset="0"/>
              <a:buChar char="•"/>
              <a:defRPr>
                <a:solidFill>
                  <a:schemeClr val="bg1"/>
                </a:solidFill>
              </a:defRPr>
            </a:lvl2pPr>
            <a:lvl3pPr marL="1143000" indent="-228600">
              <a:lnSpc>
                <a:spcPct val="110000"/>
              </a:lnSpc>
              <a:spcBef>
                <a:spcPts val="1000"/>
              </a:spcBef>
              <a:buFont typeface="Arial" panose="020B0604020202020204" pitchFamily="34" charset="0"/>
              <a:buChar char="•"/>
              <a:defRPr>
                <a:solidFill>
                  <a:schemeClr val="bg1"/>
                </a:solidFill>
              </a:defRPr>
            </a:lvl3pPr>
            <a:lvl4pPr marL="1600200" indent="-228600">
              <a:lnSpc>
                <a:spcPct val="110000"/>
              </a:lnSpc>
              <a:spcBef>
                <a:spcPts val="1000"/>
              </a:spcBef>
              <a:buFont typeface="Arial" panose="020B0604020202020204" pitchFamily="34" charset="0"/>
              <a:buChar char="•"/>
              <a:defRPr>
                <a:solidFill>
                  <a:schemeClr val="bg1"/>
                </a:solidFill>
              </a:defRPr>
            </a:lvl4pPr>
            <a:lvl5pPr marL="2057400" indent="-228600">
              <a:lnSpc>
                <a:spcPct val="110000"/>
              </a:lnSpc>
              <a:spcBef>
                <a:spcPts val="1000"/>
              </a:spcBef>
              <a:buFont typeface="Arial" panose="020B0604020202020204" pitchFamily="34" charset="0"/>
              <a:buChar cha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2">
            <a:extLst>
              <a:ext uri="{FF2B5EF4-FFF2-40B4-BE49-F238E27FC236}">
                <a16:creationId xmlns:a16="http://schemas.microsoft.com/office/drawing/2014/main" id="{F3C1E8BB-1F4F-1FE4-18E2-C1B1025E8274}"/>
              </a:ext>
            </a:extLst>
          </p:cNvPr>
          <p:cNvSpPr>
            <a:spLocks noGrp="1"/>
          </p:cNvSpPr>
          <p:nvPr>
            <p:ph idx="20"/>
          </p:nvPr>
        </p:nvSpPr>
        <p:spPr>
          <a:xfrm>
            <a:off x="8069542" y="1248935"/>
            <a:ext cx="3300984" cy="4627757"/>
          </a:xfrm>
          <a:prstGeom prst="rect">
            <a:avLst/>
          </a:prstGeom>
        </p:spPr>
        <p:txBody>
          <a:bodyPr lIns="0">
            <a:noAutofit/>
          </a:bodyPr>
          <a:lstStyle>
            <a:lvl1pPr marL="228600" indent="-228600">
              <a:buFont typeface="Arial" panose="020B0604020202020204" pitchFamily="34" charset="0"/>
              <a:buChar char="•"/>
              <a:defRPr>
                <a:solidFill>
                  <a:schemeClr val="bg1"/>
                </a:solidFill>
              </a:defRPr>
            </a:lvl1pPr>
            <a:lvl2pPr marL="640080" indent="-228600">
              <a:lnSpc>
                <a:spcPct val="110000"/>
              </a:lnSpc>
              <a:spcBef>
                <a:spcPts val="1000"/>
              </a:spcBef>
              <a:buFont typeface="Arial" panose="020B0604020202020204" pitchFamily="34" charset="0"/>
              <a:buChar char="•"/>
              <a:defRPr>
                <a:solidFill>
                  <a:schemeClr val="bg1"/>
                </a:solidFill>
              </a:defRPr>
            </a:lvl2pPr>
            <a:lvl3pPr marL="1143000" indent="-228600">
              <a:lnSpc>
                <a:spcPct val="110000"/>
              </a:lnSpc>
              <a:spcBef>
                <a:spcPts val="1000"/>
              </a:spcBef>
              <a:buFont typeface="Arial" panose="020B0604020202020204" pitchFamily="34" charset="0"/>
              <a:buChar char="•"/>
              <a:defRPr>
                <a:solidFill>
                  <a:schemeClr val="bg1"/>
                </a:solidFill>
              </a:defRPr>
            </a:lvl3pPr>
            <a:lvl4pPr marL="1600200" indent="-228600">
              <a:lnSpc>
                <a:spcPct val="110000"/>
              </a:lnSpc>
              <a:spcBef>
                <a:spcPts val="1000"/>
              </a:spcBef>
              <a:buFont typeface="Arial" panose="020B0604020202020204" pitchFamily="34" charset="0"/>
              <a:buChar char="•"/>
              <a:defRPr>
                <a:solidFill>
                  <a:schemeClr val="bg1"/>
                </a:solidFill>
              </a:defRPr>
            </a:lvl4pPr>
            <a:lvl5pPr marL="2057400" indent="-228600">
              <a:lnSpc>
                <a:spcPct val="110000"/>
              </a:lnSpc>
              <a:spcBef>
                <a:spcPts val="1000"/>
              </a:spcBef>
              <a:buFont typeface="Arial" panose="020B0604020202020204" pitchFamily="34" charset="0"/>
              <a:buChar cha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6389770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3_BOXES_REVERS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98B83E82-7FBD-5CFA-E3F9-C43256E480D4}"/>
              </a:ext>
            </a:extLst>
          </p:cNvPr>
          <p:cNvSpPr/>
          <p:nvPr userDrawn="1"/>
        </p:nvSpPr>
        <p:spPr>
          <a:xfrm>
            <a:off x="0" y="0"/>
            <a:ext cx="12192000" cy="6356351"/>
          </a:xfrm>
          <a:prstGeom prst="rect">
            <a:avLst/>
          </a:prstGeom>
          <a:solidFill>
            <a:srgbClr val="0C30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3EBCF0F-3D6E-DFAD-BD14-4EF2F2A6329F}"/>
              </a:ext>
            </a:extLst>
          </p:cNvPr>
          <p:cNvSpPr>
            <a:spLocks noGrp="1"/>
          </p:cNvSpPr>
          <p:nvPr>
            <p:ph type="title"/>
          </p:nvPr>
        </p:nvSpPr>
        <p:spPr>
          <a:xfrm>
            <a:off x="264160" y="312235"/>
            <a:ext cx="11588750" cy="791736"/>
          </a:xfrm>
          <a:prstGeom prst="rect">
            <a:avLst/>
          </a:prstGeom>
        </p:spPr>
        <p:txBody>
          <a:bodyPr lIns="0" anchor="t">
            <a:noAutofit/>
          </a:bodyPr>
          <a:lstStyle>
            <a:lvl1pPr>
              <a:defRPr sz="3600" b="1">
                <a:solidFill>
                  <a:schemeClr val="bg1"/>
                </a:solidFill>
              </a:defRPr>
            </a:lvl1pPr>
          </a:lstStyle>
          <a:p>
            <a:r>
              <a:rPr lang="en-US"/>
              <a:t>Click to edit Master title style</a:t>
            </a:r>
            <a:endParaRPr lang="en-US" dirty="0"/>
          </a:p>
        </p:txBody>
      </p:sp>
      <p:cxnSp>
        <p:nvCxnSpPr>
          <p:cNvPr id="9" name="Straight Connector 8">
            <a:extLst>
              <a:ext uri="{FF2B5EF4-FFF2-40B4-BE49-F238E27FC236}">
                <a16:creationId xmlns:a16="http://schemas.microsoft.com/office/drawing/2014/main" id="{6C10EC15-E4AA-CC4C-7622-26471DBBD202}"/>
              </a:ext>
            </a:extLst>
          </p:cNvPr>
          <p:cNvCxnSpPr>
            <a:cxnSpLocks/>
          </p:cNvCxnSpPr>
          <p:nvPr userDrawn="1"/>
        </p:nvCxnSpPr>
        <p:spPr>
          <a:xfrm>
            <a:off x="299763" y="62610"/>
            <a:ext cx="964367" cy="0"/>
          </a:xfrm>
          <a:prstGeom prst="line">
            <a:avLst/>
          </a:prstGeom>
          <a:ln w="127000">
            <a:solidFill>
              <a:schemeClr val="accent4"/>
            </a:solidFill>
          </a:ln>
        </p:spPr>
        <p:style>
          <a:lnRef idx="2">
            <a:schemeClr val="accent1"/>
          </a:lnRef>
          <a:fillRef idx="0">
            <a:schemeClr val="accent1"/>
          </a:fillRef>
          <a:effectRef idx="1">
            <a:schemeClr val="accent1"/>
          </a:effectRef>
          <a:fontRef idx="minor">
            <a:schemeClr val="tx1"/>
          </a:fontRef>
        </p:style>
      </p:cxnSp>
      <p:sp>
        <p:nvSpPr>
          <p:cNvPr id="12" name="Slide Number Placeholder 5">
            <a:extLst>
              <a:ext uri="{FF2B5EF4-FFF2-40B4-BE49-F238E27FC236}">
                <a16:creationId xmlns:a16="http://schemas.microsoft.com/office/drawing/2014/main" id="{CE324024-7F81-194A-225C-ED58C42CA602}"/>
              </a:ext>
            </a:extLst>
          </p:cNvPr>
          <p:cNvSpPr>
            <a:spLocks noGrp="1"/>
          </p:cNvSpPr>
          <p:nvPr>
            <p:ph type="sldNum" sz="quarter" idx="4"/>
          </p:nvPr>
        </p:nvSpPr>
        <p:spPr>
          <a:xfrm>
            <a:off x="11694160" y="6356350"/>
            <a:ext cx="497840" cy="501650"/>
          </a:xfrm>
          <a:prstGeom prst="rect">
            <a:avLst/>
          </a:prstGeom>
        </p:spPr>
        <p:txBody>
          <a:bodyPr anchor="ctr"/>
          <a:lstStyle>
            <a:lvl1pPr algn="ctr">
              <a:defRPr sz="1400"/>
            </a:lvl1pPr>
          </a:lstStyle>
          <a:p>
            <a:fld id="{8CD163E1-72E7-7944-A73E-F4FF5EB080ED}" type="slidenum">
              <a:rPr lang="en-US" smtClean="0"/>
              <a:pPr/>
              <a:t>‹#›</a:t>
            </a:fld>
            <a:endParaRPr lang="en-US" dirty="0"/>
          </a:p>
        </p:txBody>
      </p:sp>
      <p:sp>
        <p:nvSpPr>
          <p:cNvPr id="4" name="Rounded Rectangle 12">
            <a:extLst>
              <a:ext uri="{FF2B5EF4-FFF2-40B4-BE49-F238E27FC236}">
                <a16:creationId xmlns:a16="http://schemas.microsoft.com/office/drawing/2014/main" id="{C2412118-92C5-9FF4-7775-DB9769697881}"/>
              </a:ext>
            </a:extLst>
          </p:cNvPr>
          <p:cNvSpPr/>
          <p:nvPr userDrawn="1"/>
        </p:nvSpPr>
        <p:spPr>
          <a:xfrm>
            <a:off x="263309" y="1094528"/>
            <a:ext cx="3595013" cy="4938282"/>
          </a:xfrm>
          <a:prstGeom prst="roundRect">
            <a:avLst>
              <a:gd name="adj" fmla="val 4346"/>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5" name="Rounded Rectangle 15">
            <a:extLst>
              <a:ext uri="{FF2B5EF4-FFF2-40B4-BE49-F238E27FC236}">
                <a16:creationId xmlns:a16="http://schemas.microsoft.com/office/drawing/2014/main" id="{3F29B0D5-5E0E-8D8E-4745-F9AE8F37F910}"/>
              </a:ext>
            </a:extLst>
          </p:cNvPr>
          <p:cNvSpPr/>
          <p:nvPr userDrawn="1"/>
        </p:nvSpPr>
        <p:spPr>
          <a:xfrm>
            <a:off x="4114800" y="1094528"/>
            <a:ext cx="3595013" cy="4938282"/>
          </a:xfrm>
          <a:prstGeom prst="roundRect">
            <a:avLst>
              <a:gd name="adj" fmla="val 4346"/>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6" name="Rounded Rectangle 16">
            <a:extLst>
              <a:ext uri="{FF2B5EF4-FFF2-40B4-BE49-F238E27FC236}">
                <a16:creationId xmlns:a16="http://schemas.microsoft.com/office/drawing/2014/main" id="{A306E772-BE43-9785-88B6-182899503989}"/>
              </a:ext>
            </a:extLst>
          </p:cNvPr>
          <p:cNvSpPr/>
          <p:nvPr userDrawn="1"/>
        </p:nvSpPr>
        <p:spPr>
          <a:xfrm>
            <a:off x="7924800" y="1094528"/>
            <a:ext cx="3595013" cy="4938282"/>
          </a:xfrm>
          <a:prstGeom prst="roundRect">
            <a:avLst>
              <a:gd name="adj" fmla="val 4346"/>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 name="Content Placeholder 2">
            <a:extLst>
              <a:ext uri="{FF2B5EF4-FFF2-40B4-BE49-F238E27FC236}">
                <a16:creationId xmlns:a16="http://schemas.microsoft.com/office/drawing/2014/main" id="{4A233D10-96CE-C570-0CD2-E80A3B4FBDA0}"/>
              </a:ext>
            </a:extLst>
          </p:cNvPr>
          <p:cNvSpPr>
            <a:spLocks noGrp="1"/>
          </p:cNvSpPr>
          <p:nvPr>
            <p:ph idx="18"/>
          </p:nvPr>
        </p:nvSpPr>
        <p:spPr>
          <a:xfrm>
            <a:off x="391972" y="1260663"/>
            <a:ext cx="3300984" cy="4627757"/>
          </a:xfrm>
          <a:prstGeom prst="rect">
            <a:avLst/>
          </a:prstGeom>
        </p:spPr>
        <p:txBody>
          <a:bodyPr lIns="0">
            <a:noAutofit/>
          </a:bodyPr>
          <a:lstStyle>
            <a:lvl1pPr marL="228600" indent="-228600">
              <a:buFont typeface="Arial" panose="020B0604020202020204" pitchFamily="34" charset="0"/>
              <a:buChar char="•"/>
              <a:defRPr>
                <a:solidFill>
                  <a:schemeClr val="bg1"/>
                </a:solidFill>
              </a:defRPr>
            </a:lvl1pPr>
            <a:lvl2pPr marL="640080" indent="-228600">
              <a:lnSpc>
                <a:spcPct val="110000"/>
              </a:lnSpc>
              <a:spcBef>
                <a:spcPts val="1000"/>
              </a:spcBef>
              <a:buFont typeface="Arial" panose="020B0604020202020204" pitchFamily="34" charset="0"/>
              <a:buChar char="•"/>
              <a:defRPr>
                <a:solidFill>
                  <a:schemeClr val="bg1"/>
                </a:solidFill>
              </a:defRPr>
            </a:lvl2pPr>
            <a:lvl3pPr marL="1143000" indent="-228600">
              <a:lnSpc>
                <a:spcPct val="110000"/>
              </a:lnSpc>
              <a:spcBef>
                <a:spcPts val="1000"/>
              </a:spcBef>
              <a:buFont typeface="Arial" panose="020B0604020202020204" pitchFamily="34" charset="0"/>
              <a:buChar char="•"/>
              <a:defRPr>
                <a:solidFill>
                  <a:schemeClr val="bg1"/>
                </a:solidFill>
              </a:defRPr>
            </a:lvl3pPr>
            <a:lvl4pPr marL="1600200" indent="-228600">
              <a:lnSpc>
                <a:spcPct val="110000"/>
              </a:lnSpc>
              <a:spcBef>
                <a:spcPts val="1000"/>
              </a:spcBef>
              <a:buFont typeface="Arial" panose="020B0604020202020204" pitchFamily="34" charset="0"/>
              <a:buChar char="•"/>
              <a:defRPr>
                <a:solidFill>
                  <a:schemeClr val="bg1"/>
                </a:solidFill>
              </a:defRPr>
            </a:lvl4pPr>
            <a:lvl5pPr marL="2057400" indent="-228600">
              <a:lnSpc>
                <a:spcPct val="110000"/>
              </a:lnSpc>
              <a:spcBef>
                <a:spcPts val="1000"/>
              </a:spcBef>
              <a:buFont typeface="Arial" panose="020B0604020202020204" pitchFamily="34" charset="0"/>
              <a:buChar cha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2">
            <a:extLst>
              <a:ext uri="{FF2B5EF4-FFF2-40B4-BE49-F238E27FC236}">
                <a16:creationId xmlns:a16="http://schemas.microsoft.com/office/drawing/2014/main" id="{3A403271-277E-219E-8428-302E9D44B360}"/>
              </a:ext>
            </a:extLst>
          </p:cNvPr>
          <p:cNvSpPr>
            <a:spLocks noGrp="1"/>
          </p:cNvSpPr>
          <p:nvPr>
            <p:ph idx="19"/>
          </p:nvPr>
        </p:nvSpPr>
        <p:spPr>
          <a:xfrm>
            <a:off x="4227061" y="1260663"/>
            <a:ext cx="3300984" cy="4627757"/>
          </a:xfrm>
          <a:prstGeom prst="rect">
            <a:avLst/>
          </a:prstGeom>
        </p:spPr>
        <p:txBody>
          <a:bodyPr lIns="0">
            <a:noAutofit/>
          </a:bodyPr>
          <a:lstStyle>
            <a:lvl1pPr marL="228600" indent="-228600">
              <a:buFont typeface="Arial" panose="020B0604020202020204" pitchFamily="34" charset="0"/>
              <a:buChar char="•"/>
              <a:defRPr>
                <a:solidFill>
                  <a:schemeClr val="bg1"/>
                </a:solidFill>
              </a:defRPr>
            </a:lvl1pPr>
            <a:lvl2pPr marL="640080" indent="-228600">
              <a:lnSpc>
                <a:spcPct val="110000"/>
              </a:lnSpc>
              <a:spcBef>
                <a:spcPts val="1000"/>
              </a:spcBef>
              <a:buFont typeface="Arial" panose="020B0604020202020204" pitchFamily="34" charset="0"/>
              <a:buChar char="•"/>
              <a:defRPr>
                <a:solidFill>
                  <a:schemeClr val="bg1"/>
                </a:solidFill>
              </a:defRPr>
            </a:lvl2pPr>
            <a:lvl3pPr marL="1143000" indent="-228600">
              <a:lnSpc>
                <a:spcPct val="110000"/>
              </a:lnSpc>
              <a:spcBef>
                <a:spcPts val="1000"/>
              </a:spcBef>
              <a:buFont typeface="Arial" panose="020B0604020202020204" pitchFamily="34" charset="0"/>
              <a:buChar char="•"/>
              <a:defRPr>
                <a:solidFill>
                  <a:schemeClr val="bg1"/>
                </a:solidFill>
              </a:defRPr>
            </a:lvl3pPr>
            <a:lvl4pPr marL="1600200" indent="-228600">
              <a:lnSpc>
                <a:spcPct val="110000"/>
              </a:lnSpc>
              <a:spcBef>
                <a:spcPts val="1000"/>
              </a:spcBef>
              <a:buFont typeface="Arial" panose="020B0604020202020204" pitchFamily="34" charset="0"/>
              <a:buChar char="•"/>
              <a:defRPr>
                <a:solidFill>
                  <a:schemeClr val="bg1"/>
                </a:solidFill>
              </a:defRPr>
            </a:lvl4pPr>
            <a:lvl5pPr marL="2057400" indent="-228600">
              <a:lnSpc>
                <a:spcPct val="110000"/>
              </a:lnSpc>
              <a:spcBef>
                <a:spcPts val="1000"/>
              </a:spcBef>
              <a:buFont typeface="Arial" panose="020B0604020202020204" pitchFamily="34" charset="0"/>
              <a:buChar cha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Content Placeholder 2">
            <a:extLst>
              <a:ext uri="{FF2B5EF4-FFF2-40B4-BE49-F238E27FC236}">
                <a16:creationId xmlns:a16="http://schemas.microsoft.com/office/drawing/2014/main" id="{29DA2957-686C-E877-92D3-EA256B9B605D}"/>
              </a:ext>
            </a:extLst>
          </p:cNvPr>
          <p:cNvSpPr>
            <a:spLocks noGrp="1"/>
          </p:cNvSpPr>
          <p:nvPr>
            <p:ph idx="20"/>
          </p:nvPr>
        </p:nvSpPr>
        <p:spPr>
          <a:xfrm>
            <a:off x="8071222" y="1260663"/>
            <a:ext cx="3300984" cy="4627757"/>
          </a:xfrm>
          <a:prstGeom prst="rect">
            <a:avLst/>
          </a:prstGeom>
        </p:spPr>
        <p:txBody>
          <a:bodyPr lIns="0">
            <a:noAutofit/>
          </a:bodyPr>
          <a:lstStyle>
            <a:lvl1pPr marL="228600" indent="-228600">
              <a:buFont typeface="Arial" panose="020B0604020202020204" pitchFamily="34" charset="0"/>
              <a:buChar char="•"/>
              <a:defRPr>
                <a:solidFill>
                  <a:schemeClr val="bg1"/>
                </a:solidFill>
              </a:defRPr>
            </a:lvl1pPr>
            <a:lvl2pPr marL="640080" indent="-228600">
              <a:lnSpc>
                <a:spcPct val="110000"/>
              </a:lnSpc>
              <a:spcBef>
                <a:spcPts val="1000"/>
              </a:spcBef>
              <a:buFont typeface="Arial" panose="020B0604020202020204" pitchFamily="34" charset="0"/>
              <a:buChar char="•"/>
              <a:defRPr>
                <a:solidFill>
                  <a:schemeClr val="bg1"/>
                </a:solidFill>
              </a:defRPr>
            </a:lvl2pPr>
            <a:lvl3pPr marL="1143000" indent="-228600">
              <a:lnSpc>
                <a:spcPct val="110000"/>
              </a:lnSpc>
              <a:spcBef>
                <a:spcPts val="1000"/>
              </a:spcBef>
              <a:buFont typeface="Arial" panose="020B0604020202020204" pitchFamily="34" charset="0"/>
              <a:buChar char="•"/>
              <a:defRPr>
                <a:solidFill>
                  <a:schemeClr val="bg1"/>
                </a:solidFill>
              </a:defRPr>
            </a:lvl3pPr>
            <a:lvl4pPr marL="1600200" indent="-228600">
              <a:lnSpc>
                <a:spcPct val="110000"/>
              </a:lnSpc>
              <a:spcBef>
                <a:spcPts val="1000"/>
              </a:spcBef>
              <a:buFont typeface="Arial" panose="020B0604020202020204" pitchFamily="34" charset="0"/>
              <a:buChar char="•"/>
              <a:defRPr>
                <a:solidFill>
                  <a:schemeClr val="bg1"/>
                </a:solidFill>
              </a:defRPr>
            </a:lvl4pPr>
            <a:lvl5pPr marL="2057400" indent="-228600">
              <a:lnSpc>
                <a:spcPct val="110000"/>
              </a:lnSpc>
              <a:spcBef>
                <a:spcPts val="1000"/>
              </a:spcBef>
              <a:buFont typeface="Arial" panose="020B0604020202020204" pitchFamily="34" charset="0"/>
              <a:buChar cha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4570773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3-COLOR_BOXES_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EBCF0F-3D6E-DFAD-BD14-4EF2F2A6329F}"/>
              </a:ext>
            </a:extLst>
          </p:cNvPr>
          <p:cNvSpPr>
            <a:spLocks noGrp="1"/>
          </p:cNvSpPr>
          <p:nvPr>
            <p:ph type="title"/>
          </p:nvPr>
        </p:nvSpPr>
        <p:spPr>
          <a:xfrm>
            <a:off x="264160" y="312235"/>
            <a:ext cx="11588750" cy="791736"/>
          </a:xfrm>
          <a:prstGeom prst="rect">
            <a:avLst/>
          </a:prstGeom>
        </p:spPr>
        <p:txBody>
          <a:bodyPr lIns="0" anchor="t">
            <a:noAutofit/>
          </a:bodyPr>
          <a:lstStyle>
            <a:lvl1pPr>
              <a:defRPr sz="3600" b="1">
                <a:solidFill>
                  <a:schemeClr val="accent2"/>
                </a:solidFill>
              </a:defRPr>
            </a:lvl1pPr>
          </a:lstStyle>
          <a:p>
            <a:r>
              <a:rPr lang="en-US"/>
              <a:t>Click to edit Master title style</a:t>
            </a:r>
            <a:endParaRPr lang="en-US" dirty="0"/>
          </a:p>
        </p:txBody>
      </p:sp>
      <p:cxnSp>
        <p:nvCxnSpPr>
          <p:cNvPr id="9" name="Straight Connector 8">
            <a:extLst>
              <a:ext uri="{FF2B5EF4-FFF2-40B4-BE49-F238E27FC236}">
                <a16:creationId xmlns:a16="http://schemas.microsoft.com/office/drawing/2014/main" id="{6C10EC15-E4AA-CC4C-7622-26471DBBD202}"/>
              </a:ext>
            </a:extLst>
          </p:cNvPr>
          <p:cNvCxnSpPr>
            <a:cxnSpLocks/>
          </p:cNvCxnSpPr>
          <p:nvPr userDrawn="1"/>
        </p:nvCxnSpPr>
        <p:spPr>
          <a:xfrm>
            <a:off x="299763" y="62610"/>
            <a:ext cx="964367" cy="0"/>
          </a:xfrm>
          <a:prstGeom prst="line">
            <a:avLst/>
          </a:prstGeom>
          <a:ln w="127000">
            <a:solidFill>
              <a:schemeClr val="accent4"/>
            </a:solidFill>
          </a:ln>
        </p:spPr>
        <p:style>
          <a:lnRef idx="2">
            <a:schemeClr val="accent1"/>
          </a:lnRef>
          <a:fillRef idx="0">
            <a:schemeClr val="accent1"/>
          </a:fillRef>
          <a:effectRef idx="1">
            <a:schemeClr val="accent1"/>
          </a:effectRef>
          <a:fontRef idx="minor">
            <a:schemeClr val="tx1"/>
          </a:fontRef>
        </p:style>
      </p:cxnSp>
      <p:sp>
        <p:nvSpPr>
          <p:cNvPr id="11" name="Slide Number Placeholder 5">
            <a:extLst>
              <a:ext uri="{FF2B5EF4-FFF2-40B4-BE49-F238E27FC236}">
                <a16:creationId xmlns:a16="http://schemas.microsoft.com/office/drawing/2014/main" id="{349B03F8-15C7-6B69-4590-7A4C723512A0}"/>
              </a:ext>
            </a:extLst>
          </p:cNvPr>
          <p:cNvSpPr>
            <a:spLocks noGrp="1"/>
          </p:cNvSpPr>
          <p:nvPr>
            <p:ph type="sldNum" sz="quarter" idx="4"/>
          </p:nvPr>
        </p:nvSpPr>
        <p:spPr>
          <a:xfrm>
            <a:off x="11694160" y="6356350"/>
            <a:ext cx="497840" cy="501650"/>
          </a:xfrm>
          <a:prstGeom prst="rect">
            <a:avLst/>
          </a:prstGeom>
        </p:spPr>
        <p:txBody>
          <a:bodyPr anchor="ctr"/>
          <a:lstStyle>
            <a:lvl1pPr algn="ctr">
              <a:defRPr sz="1400"/>
            </a:lvl1pPr>
          </a:lstStyle>
          <a:p>
            <a:fld id="{8CD163E1-72E7-7944-A73E-F4FF5EB080ED}" type="slidenum">
              <a:rPr lang="en-US" smtClean="0"/>
              <a:pPr/>
              <a:t>‹#›</a:t>
            </a:fld>
            <a:endParaRPr lang="en-US" dirty="0"/>
          </a:p>
        </p:txBody>
      </p:sp>
      <p:sp>
        <p:nvSpPr>
          <p:cNvPr id="4" name="Rounded Rectangle 12">
            <a:extLst>
              <a:ext uri="{FF2B5EF4-FFF2-40B4-BE49-F238E27FC236}">
                <a16:creationId xmlns:a16="http://schemas.microsoft.com/office/drawing/2014/main" id="{9D741249-DD37-322A-137E-CB4C08EB728B}"/>
              </a:ext>
            </a:extLst>
          </p:cNvPr>
          <p:cNvSpPr/>
          <p:nvPr userDrawn="1"/>
        </p:nvSpPr>
        <p:spPr>
          <a:xfrm>
            <a:off x="263309" y="1094528"/>
            <a:ext cx="3595013" cy="4938282"/>
          </a:xfrm>
          <a:prstGeom prst="roundRect">
            <a:avLst>
              <a:gd name="adj" fmla="val 4346"/>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5" name="Rounded Rectangle 15">
            <a:extLst>
              <a:ext uri="{FF2B5EF4-FFF2-40B4-BE49-F238E27FC236}">
                <a16:creationId xmlns:a16="http://schemas.microsoft.com/office/drawing/2014/main" id="{5FC3ADAD-AC26-0810-AD7A-142C679704D6}"/>
              </a:ext>
            </a:extLst>
          </p:cNvPr>
          <p:cNvSpPr/>
          <p:nvPr userDrawn="1"/>
        </p:nvSpPr>
        <p:spPr>
          <a:xfrm>
            <a:off x="4114800" y="1094528"/>
            <a:ext cx="3595013" cy="4938282"/>
          </a:xfrm>
          <a:prstGeom prst="roundRect">
            <a:avLst>
              <a:gd name="adj" fmla="val 4346"/>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6" name="Rounded Rectangle 16">
            <a:extLst>
              <a:ext uri="{FF2B5EF4-FFF2-40B4-BE49-F238E27FC236}">
                <a16:creationId xmlns:a16="http://schemas.microsoft.com/office/drawing/2014/main" id="{FDBA14A5-AA09-BD1D-7179-E1DED6D2BD58}"/>
              </a:ext>
            </a:extLst>
          </p:cNvPr>
          <p:cNvSpPr/>
          <p:nvPr userDrawn="1"/>
        </p:nvSpPr>
        <p:spPr>
          <a:xfrm>
            <a:off x="7924800" y="1094528"/>
            <a:ext cx="3595013" cy="4938282"/>
          </a:xfrm>
          <a:prstGeom prst="roundRect">
            <a:avLst>
              <a:gd name="adj" fmla="val 4346"/>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 name="Content Placeholder 2">
            <a:extLst>
              <a:ext uri="{FF2B5EF4-FFF2-40B4-BE49-F238E27FC236}">
                <a16:creationId xmlns:a16="http://schemas.microsoft.com/office/drawing/2014/main" id="{C63C11F7-1CBE-AA66-63BF-433090BC2D4A}"/>
              </a:ext>
            </a:extLst>
          </p:cNvPr>
          <p:cNvSpPr>
            <a:spLocks noGrp="1"/>
          </p:cNvSpPr>
          <p:nvPr>
            <p:ph idx="18"/>
          </p:nvPr>
        </p:nvSpPr>
        <p:spPr>
          <a:xfrm>
            <a:off x="380021" y="1248935"/>
            <a:ext cx="3300984" cy="4627757"/>
          </a:xfrm>
          <a:prstGeom prst="rect">
            <a:avLst/>
          </a:prstGeom>
        </p:spPr>
        <p:txBody>
          <a:bodyPr lIns="0">
            <a:noAutofit/>
          </a:bodyPr>
          <a:lstStyle>
            <a:lvl1pPr marL="228600" indent="-228600">
              <a:buFont typeface="Arial" panose="020B0604020202020204" pitchFamily="34" charset="0"/>
              <a:buChar char="•"/>
              <a:defRPr>
                <a:solidFill>
                  <a:schemeClr val="tx1"/>
                </a:solidFill>
              </a:defRPr>
            </a:lvl1pPr>
            <a:lvl2pPr marL="640080" indent="-228600">
              <a:lnSpc>
                <a:spcPct val="110000"/>
              </a:lnSpc>
              <a:spcBef>
                <a:spcPts val="1000"/>
              </a:spcBef>
              <a:buFont typeface="Arial" panose="020B0604020202020204" pitchFamily="34" charset="0"/>
              <a:buChar char="•"/>
              <a:defRPr>
                <a:solidFill>
                  <a:schemeClr val="tx1"/>
                </a:solidFill>
              </a:defRPr>
            </a:lvl2pPr>
            <a:lvl3pPr marL="1143000" indent="-228600">
              <a:lnSpc>
                <a:spcPct val="110000"/>
              </a:lnSpc>
              <a:spcBef>
                <a:spcPts val="1000"/>
              </a:spcBef>
              <a:buFont typeface="Arial" panose="020B0604020202020204" pitchFamily="34" charset="0"/>
              <a:buChar char="•"/>
              <a:defRPr>
                <a:solidFill>
                  <a:schemeClr val="tx1"/>
                </a:solidFill>
              </a:defRPr>
            </a:lvl3pPr>
            <a:lvl4pPr marL="1600200" indent="-228600">
              <a:lnSpc>
                <a:spcPct val="110000"/>
              </a:lnSpc>
              <a:spcBef>
                <a:spcPts val="1000"/>
              </a:spcBef>
              <a:buFont typeface="Arial" panose="020B0604020202020204" pitchFamily="34" charset="0"/>
              <a:buChar char="•"/>
              <a:defRPr>
                <a:solidFill>
                  <a:schemeClr val="tx1"/>
                </a:solidFill>
              </a:defRPr>
            </a:lvl4pPr>
            <a:lvl5pPr marL="2057400" indent="-228600">
              <a:lnSpc>
                <a:spcPct val="110000"/>
              </a:lnSpc>
              <a:spcBef>
                <a:spcPts val="1000"/>
              </a:spcBef>
              <a:buFont typeface="Arial" panose="020B0604020202020204" pitchFamily="34" charset="0"/>
              <a:buChar cha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2">
            <a:extLst>
              <a:ext uri="{FF2B5EF4-FFF2-40B4-BE49-F238E27FC236}">
                <a16:creationId xmlns:a16="http://schemas.microsoft.com/office/drawing/2014/main" id="{12A6B4AA-6B65-8E42-BDF4-699F1305DD71}"/>
              </a:ext>
            </a:extLst>
          </p:cNvPr>
          <p:cNvSpPr>
            <a:spLocks noGrp="1"/>
          </p:cNvSpPr>
          <p:nvPr>
            <p:ph idx="19"/>
          </p:nvPr>
        </p:nvSpPr>
        <p:spPr>
          <a:xfrm>
            <a:off x="4215110" y="1248935"/>
            <a:ext cx="3300984" cy="4627757"/>
          </a:xfrm>
          <a:prstGeom prst="rect">
            <a:avLst/>
          </a:prstGeom>
        </p:spPr>
        <p:txBody>
          <a:bodyPr lIns="0">
            <a:noAutofit/>
          </a:bodyPr>
          <a:lstStyle>
            <a:lvl1pPr marL="228600" indent="-228600">
              <a:buFont typeface="Arial" panose="020B0604020202020204" pitchFamily="34" charset="0"/>
              <a:buChar char="•"/>
              <a:defRPr>
                <a:solidFill>
                  <a:schemeClr val="bg1"/>
                </a:solidFill>
              </a:defRPr>
            </a:lvl1pPr>
            <a:lvl2pPr marL="640080" indent="-228600">
              <a:lnSpc>
                <a:spcPct val="110000"/>
              </a:lnSpc>
              <a:spcBef>
                <a:spcPts val="1000"/>
              </a:spcBef>
              <a:buFont typeface="Arial" panose="020B0604020202020204" pitchFamily="34" charset="0"/>
              <a:buChar char="•"/>
              <a:defRPr>
                <a:solidFill>
                  <a:schemeClr val="bg1"/>
                </a:solidFill>
              </a:defRPr>
            </a:lvl2pPr>
            <a:lvl3pPr marL="1143000" indent="-228600">
              <a:lnSpc>
                <a:spcPct val="110000"/>
              </a:lnSpc>
              <a:spcBef>
                <a:spcPts val="1000"/>
              </a:spcBef>
              <a:buFont typeface="Arial" panose="020B0604020202020204" pitchFamily="34" charset="0"/>
              <a:buChar char="•"/>
              <a:defRPr>
                <a:solidFill>
                  <a:schemeClr val="bg1"/>
                </a:solidFill>
              </a:defRPr>
            </a:lvl3pPr>
            <a:lvl4pPr marL="1600200" indent="-228600">
              <a:lnSpc>
                <a:spcPct val="110000"/>
              </a:lnSpc>
              <a:spcBef>
                <a:spcPts val="1000"/>
              </a:spcBef>
              <a:buFont typeface="Arial" panose="020B0604020202020204" pitchFamily="34" charset="0"/>
              <a:buChar char="•"/>
              <a:defRPr>
                <a:solidFill>
                  <a:schemeClr val="bg1"/>
                </a:solidFill>
              </a:defRPr>
            </a:lvl4pPr>
            <a:lvl5pPr marL="2057400" indent="-228600">
              <a:lnSpc>
                <a:spcPct val="110000"/>
              </a:lnSpc>
              <a:spcBef>
                <a:spcPts val="1000"/>
              </a:spcBef>
              <a:buFont typeface="Arial" panose="020B0604020202020204" pitchFamily="34" charset="0"/>
              <a:buChar cha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2">
            <a:extLst>
              <a:ext uri="{FF2B5EF4-FFF2-40B4-BE49-F238E27FC236}">
                <a16:creationId xmlns:a16="http://schemas.microsoft.com/office/drawing/2014/main" id="{CE44AE00-8643-F2C6-46BA-8B224632BFA2}"/>
              </a:ext>
            </a:extLst>
          </p:cNvPr>
          <p:cNvSpPr>
            <a:spLocks noGrp="1"/>
          </p:cNvSpPr>
          <p:nvPr>
            <p:ph idx="20"/>
          </p:nvPr>
        </p:nvSpPr>
        <p:spPr>
          <a:xfrm>
            <a:off x="8059271" y="1248935"/>
            <a:ext cx="3300984" cy="4627757"/>
          </a:xfrm>
          <a:prstGeom prst="rect">
            <a:avLst/>
          </a:prstGeom>
        </p:spPr>
        <p:txBody>
          <a:bodyPr lIns="0">
            <a:noAutofit/>
          </a:bodyPr>
          <a:lstStyle>
            <a:lvl1pPr marL="228600" indent="-228600">
              <a:buFont typeface="Arial" panose="020B0604020202020204" pitchFamily="34" charset="0"/>
              <a:buChar char="•"/>
              <a:defRPr>
                <a:solidFill>
                  <a:schemeClr val="bg1"/>
                </a:solidFill>
              </a:defRPr>
            </a:lvl1pPr>
            <a:lvl2pPr marL="640080" indent="-228600">
              <a:lnSpc>
                <a:spcPct val="110000"/>
              </a:lnSpc>
              <a:spcBef>
                <a:spcPts val="1000"/>
              </a:spcBef>
              <a:buFont typeface="Arial" panose="020B0604020202020204" pitchFamily="34" charset="0"/>
              <a:buChar char="•"/>
              <a:defRPr>
                <a:solidFill>
                  <a:schemeClr val="bg1"/>
                </a:solidFill>
              </a:defRPr>
            </a:lvl2pPr>
            <a:lvl3pPr marL="1143000" indent="-228600">
              <a:lnSpc>
                <a:spcPct val="110000"/>
              </a:lnSpc>
              <a:spcBef>
                <a:spcPts val="1000"/>
              </a:spcBef>
              <a:buFont typeface="Arial" panose="020B0604020202020204" pitchFamily="34" charset="0"/>
              <a:buChar char="•"/>
              <a:defRPr>
                <a:solidFill>
                  <a:schemeClr val="bg1"/>
                </a:solidFill>
              </a:defRPr>
            </a:lvl3pPr>
            <a:lvl4pPr marL="1600200" indent="-228600">
              <a:lnSpc>
                <a:spcPct val="110000"/>
              </a:lnSpc>
              <a:spcBef>
                <a:spcPts val="1000"/>
              </a:spcBef>
              <a:buFont typeface="Arial" panose="020B0604020202020204" pitchFamily="34" charset="0"/>
              <a:buChar char="•"/>
              <a:defRPr>
                <a:solidFill>
                  <a:schemeClr val="bg1"/>
                </a:solidFill>
              </a:defRPr>
            </a:lvl4pPr>
            <a:lvl5pPr marL="2057400" indent="-228600">
              <a:lnSpc>
                <a:spcPct val="110000"/>
              </a:lnSpc>
              <a:spcBef>
                <a:spcPts val="1000"/>
              </a:spcBef>
              <a:buFont typeface="Arial" panose="020B0604020202020204" pitchFamily="34" charset="0"/>
              <a:buChar cha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414478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COVER_REVERS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2A654E3-0593-D088-3B0B-E514F125E562}"/>
              </a:ext>
            </a:extLst>
          </p:cNvPr>
          <p:cNvSpPr/>
          <p:nvPr userDrawn="1"/>
        </p:nvSpPr>
        <p:spPr>
          <a:xfrm flipV="1">
            <a:off x="0" y="5110480"/>
            <a:ext cx="12192000" cy="174752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7E467F9A-B96D-51F9-7E2B-266CB88E8499}"/>
              </a:ext>
            </a:extLst>
          </p:cNvPr>
          <p:cNvSpPr/>
          <p:nvPr userDrawn="1"/>
        </p:nvSpPr>
        <p:spPr>
          <a:xfrm>
            <a:off x="0" y="0"/>
            <a:ext cx="12192000" cy="5110480"/>
          </a:xfrm>
          <a:prstGeom prst="rect">
            <a:avLst/>
          </a:prstGeom>
          <a:solidFill>
            <a:srgbClr val="0C30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0CCDCA0-B4A7-6DD0-4B72-675C35EC6ADA}"/>
              </a:ext>
            </a:extLst>
          </p:cNvPr>
          <p:cNvSpPr>
            <a:spLocks noGrp="1"/>
          </p:cNvSpPr>
          <p:nvPr>
            <p:ph type="ctrTitle"/>
          </p:nvPr>
        </p:nvSpPr>
        <p:spPr>
          <a:xfrm>
            <a:off x="879231" y="1122363"/>
            <a:ext cx="9788769" cy="2387600"/>
          </a:xfrm>
          <a:prstGeom prst="rect">
            <a:avLst/>
          </a:prstGeom>
        </p:spPr>
        <p:txBody>
          <a:bodyPr lIns="0" anchor="b">
            <a:noAutofit/>
          </a:bodyPr>
          <a:lstStyle>
            <a:lvl1pPr algn="l">
              <a:defRPr sz="4400" b="1">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6A9B23DF-C0B7-2ABC-8278-3FB86AE92E8F}"/>
              </a:ext>
            </a:extLst>
          </p:cNvPr>
          <p:cNvSpPr>
            <a:spLocks noGrp="1"/>
          </p:cNvSpPr>
          <p:nvPr>
            <p:ph type="subTitle" idx="1"/>
          </p:nvPr>
        </p:nvSpPr>
        <p:spPr>
          <a:xfrm>
            <a:off x="879231" y="3602038"/>
            <a:ext cx="9800492" cy="1655762"/>
          </a:xfrm>
          <a:prstGeom prst="rect">
            <a:avLst/>
          </a:prstGeom>
        </p:spPr>
        <p:txBody>
          <a:bodyPr lIns="0">
            <a:noAutofit/>
          </a:bodyPr>
          <a:lstStyle>
            <a:lvl1pPr marL="0" indent="0" algn="l">
              <a:buNone/>
              <a:defRPr sz="3000">
                <a:solidFill>
                  <a:schemeClr val="accent4"/>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cxnSp>
        <p:nvCxnSpPr>
          <p:cNvPr id="8" name="Straight Connector 7">
            <a:extLst>
              <a:ext uri="{FF2B5EF4-FFF2-40B4-BE49-F238E27FC236}">
                <a16:creationId xmlns:a16="http://schemas.microsoft.com/office/drawing/2014/main" id="{EAA54886-A001-E788-A998-C284F5DD5DCA}"/>
              </a:ext>
            </a:extLst>
          </p:cNvPr>
          <p:cNvCxnSpPr>
            <a:cxnSpLocks/>
          </p:cNvCxnSpPr>
          <p:nvPr userDrawn="1"/>
        </p:nvCxnSpPr>
        <p:spPr>
          <a:xfrm>
            <a:off x="861035" y="750894"/>
            <a:ext cx="964367" cy="0"/>
          </a:xfrm>
          <a:prstGeom prst="line">
            <a:avLst/>
          </a:prstGeom>
          <a:ln w="127000">
            <a:solidFill>
              <a:schemeClr val="accent4"/>
            </a:solidFill>
          </a:ln>
        </p:spPr>
        <p:style>
          <a:lnRef idx="2">
            <a:schemeClr val="accent1"/>
          </a:lnRef>
          <a:fillRef idx="0">
            <a:schemeClr val="accent1"/>
          </a:fillRef>
          <a:effectRef idx="1">
            <a:schemeClr val="accent1"/>
          </a:effectRef>
          <a:fontRef idx="minor">
            <a:schemeClr val="tx1"/>
          </a:fontRef>
        </p:style>
      </p:cxnSp>
      <p:sp>
        <p:nvSpPr>
          <p:cNvPr id="9" name="Rectangle 8">
            <a:extLst>
              <a:ext uri="{FF2B5EF4-FFF2-40B4-BE49-F238E27FC236}">
                <a16:creationId xmlns:a16="http://schemas.microsoft.com/office/drawing/2014/main" id="{C4E2C2AF-B580-263B-20BB-E64C3DC8CEE0}"/>
              </a:ext>
            </a:extLst>
          </p:cNvPr>
          <p:cNvSpPr/>
          <p:nvPr userDrawn="1"/>
        </p:nvSpPr>
        <p:spPr>
          <a:xfrm>
            <a:off x="7528560" y="5113259"/>
            <a:ext cx="4663440" cy="1744741"/>
          </a:xfrm>
          <a:prstGeom prst="rect">
            <a:avLst/>
          </a:prstGeom>
          <a:solidFill>
            <a:srgbClr val="FFD2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75EA2B68-F8D8-78E6-0927-19F3BDD767D0}"/>
              </a:ext>
            </a:extLst>
          </p:cNvPr>
          <p:cNvPicPr>
            <a:picLocks noChangeAspect="1"/>
          </p:cNvPicPr>
          <p:nvPr userDrawn="1"/>
        </p:nvPicPr>
        <p:blipFill>
          <a:blip r:embed="rId2"/>
          <a:srcRect/>
          <a:stretch/>
        </p:blipFill>
        <p:spPr>
          <a:xfrm>
            <a:off x="7904480" y="5497887"/>
            <a:ext cx="3881120" cy="1002622"/>
          </a:xfrm>
          <a:prstGeom prst="rect">
            <a:avLst/>
          </a:prstGeom>
        </p:spPr>
      </p:pic>
      <p:sp>
        <p:nvSpPr>
          <p:cNvPr id="11" name="Footer Placeholder 4">
            <a:extLst>
              <a:ext uri="{FF2B5EF4-FFF2-40B4-BE49-F238E27FC236}">
                <a16:creationId xmlns:a16="http://schemas.microsoft.com/office/drawing/2014/main" id="{DC39E079-914C-C5BF-20B7-EA40DC582B02}"/>
              </a:ext>
            </a:extLst>
          </p:cNvPr>
          <p:cNvSpPr txBox="1">
            <a:spLocks/>
          </p:cNvSpPr>
          <p:nvPr userDrawn="1"/>
        </p:nvSpPr>
        <p:spPr>
          <a:xfrm>
            <a:off x="838200" y="5360786"/>
            <a:ext cx="6258560" cy="1246909"/>
          </a:xfrm>
          <a:prstGeom prst="rect">
            <a:avLst/>
          </a:prstGeom>
        </p:spPr>
        <p:txBody>
          <a:bodyPr lIns="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INSERT DATE</a:t>
            </a:r>
          </a:p>
        </p:txBody>
      </p:sp>
      <p:sp>
        <p:nvSpPr>
          <p:cNvPr id="14" name="Footer Placeholder 4">
            <a:extLst>
              <a:ext uri="{FF2B5EF4-FFF2-40B4-BE49-F238E27FC236}">
                <a16:creationId xmlns:a16="http://schemas.microsoft.com/office/drawing/2014/main" id="{F498A981-2317-8C8C-C6CA-70CF42A4954C}"/>
              </a:ext>
            </a:extLst>
          </p:cNvPr>
          <p:cNvSpPr>
            <a:spLocks noGrp="1"/>
          </p:cNvSpPr>
          <p:nvPr>
            <p:ph type="ftr" sz="quarter" idx="11"/>
          </p:nvPr>
        </p:nvSpPr>
        <p:spPr>
          <a:xfrm>
            <a:off x="879231" y="5360786"/>
            <a:ext cx="6258560" cy="1246909"/>
          </a:xfrm>
          <a:prstGeom prst="rect">
            <a:avLst/>
          </a:prstGeom>
        </p:spPr>
        <p:txBody>
          <a:bodyPr lIns="0" anchor="ctr">
            <a:noAutofit/>
          </a:bodyPr>
          <a:lstStyle>
            <a:lvl1pPr>
              <a:defRPr sz="1400">
                <a:solidFill>
                  <a:schemeClr val="accent2"/>
                </a:solidFill>
              </a:defRPr>
            </a:lvl1pPr>
          </a:lstStyle>
          <a:p>
            <a:r>
              <a:rPr lang="en-US"/>
              <a:t>|  DIVISION NAME IN ALL CAPS</a:t>
            </a:r>
            <a:endParaRPr lang="en-US" dirty="0"/>
          </a:p>
        </p:txBody>
      </p:sp>
    </p:spTree>
    <p:extLst>
      <p:ext uri="{BB962C8B-B14F-4D97-AF65-F5344CB8AC3E}">
        <p14:creationId xmlns:p14="http://schemas.microsoft.com/office/powerpoint/2010/main" val="362553454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3-COLOR_BOXES_REVERS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53B136F-E889-2BFC-0320-A1FD5ED5EA31}"/>
              </a:ext>
            </a:extLst>
          </p:cNvPr>
          <p:cNvSpPr/>
          <p:nvPr userDrawn="1"/>
        </p:nvSpPr>
        <p:spPr>
          <a:xfrm>
            <a:off x="0" y="-1"/>
            <a:ext cx="12192000" cy="6356351"/>
          </a:xfrm>
          <a:prstGeom prst="rect">
            <a:avLst/>
          </a:prstGeom>
          <a:solidFill>
            <a:srgbClr val="0C30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a:extLst>
              <a:ext uri="{FF2B5EF4-FFF2-40B4-BE49-F238E27FC236}">
                <a16:creationId xmlns:a16="http://schemas.microsoft.com/office/drawing/2014/main" id="{4C4CBCC7-470E-9261-913F-D8A842D61AB6}"/>
              </a:ext>
            </a:extLst>
          </p:cNvPr>
          <p:cNvSpPr/>
          <p:nvPr userDrawn="1"/>
        </p:nvSpPr>
        <p:spPr>
          <a:xfrm>
            <a:off x="263309" y="1094528"/>
            <a:ext cx="3595013" cy="4938282"/>
          </a:xfrm>
          <a:prstGeom prst="roundRect">
            <a:avLst>
              <a:gd name="adj" fmla="val 4346"/>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6" name="Rounded Rectangle 15">
            <a:extLst>
              <a:ext uri="{FF2B5EF4-FFF2-40B4-BE49-F238E27FC236}">
                <a16:creationId xmlns:a16="http://schemas.microsoft.com/office/drawing/2014/main" id="{D5566886-DFD7-6172-4B9E-D3F1059B0D71}"/>
              </a:ext>
            </a:extLst>
          </p:cNvPr>
          <p:cNvSpPr/>
          <p:nvPr userDrawn="1"/>
        </p:nvSpPr>
        <p:spPr>
          <a:xfrm>
            <a:off x="4114800" y="1094528"/>
            <a:ext cx="3595013" cy="4938282"/>
          </a:xfrm>
          <a:prstGeom prst="roundRect">
            <a:avLst>
              <a:gd name="adj" fmla="val 4346"/>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7" name="Rounded Rectangle 16">
            <a:extLst>
              <a:ext uri="{FF2B5EF4-FFF2-40B4-BE49-F238E27FC236}">
                <a16:creationId xmlns:a16="http://schemas.microsoft.com/office/drawing/2014/main" id="{EB04A651-4B72-55A2-4666-9483F87F13E9}"/>
              </a:ext>
            </a:extLst>
          </p:cNvPr>
          <p:cNvSpPr/>
          <p:nvPr userDrawn="1"/>
        </p:nvSpPr>
        <p:spPr>
          <a:xfrm>
            <a:off x="7924800" y="1094528"/>
            <a:ext cx="3595013" cy="4938282"/>
          </a:xfrm>
          <a:prstGeom prst="roundRect">
            <a:avLst>
              <a:gd name="adj" fmla="val 4346"/>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le 1">
            <a:extLst>
              <a:ext uri="{FF2B5EF4-FFF2-40B4-BE49-F238E27FC236}">
                <a16:creationId xmlns:a16="http://schemas.microsoft.com/office/drawing/2014/main" id="{C3EBCF0F-3D6E-DFAD-BD14-4EF2F2A6329F}"/>
              </a:ext>
            </a:extLst>
          </p:cNvPr>
          <p:cNvSpPr>
            <a:spLocks noGrp="1"/>
          </p:cNvSpPr>
          <p:nvPr>
            <p:ph type="title"/>
          </p:nvPr>
        </p:nvSpPr>
        <p:spPr>
          <a:xfrm>
            <a:off x="264160" y="312235"/>
            <a:ext cx="11588750" cy="791736"/>
          </a:xfrm>
          <a:prstGeom prst="rect">
            <a:avLst/>
          </a:prstGeom>
        </p:spPr>
        <p:txBody>
          <a:bodyPr lIns="0" anchor="t">
            <a:noAutofit/>
          </a:bodyPr>
          <a:lstStyle>
            <a:lvl1pPr>
              <a:defRPr sz="3600" b="1">
                <a:solidFill>
                  <a:schemeClr val="bg1"/>
                </a:solidFill>
              </a:defRPr>
            </a:lvl1pPr>
          </a:lstStyle>
          <a:p>
            <a:r>
              <a:rPr lang="en-US"/>
              <a:t>Click to edit Master title style</a:t>
            </a:r>
            <a:endParaRPr lang="en-US" dirty="0"/>
          </a:p>
        </p:txBody>
      </p:sp>
      <p:cxnSp>
        <p:nvCxnSpPr>
          <p:cNvPr id="9" name="Straight Connector 8">
            <a:extLst>
              <a:ext uri="{FF2B5EF4-FFF2-40B4-BE49-F238E27FC236}">
                <a16:creationId xmlns:a16="http://schemas.microsoft.com/office/drawing/2014/main" id="{6C10EC15-E4AA-CC4C-7622-26471DBBD202}"/>
              </a:ext>
            </a:extLst>
          </p:cNvPr>
          <p:cNvCxnSpPr>
            <a:cxnSpLocks/>
          </p:cNvCxnSpPr>
          <p:nvPr userDrawn="1"/>
        </p:nvCxnSpPr>
        <p:spPr>
          <a:xfrm>
            <a:off x="299763" y="62610"/>
            <a:ext cx="964367" cy="0"/>
          </a:xfrm>
          <a:prstGeom prst="line">
            <a:avLst/>
          </a:prstGeom>
          <a:ln w="127000">
            <a:solidFill>
              <a:schemeClr val="accent4"/>
            </a:solidFill>
          </a:ln>
        </p:spPr>
        <p:style>
          <a:lnRef idx="2">
            <a:schemeClr val="accent1"/>
          </a:lnRef>
          <a:fillRef idx="0">
            <a:schemeClr val="accent1"/>
          </a:fillRef>
          <a:effectRef idx="1">
            <a:schemeClr val="accent1"/>
          </a:effectRef>
          <a:fontRef idx="minor">
            <a:schemeClr val="tx1"/>
          </a:fontRef>
        </p:style>
      </p:cxnSp>
      <p:sp>
        <p:nvSpPr>
          <p:cNvPr id="12" name="Slide Number Placeholder 5">
            <a:extLst>
              <a:ext uri="{FF2B5EF4-FFF2-40B4-BE49-F238E27FC236}">
                <a16:creationId xmlns:a16="http://schemas.microsoft.com/office/drawing/2014/main" id="{359A7EC1-1C53-E7C7-7C71-92EA65B4184A}"/>
              </a:ext>
            </a:extLst>
          </p:cNvPr>
          <p:cNvSpPr>
            <a:spLocks noGrp="1"/>
          </p:cNvSpPr>
          <p:nvPr>
            <p:ph type="sldNum" sz="quarter" idx="4"/>
          </p:nvPr>
        </p:nvSpPr>
        <p:spPr>
          <a:xfrm>
            <a:off x="11694160" y="6356350"/>
            <a:ext cx="497840" cy="501650"/>
          </a:xfrm>
          <a:prstGeom prst="rect">
            <a:avLst/>
          </a:prstGeom>
        </p:spPr>
        <p:txBody>
          <a:bodyPr anchor="ctr"/>
          <a:lstStyle>
            <a:lvl1pPr algn="ctr">
              <a:defRPr sz="1400"/>
            </a:lvl1pPr>
          </a:lstStyle>
          <a:p>
            <a:fld id="{8CD163E1-72E7-7944-A73E-F4FF5EB080ED}" type="slidenum">
              <a:rPr lang="en-US" smtClean="0"/>
              <a:pPr/>
              <a:t>‹#›</a:t>
            </a:fld>
            <a:endParaRPr lang="en-US" dirty="0"/>
          </a:p>
        </p:txBody>
      </p:sp>
      <p:sp>
        <p:nvSpPr>
          <p:cNvPr id="3" name="Content Placeholder 2">
            <a:extLst>
              <a:ext uri="{FF2B5EF4-FFF2-40B4-BE49-F238E27FC236}">
                <a16:creationId xmlns:a16="http://schemas.microsoft.com/office/drawing/2014/main" id="{EF57E1EF-48B6-6ACC-F7AB-B98C86DAB207}"/>
              </a:ext>
            </a:extLst>
          </p:cNvPr>
          <p:cNvSpPr>
            <a:spLocks noGrp="1"/>
          </p:cNvSpPr>
          <p:nvPr>
            <p:ph idx="18"/>
          </p:nvPr>
        </p:nvSpPr>
        <p:spPr>
          <a:xfrm>
            <a:off x="380021" y="1248935"/>
            <a:ext cx="3300984" cy="4627757"/>
          </a:xfrm>
          <a:prstGeom prst="rect">
            <a:avLst/>
          </a:prstGeom>
        </p:spPr>
        <p:txBody>
          <a:bodyPr lIns="0">
            <a:noAutofit/>
          </a:bodyPr>
          <a:lstStyle>
            <a:lvl1pPr marL="228600" indent="-228600">
              <a:buFont typeface="Arial" panose="020B0604020202020204" pitchFamily="34" charset="0"/>
              <a:buChar char="•"/>
              <a:defRPr>
                <a:solidFill>
                  <a:schemeClr val="tx1"/>
                </a:solidFill>
              </a:defRPr>
            </a:lvl1pPr>
            <a:lvl2pPr marL="640080" indent="-228600">
              <a:lnSpc>
                <a:spcPct val="110000"/>
              </a:lnSpc>
              <a:spcBef>
                <a:spcPts val="1000"/>
              </a:spcBef>
              <a:buFont typeface="Arial" panose="020B0604020202020204" pitchFamily="34" charset="0"/>
              <a:buChar char="•"/>
              <a:defRPr>
                <a:solidFill>
                  <a:schemeClr val="tx1"/>
                </a:solidFill>
              </a:defRPr>
            </a:lvl2pPr>
            <a:lvl3pPr marL="1143000" indent="-228600">
              <a:lnSpc>
                <a:spcPct val="110000"/>
              </a:lnSpc>
              <a:spcBef>
                <a:spcPts val="1000"/>
              </a:spcBef>
              <a:buFont typeface="Arial" panose="020B0604020202020204" pitchFamily="34" charset="0"/>
              <a:buChar char="•"/>
              <a:defRPr>
                <a:solidFill>
                  <a:schemeClr val="tx1"/>
                </a:solidFill>
              </a:defRPr>
            </a:lvl3pPr>
            <a:lvl4pPr marL="1600200" indent="-228600">
              <a:lnSpc>
                <a:spcPct val="110000"/>
              </a:lnSpc>
              <a:spcBef>
                <a:spcPts val="1000"/>
              </a:spcBef>
              <a:buFont typeface="Arial" panose="020B0604020202020204" pitchFamily="34" charset="0"/>
              <a:buChar char="•"/>
              <a:defRPr>
                <a:solidFill>
                  <a:schemeClr val="tx1"/>
                </a:solidFill>
              </a:defRPr>
            </a:lvl4pPr>
            <a:lvl5pPr marL="2057400" indent="-228600">
              <a:lnSpc>
                <a:spcPct val="110000"/>
              </a:lnSpc>
              <a:spcBef>
                <a:spcPts val="1000"/>
              </a:spcBef>
              <a:buFont typeface="Arial" panose="020B0604020202020204" pitchFamily="34" charset="0"/>
              <a:buChar cha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2">
            <a:extLst>
              <a:ext uri="{FF2B5EF4-FFF2-40B4-BE49-F238E27FC236}">
                <a16:creationId xmlns:a16="http://schemas.microsoft.com/office/drawing/2014/main" id="{24551CC6-1A93-6007-16B3-77E2B624B5F1}"/>
              </a:ext>
            </a:extLst>
          </p:cNvPr>
          <p:cNvSpPr>
            <a:spLocks noGrp="1"/>
          </p:cNvSpPr>
          <p:nvPr>
            <p:ph idx="19"/>
          </p:nvPr>
        </p:nvSpPr>
        <p:spPr>
          <a:xfrm>
            <a:off x="4215110" y="1248935"/>
            <a:ext cx="3300984" cy="4627757"/>
          </a:xfrm>
          <a:prstGeom prst="rect">
            <a:avLst/>
          </a:prstGeom>
        </p:spPr>
        <p:txBody>
          <a:bodyPr lIns="0">
            <a:noAutofit/>
          </a:bodyPr>
          <a:lstStyle>
            <a:lvl1pPr marL="228600" indent="-228600">
              <a:buFont typeface="Arial" panose="020B0604020202020204" pitchFamily="34" charset="0"/>
              <a:buChar char="•"/>
              <a:defRPr>
                <a:solidFill>
                  <a:schemeClr val="bg1"/>
                </a:solidFill>
              </a:defRPr>
            </a:lvl1pPr>
            <a:lvl2pPr marL="640080" indent="-228600">
              <a:lnSpc>
                <a:spcPct val="110000"/>
              </a:lnSpc>
              <a:spcBef>
                <a:spcPts val="1000"/>
              </a:spcBef>
              <a:buFont typeface="Arial" panose="020B0604020202020204" pitchFamily="34" charset="0"/>
              <a:buChar char="•"/>
              <a:defRPr>
                <a:solidFill>
                  <a:schemeClr val="bg1"/>
                </a:solidFill>
              </a:defRPr>
            </a:lvl2pPr>
            <a:lvl3pPr marL="1143000" indent="-228600">
              <a:lnSpc>
                <a:spcPct val="110000"/>
              </a:lnSpc>
              <a:spcBef>
                <a:spcPts val="1000"/>
              </a:spcBef>
              <a:buFont typeface="Arial" panose="020B0604020202020204" pitchFamily="34" charset="0"/>
              <a:buChar char="•"/>
              <a:defRPr>
                <a:solidFill>
                  <a:schemeClr val="bg1"/>
                </a:solidFill>
              </a:defRPr>
            </a:lvl3pPr>
            <a:lvl4pPr marL="1600200" indent="-228600">
              <a:lnSpc>
                <a:spcPct val="110000"/>
              </a:lnSpc>
              <a:spcBef>
                <a:spcPts val="1000"/>
              </a:spcBef>
              <a:buFont typeface="Arial" panose="020B0604020202020204" pitchFamily="34" charset="0"/>
              <a:buChar char="•"/>
              <a:defRPr>
                <a:solidFill>
                  <a:schemeClr val="bg1"/>
                </a:solidFill>
              </a:defRPr>
            </a:lvl4pPr>
            <a:lvl5pPr marL="2057400" indent="-228600">
              <a:lnSpc>
                <a:spcPct val="110000"/>
              </a:lnSpc>
              <a:spcBef>
                <a:spcPts val="1000"/>
              </a:spcBef>
              <a:buFont typeface="Arial" panose="020B0604020202020204" pitchFamily="34" charset="0"/>
              <a:buChar cha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2">
            <a:extLst>
              <a:ext uri="{FF2B5EF4-FFF2-40B4-BE49-F238E27FC236}">
                <a16:creationId xmlns:a16="http://schemas.microsoft.com/office/drawing/2014/main" id="{12A70D6B-5707-4D2E-72BC-0281A80A7089}"/>
              </a:ext>
            </a:extLst>
          </p:cNvPr>
          <p:cNvSpPr>
            <a:spLocks noGrp="1"/>
          </p:cNvSpPr>
          <p:nvPr>
            <p:ph idx="20"/>
          </p:nvPr>
        </p:nvSpPr>
        <p:spPr>
          <a:xfrm>
            <a:off x="8059271" y="1248935"/>
            <a:ext cx="3300984" cy="4627757"/>
          </a:xfrm>
          <a:prstGeom prst="rect">
            <a:avLst/>
          </a:prstGeom>
        </p:spPr>
        <p:txBody>
          <a:bodyPr lIns="0">
            <a:noAutofit/>
          </a:bodyPr>
          <a:lstStyle>
            <a:lvl1pPr marL="228600" indent="-228600">
              <a:buFont typeface="Arial" panose="020B0604020202020204" pitchFamily="34" charset="0"/>
              <a:buChar char="•"/>
              <a:defRPr>
                <a:solidFill>
                  <a:schemeClr val="tx1"/>
                </a:solidFill>
              </a:defRPr>
            </a:lvl1pPr>
            <a:lvl2pPr marL="640080" indent="-228600">
              <a:lnSpc>
                <a:spcPct val="110000"/>
              </a:lnSpc>
              <a:spcBef>
                <a:spcPts val="1000"/>
              </a:spcBef>
              <a:buFont typeface="Arial" panose="020B0604020202020204" pitchFamily="34" charset="0"/>
              <a:buChar char="•"/>
              <a:defRPr>
                <a:solidFill>
                  <a:schemeClr val="tx1"/>
                </a:solidFill>
              </a:defRPr>
            </a:lvl2pPr>
            <a:lvl3pPr marL="1143000" indent="-228600">
              <a:lnSpc>
                <a:spcPct val="110000"/>
              </a:lnSpc>
              <a:spcBef>
                <a:spcPts val="1000"/>
              </a:spcBef>
              <a:buFont typeface="Arial" panose="020B0604020202020204" pitchFamily="34" charset="0"/>
              <a:buChar char="•"/>
              <a:defRPr>
                <a:solidFill>
                  <a:schemeClr val="tx1"/>
                </a:solidFill>
              </a:defRPr>
            </a:lvl3pPr>
            <a:lvl4pPr marL="1600200" indent="-228600">
              <a:lnSpc>
                <a:spcPct val="110000"/>
              </a:lnSpc>
              <a:spcBef>
                <a:spcPts val="1000"/>
              </a:spcBef>
              <a:buFont typeface="Arial" panose="020B0604020202020204" pitchFamily="34" charset="0"/>
              <a:buChar char="•"/>
              <a:defRPr>
                <a:solidFill>
                  <a:schemeClr val="tx1"/>
                </a:solidFill>
              </a:defRPr>
            </a:lvl4pPr>
            <a:lvl5pPr marL="2057400" indent="-228600">
              <a:lnSpc>
                <a:spcPct val="110000"/>
              </a:lnSpc>
              <a:spcBef>
                <a:spcPts val="1000"/>
              </a:spcBef>
              <a:buFont typeface="Arial" panose="020B0604020202020204" pitchFamily="34" charset="0"/>
              <a:buChar cha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6099668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4_BOXES_WHITE">
    <p:spTree>
      <p:nvGrpSpPr>
        <p:cNvPr id="1" name=""/>
        <p:cNvGrpSpPr/>
        <p:nvPr/>
      </p:nvGrpSpPr>
      <p:grpSpPr>
        <a:xfrm>
          <a:off x="0" y="0"/>
          <a:ext cx="0" cy="0"/>
          <a:chOff x="0" y="0"/>
          <a:chExt cx="0" cy="0"/>
        </a:xfrm>
      </p:grpSpPr>
      <p:sp>
        <p:nvSpPr>
          <p:cNvPr id="12" name="Rounded Rectangle 12">
            <a:extLst>
              <a:ext uri="{FF2B5EF4-FFF2-40B4-BE49-F238E27FC236}">
                <a16:creationId xmlns:a16="http://schemas.microsoft.com/office/drawing/2014/main" id="{4870885B-445D-F646-FBAC-6CEDBED689A8}"/>
              </a:ext>
            </a:extLst>
          </p:cNvPr>
          <p:cNvSpPr/>
          <p:nvPr userDrawn="1"/>
        </p:nvSpPr>
        <p:spPr>
          <a:xfrm>
            <a:off x="6233530" y="1094528"/>
            <a:ext cx="5657387" cy="2366067"/>
          </a:xfrm>
          <a:prstGeom prst="roundRect">
            <a:avLst>
              <a:gd name="adj" fmla="val 4346"/>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4" name="Rounded Rectangle 14">
            <a:extLst>
              <a:ext uri="{FF2B5EF4-FFF2-40B4-BE49-F238E27FC236}">
                <a16:creationId xmlns:a16="http://schemas.microsoft.com/office/drawing/2014/main" id="{AE7F1FBA-0990-FE6D-8452-4925DA85C451}"/>
              </a:ext>
            </a:extLst>
          </p:cNvPr>
          <p:cNvSpPr/>
          <p:nvPr userDrawn="1"/>
        </p:nvSpPr>
        <p:spPr>
          <a:xfrm>
            <a:off x="6218662" y="3733650"/>
            <a:ext cx="5657387" cy="2366067"/>
          </a:xfrm>
          <a:prstGeom prst="roundRect">
            <a:avLst>
              <a:gd name="adj" fmla="val 4346"/>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3" name="Rounded Rectangle 12">
            <a:extLst>
              <a:ext uri="{FF2B5EF4-FFF2-40B4-BE49-F238E27FC236}">
                <a16:creationId xmlns:a16="http://schemas.microsoft.com/office/drawing/2014/main" id="{4C4CBCC7-470E-9261-913F-D8A842D61AB6}"/>
              </a:ext>
            </a:extLst>
          </p:cNvPr>
          <p:cNvSpPr/>
          <p:nvPr userDrawn="1"/>
        </p:nvSpPr>
        <p:spPr>
          <a:xfrm>
            <a:off x="256477" y="1094528"/>
            <a:ext cx="5657387" cy="2366067"/>
          </a:xfrm>
          <a:prstGeom prst="roundRect">
            <a:avLst>
              <a:gd name="adj" fmla="val 4346"/>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5" name="Rounded Rectangle 14">
            <a:extLst>
              <a:ext uri="{FF2B5EF4-FFF2-40B4-BE49-F238E27FC236}">
                <a16:creationId xmlns:a16="http://schemas.microsoft.com/office/drawing/2014/main" id="{EF9F674D-0D4F-E7B4-C1F0-9E8C965BAB9D}"/>
              </a:ext>
            </a:extLst>
          </p:cNvPr>
          <p:cNvSpPr/>
          <p:nvPr userDrawn="1"/>
        </p:nvSpPr>
        <p:spPr>
          <a:xfrm>
            <a:off x="241609" y="3733650"/>
            <a:ext cx="5657387" cy="2366067"/>
          </a:xfrm>
          <a:prstGeom prst="roundRect">
            <a:avLst>
              <a:gd name="adj" fmla="val 4346"/>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le 1">
            <a:extLst>
              <a:ext uri="{FF2B5EF4-FFF2-40B4-BE49-F238E27FC236}">
                <a16:creationId xmlns:a16="http://schemas.microsoft.com/office/drawing/2014/main" id="{C3EBCF0F-3D6E-DFAD-BD14-4EF2F2A6329F}"/>
              </a:ext>
            </a:extLst>
          </p:cNvPr>
          <p:cNvSpPr>
            <a:spLocks noGrp="1"/>
          </p:cNvSpPr>
          <p:nvPr>
            <p:ph type="title"/>
          </p:nvPr>
        </p:nvSpPr>
        <p:spPr>
          <a:xfrm>
            <a:off x="264160" y="312235"/>
            <a:ext cx="11588750" cy="791736"/>
          </a:xfrm>
          <a:prstGeom prst="rect">
            <a:avLst/>
          </a:prstGeom>
        </p:spPr>
        <p:txBody>
          <a:bodyPr lIns="0" anchor="t">
            <a:noAutofit/>
          </a:bodyPr>
          <a:lstStyle>
            <a:lvl1pPr>
              <a:defRPr sz="3600" b="1">
                <a:solidFill>
                  <a:schemeClr val="accent2"/>
                </a:solidFill>
              </a:defRPr>
            </a:lvl1pPr>
          </a:lstStyle>
          <a:p>
            <a:r>
              <a:rPr lang="en-US"/>
              <a:t>Click to edit Master title style</a:t>
            </a:r>
            <a:endParaRPr lang="en-US" dirty="0"/>
          </a:p>
        </p:txBody>
      </p:sp>
      <p:cxnSp>
        <p:nvCxnSpPr>
          <p:cNvPr id="9" name="Straight Connector 8">
            <a:extLst>
              <a:ext uri="{FF2B5EF4-FFF2-40B4-BE49-F238E27FC236}">
                <a16:creationId xmlns:a16="http://schemas.microsoft.com/office/drawing/2014/main" id="{6C10EC15-E4AA-CC4C-7622-26471DBBD202}"/>
              </a:ext>
            </a:extLst>
          </p:cNvPr>
          <p:cNvCxnSpPr>
            <a:cxnSpLocks/>
          </p:cNvCxnSpPr>
          <p:nvPr userDrawn="1"/>
        </p:nvCxnSpPr>
        <p:spPr>
          <a:xfrm>
            <a:off x="299763" y="62610"/>
            <a:ext cx="964367" cy="0"/>
          </a:xfrm>
          <a:prstGeom prst="line">
            <a:avLst/>
          </a:prstGeom>
          <a:ln w="127000">
            <a:solidFill>
              <a:schemeClr val="accent4"/>
            </a:solidFill>
          </a:ln>
        </p:spPr>
        <p:style>
          <a:lnRef idx="2">
            <a:schemeClr val="accent1"/>
          </a:lnRef>
          <a:fillRef idx="0">
            <a:schemeClr val="accent1"/>
          </a:fillRef>
          <a:effectRef idx="1">
            <a:schemeClr val="accent1"/>
          </a:effectRef>
          <a:fontRef idx="minor">
            <a:schemeClr val="tx1"/>
          </a:fontRef>
        </p:style>
      </p:cxnSp>
      <p:sp>
        <p:nvSpPr>
          <p:cNvPr id="22" name="Slide Number Placeholder 5">
            <a:extLst>
              <a:ext uri="{FF2B5EF4-FFF2-40B4-BE49-F238E27FC236}">
                <a16:creationId xmlns:a16="http://schemas.microsoft.com/office/drawing/2014/main" id="{67978370-3C18-1A5C-DCE3-339A44C8F4C6}"/>
              </a:ext>
            </a:extLst>
          </p:cNvPr>
          <p:cNvSpPr>
            <a:spLocks noGrp="1"/>
          </p:cNvSpPr>
          <p:nvPr>
            <p:ph type="sldNum" sz="quarter" idx="4"/>
          </p:nvPr>
        </p:nvSpPr>
        <p:spPr>
          <a:xfrm>
            <a:off x="11694160" y="6356350"/>
            <a:ext cx="497840" cy="501650"/>
          </a:xfrm>
          <a:prstGeom prst="rect">
            <a:avLst/>
          </a:prstGeom>
        </p:spPr>
        <p:txBody>
          <a:bodyPr anchor="ctr"/>
          <a:lstStyle>
            <a:lvl1pPr algn="ctr">
              <a:defRPr sz="1400"/>
            </a:lvl1pPr>
          </a:lstStyle>
          <a:p>
            <a:fld id="{8CD163E1-72E7-7944-A73E-F4FF5EB080ED}" type="slidenum">
              <a:rPr lang="en-US" smtClean="0"/>
              <a:pPr/>
              <a:t>‹#›</a:t>
            </a:fld>
            <a:endParaRPr lang="en-US" dirty="0"/>
          </a:p>
        </p:txBody>
      </p:sp>
      <p:sp>
        <p:nvSpPr>
          <p:cNvPr id="3" name="Content Placeholder 2">
            <a:extLst>
              <a:ext uri="{FF2B5EF4-FFF2-40B4-BE49-F238E27FC236}">
                <a16:creationId xmlns:a16="http://schemas.microsoft.com/office/drawing/2014/main" id="{D5AB04B7-DC00-FE93-984A-64325C2F645C}"/>
              </a:ext>
            </a:extLst>
          </p:cNvPr>
          <p:cNvSpPr>
            <a:spLocks noGrp="1"/>
          </p:cNvSpPr>
          <p:nvPr>
            <p:ph idx="22"/>
          </p:nvPr>
        </p:nvSpPr>
        <p:spPr>
          <a:xfrm>
            <a:off x="390292" y="1211764"/>
            <a:ext cx="5523572" cy="2176272"/>
          </a:xfrm>
          <a:prstGeom prst="rect">
            <a:avLst/>
          </a:prstGeom>
        </p:spPr>
        <p:txBody>
          <a:bodyPr lIns="0">
            <a:noAutofit/>
          </a:bodyPr>
          <a:lstStyle>
            <a:lvl1pPr marL="228600" indent="-228600">
              <a:buFont typeface="Arial" panose="020B0604020202020204" pitchFamily="34" charset="0"/>
              <a:buChar char="•"/>
              <a:defRPr>
                <a:solidFill>
                  <a:schemeClr val="bg1"/>
                </a:solidFill>
              </a:defRPr>
            </a:lvl1pPr>
            <a:lvl2pPr marL="640080" indent="-228600">
              <a:lnSpc>
                <a:spcPct val="110000"/>
              </a:lnSpc>
              <a:spcBef>
                <a:spcPts val="1000"/>
              </a:spcBef>
              <a:buFont typeface="Arial" panose="020B0604020202020204" pitchFamily="34" charset="0"/>
              <a:buChar char="•"/>
              <a:defRPr>
                <a:solidFill>
                  <a:schemeClr val="bg1"/>
                </a:solidFill>
              </a:defRPr>
            </a:lvl2pPr>
            <a:lvl3pPr marL="1143000" indent="-228600">
              <a:lnSpc>
                <a:spcPct val="110000"/>
              </a:lnSpc>
              <a:spcBef>
                <a:spcPts val="1000"/>
              </a:spcBef>
              <a:buFont typeface="Arial" panose="020B0604020202020204" pitchFamily="34" charset="0"/>
              <a:buChar char="•"/>
              <a:defRPr>
                <a:solidFill>
                  <a:schemeClr val="bg1"/>
                </a:solidFill>
              </a:defRPr>
            </a:lvl3pPr>
            <a:lvl4pPr marL="1600200" indent="-228600">
              <a:lnSpc>
                <a:spcPct val="110000"/>
              </a:lnSpc>
              <a:spcBef>
                <a:spcPts val="1000"/>
              </a:spcBef>
              <a:buFont typeface="Arial" panose="020B0604020202020204" pitchFamily="34" charset="0"/>
              <a:buChar char="•"/>
              <a:defRPr>
                <a:solidFill>
                  <a:schemeClr val="bg1"/>
                </a:solidFill>
              </a:defRPr>
            </a:lvl4pPr>
            <a:lvl5pPr marL="2057400" indent="-228600">
              <a:lnSpc>
                <a:spcPct val="110000"/>
              </a:lnSpc>
              <a:spcBef>
                <a:spcPts val="1000"/>
              </a:spcBef>
              <a:buFont typeface="Arial" panose="020B0604020202020204" pitchFamily="34" charset="0"/>
              <a:buChar cha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2">
            <a:extLst>
              <a:ext uri="{FF2B5EF4-FFF2-40B4-BE49-F238E27FC236}">
                <a16:creationId xmlns:a16="http://schemas.microsoft.com/office/drawing/2014/main" id="{9973AEAC-14FC-A39D-C670-6E22EAD97AFC}"/>
              </a:ext>
            </a:extLst>
          </p:cNvPr>
          <p:cNvSpPr>
            <a:spLocks noGrp="1"/>
          </p:cNvSpPr>
          <p:nvPr>
            <p:ph idx="23"/>
          </p:nvPr>
        </p:nvSpPr>
        <p:spPr>
          <a:xfrm>
            <a:off x="390292" y="3869473"/>
            <a:ext cx="5523572" cy="2176272"/>
          </a:xfrm>
          <a:prstGeom prst="rect">
            <a:avLst/>
          </a:prstGeom>
        </p:spPr>
        <p:txBody>
          <a:bodyPr lIns="0">
            <a:noAutofit/>
          </a:bodyPr>
          <a:lstStyle>
            <a:lvl1pPr marL="228600" indent="-228600">
              <a:buFont typeface="Arial" panose="020B0604020202020204" pitchFamily="34" charset="0"/>
              <a:buChar char="•"/>
              <a:defRPr>
                <a:solidFill>
                  <a:schemeClr val="bg1"/>
                </a:solidFill>
              </a:defRPr>
            </a:lvl1pPr>
            <a:lvl2pPr marL="640080" indent="-228600">
              <a:lnSpc>
                <a:spcPct val="110000"/>
              </a:lnSpc>
              <a:spcBef>
                <a:spcPts val="1000"/>
              </a:spcBef>
              <a:buFont typeface="Arial" panose="020B0604020202020204" pitchFamily="34" charset="0"/>
              <a:buChar char="•"/>
              <a:defRPr>
                <a:solidFill>
                  <a:schemeClr val="bg1"/>
                </a:solidFill>
              </a:defRPr>
            </a:lvl2pPr>
            <a:lvl3pPr marL="1143000" indent="-228600">
              <a:lnSpc>
                <a:spcPct val="110000"/>
              </a:lnSpc>
              <a:spcBef>
                <a:spcPts val="1000"/>
              </a:spcBef>
              <a:buFont typeface="Arial" panose="020B0604020202020204" pitchFamily="34" charset="0"/>
              <a:buChar char="•"/>
              <a:defRPr>
                <a:solidFill>
                  <a:schemeClr val="bg1"/>
                </a:solidFill>
              </a:defRPr>
            </a:lvl3pPr>
            <a:lvl4pPr marL="1600200" indent="-228600">
              <a:lnSpc>
                <a:spcPct val="110000"/>
              </a:lnSpc>
              <a:spcBef>
                <a:spcPts val="1000"/>
              </a:spcBef>
              <a:buFont typeface="Arial" panose="020B0604020202020204" pitchFamily="34" charset="0"/>
              <a:buChar char="•"/>
              <a:defRPr>
                <a:solidFill>
                  <a:schemeClr val="bg1"/>
                </a:solidFill>
              </a:defRPr>
            </a:lvl4pPr>
            <a:lvl5pPr marL="2057400" indent="-228600">
              <a:lnSpc>
                <a:spcPct val="110000"/>
              </a:lnSpc>
              <a:spcBef>
                <a:spcPts val="1000"/>
              </a:spcBef>
              <a:buFont typeface="Arial" panose="020B0604020202020204" pitchFamily="34" charset="0"/>
              <a:buChar cha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2">
            <a:extLst>
              <a:ext uri="{FF2B5EF4-FFF2-40B4-BE49-F238E27FC236}">
                <a16:creationId xmlns:a16="http://schemas.microsoft.com/office/drawing/2014/main" id="{0B812100-49A8-C1EC-E4F9-65044B66072D}"/>
              </a:ext>
            </a:extLst>
          </p:cNvPr>
          <p:cNvSpPr>
            <a:spLocks noGrp="1"/>
          </p:cNvSpPr>
          <p:nvPr>
            <p:ph idx="24"/>
          </p:nvPr>
        </p:nvSpPr>
        <p:spPr>
          <a:xfrm>
            <a:off x="6356676" y="1211764"/>
            <a:ext cx="5523572" cy="2176272"/>
          </a:xfrm>
          <a:prstGeom prst="rect">
            <a:avLst/>
          </a:prstGeom>
        </p:spPr>
        <p:txBody>
          <a:bodyPr lIns="0">
            <a:noAutofit/>
          </a:bodyPr>
          <a:lstStyle>
            <a:lvl1pPr marL="228600" indent="-228600">
              <a:buFont typeface="Arial" panose="020B0604020202020204" pitchFamily="34" charset="0"/>
              <a:buChar char="•"/>
              <a:defRPr>
                <a:solidFill>
                  <a:schemeClr val="bg1"/>
                </a:solidFill>
              </a:defRPr>
            </a:lvl1pPr>
            <a:lvl2pPr marL="640080" indent="-228600">
              <a:lnSpc>
                <a:spcPct val="110000"/>
              </a:lnSpc>
              <a:spcBef>
                <a:spcPts val="1000"/>
              </a:spcBef>
              <a:buFont typeface="Arial" panose="020B0604020202020204" pitchFamily="34" charset="0"/>
              <a:buChar char="•"/>
              <a:defRPr>
                <a:solidFill>
                  <a:schemeClr val="bg1"/>
                </a:solidFill>
              </a:defRPr>
            </a:lvl2pPr>
            <a:lvl3pPr marL="1143000" indent="-228600">
              <a:lnSpc>
                <a:spcPct val="110000"/>
              </a:lnSpc>
              <a:spcBef>
                <a:spcPts val="1000"/>
              </a:spcBef>
              <a:buFont typeface="Arial" panose="020B0604020202020204" pitchFamily="34" charset="0"/>
              <a:buChar char="•"/>
              <a:defRPr>
                <a:solidFill>
                  <a:schemeClr val="bg1"/>
                </a:solidFill>
              </a:defRPr>
            </a:lvl3pPr>
            <a:lvl4pPr marL="1600200" indent="-228600">
              <a:lnSpc>
                <a:spcPct val="110000"/>
              </a:lnSpc>
              <a:spcBef>
                <a:spcPts val="1000"/>
              </a:spcBef>
              <a:buFont typeface="Arial" panose="020B0604020202020204" pitchFamily="34" charset="0"/>
              <a:buChar char="•"/>
              <a:defRPr>
                <a:solidFill>
                  <a:schemeClr val="bg1"/>
                </a:solidFill>
              </a:defRPr>
            </a:lvl4pPr>
            <a:lvl5pPr marL="2057400" indent="-228600">
              <a:lnSpc>
                <a:spcPct val="110000"/>
              </a:lnSpc>
              <a:spcBef>
                <a:spcPts val="1000"/>
              </a:spcBef>
              <a:buFont typeface="Arial" panose="020B0604020202020204" pitchFamily="34" charset="0"/>
              <a:buChar cha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2">
            <a:extLst>
              <a:ext uri="{FF2B5EF4-FFF2-40B4-BE49-F238E27FC236}">
                <a16:creationId xmlns:a16="http://schemas.microsoft.com/office/drawing/2014/main" id="{342D6C0F-A5F4-CAA4-62B2-CC7EC7095243}"/>
              </a:ext>
            </a:extLst>
          </p:cNvPr>
          <p:cNvSpPr>
            <a:spLocks noGrp="1"/>
          </p:cNvSpPr>
          <p:nvPr>
            <p:ph idx="25"/>
          </p:nvPr>
        </p:nvSpPr>
        <p:spPr>
          <a:xfrm>
            <a:off x="6356676" y="3869473"/>
            <a:ext cx="5523572" cy="2176272"/>
          </a:xfrm>
          <a:prstGeom prst="rect">
            <a:avLst/>
          </a:prstGeom>
        </p:spPr>
        <p:txBody>
          <a:bodyPr lIns="0">
            <a:noAutofit/>
          </a:bodyPr>
          <a:lstStyle>
            <a:lvl1pPr marL="228600" indent="-228600">
              <a:buFont typeface="Arial" panose="020B0604020202020204" pitchFamily="34" charset="0"/>
              <a:buChar char="•"/>
              <a:defRPr>
                <a:solidFill>
                  <a:schemeClr val="bg1"/>
                </a:solidFill>
              </a:defRPr>
            </a:lvl1pPr>
            <a:lvl2pPr marL="640080" indent="-228600">
              <a:lnSpc>
                <a:spcPct val="110000"/>
              </a:lnSpc>
              <a:spcBef>
                <a:spcPts val="1000"/>
              </a:spcBef>
              <a:buFont typeface="Arial" panose="020B0604020202020204" pitchFamily="34" charset="0"/>
              <a:buChar char="•"/>
              <a:defRPr>
                <a:solidFill>
                  <a:schemeClr val="bg1"/>
                </a:solidFill>
              </a:defRPr>
            </a:lvl2pPr>
            <a:lvl3pPr marL="1143000" indent="-228600">
              <a:lnSpc>
                <a:spcPct val="110000"/>
              </a:lnSpc>
              <a:spcBef>
                <a:spcPts val="1000"/>
              </a:spcBef>
              <a:buFont typeface="Arial" panose="020B0604020202020204" pitchFamily="34" charset="0"/>
              <a:buChar char="•"/>
              <a:defRPr>
                <a:solidFill>
                  <a:schemeClr val="bg1"/>
                </a:solidFill>
              </a:defRPr>
            </a:lvl3pPr>
            <a:lvl4pPr marL="1600200" indent="-228600">
              <a:lnSpc>
                <a:spcPct val="110000"/>
              </a:lnSpc>
              <a:spcBef>
                <a:spcPts val="1000"/>
              </a:spcBef>
              <a:buFont typeface="Arial" panose="020B0604020202020204" pitchFamily="34" charset="0"/>
              <a:buChar char="•"/>
              <a:defRPr>
                <a:solidFill>
                  <a:schemeClr val="bg1"/>
                </a:solidFill>
              </a:defRPr>
            </a:lvl4pPr>
            <a:lvl5pPr marL="2057400" indent="-228600">
              <a:lnSpc>
                <a:spcPct val="110000"/>
              </a:lnSpc>
              <a:spcBef>
                <a:spcPts val="1000"/>
              </a:spcBef>
              <a:buFont typeface="Arial" panose="020B0604020202020204" pitchFamily="34" charset="0"/>
              <a:buChar cha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0311855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4-COLOR_BOXES_REVERS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0BD388B-EE99-1FFB-AF56-D6E34D847D7B}"/>
              </a:ext>
            </a:extLst>
          </p:cNvPr>
          <p:cNvSpPr/>
          <p:nvPr userDrawn="1"/>
        </p:nvSpPr>
        <p:spPr>
          <a:xfrm>
            <a:off x="0" y="-1"/>
            <a:ext cx="12192000" cy="6356351"/>
          </a:xfrm>
          <a:prstGeom prst="rect">
            <a:avLst/>
          </a:prstGeom>
          <a:solidFill>
            <a:srgbClr val="0C30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a:extLst>
              <a:ext uri="{FF2B5EF4-FFF2-40B4-BE49-F238E27FC236}">
                <a16:creationId xmlns:a16="http://schemas.microsoft.com/office/drawing/2014/main" id="{4C4CBCC7-470E-9261-913F-D8A842D61AB6}"/>
              </a:ext>
            </a:extLst>
          </p:cNvPr>
          <p:cNvSpPr/>
          <p:nvPr userDrawn="1"/>
        </p:nvSpPr>
        <p:spPr>
          <a:xfrm>
            <a:off x="256477" y="1094528"/>
            <a:ext cx="5657387" cy="2366067"/>
          </a:xfrm>
          <a:prstGeom prst="roundRect">
            <a:avLst>
              <a:gd name="adj" fmla="val 4346"/>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1" name="Rounded Rectangle 10">
            <a:extLst>
              <a:ext uri="{FF2B5EF4-FFF2-40B4-BE49-F238E27FC236}">
                <a16:creationId xmlns:a16="http://schemas.microsoft.com/office/drawing/2014/main" id="{234855CC-B0D2-7D59-8A39-5F9A3447CF70}"/>
              </a:ext>
            </a:extLst>
          </p:cNvPr>
          <p:cNvSpPr/>
          <p:nvPr userDrawn="1"/>
        </p:nvSpPr>
        <p:spPr>
          <a:xfrm>
            <a:off x="6218662" y="1090811"/>
            <a:ext cx="5657387" cy="2366067"/>
          </a:xfrm>
          <a:prstGeom prst="roundRect">
            <a:avLst>
              <a:gd name="adj" fmla="val 4346"/>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5" name="Rounded Rectangle 14">
            <a:extLst>
              <a:ext uri="{FF2B5EF4-FFF2-40B4-BE49-F238E27FC236}">
                <a16:creationId xmlns:a16="http://schemas.microsoft.com/office/drawing/2014/main" id="{EF9F674D-0D4F-E7B4-C1F0-9E8C965BAB9D}"/>
              </a:ext>
            </a:extLst>
          </p:cNvPr>
          <p:cNvSpPr/>
          <p:nvPr userDrawn="1"/>
        </p:nvSpPr>
        <p:spPr>
          <a:xfrm>
            <a:off x="241609" y="3733650"/>
            <a:ext cx="5657387" cy="2366067"/>
          </a:xfrm>
          <a:prstGeom prst="roundRect">
            <a:avLst>
              <a:gd name="adj" fmla="val 4346"/>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0" name="Rounded Rectangle 19">
            <a:extLst>
              <a:ext uri="{FF2B5EF4-FFF2-40B4-BE49-F238E27FC236}">
                <a16:creationId xmlns:a16="http://schemas.microsoft.com/office/drawing/2014/main" id="{100EDEF0-234B-8E9A-D396-B788D6385281}"/>
              </a:ext>
            </a:extLst>
          </p:cNvPr>
          <p:cNvSpPr/>
          <p:nvPr userDrawn="1"/>
        </p:nvSpPr>
        <p:spPr>
          <a:xfrm>
            <a:off x="6203794" y="3729933"/>
            <a:ext cx="5657387" cy="2366067"/>
          </a:xfrm>
          <a:prstGeom prst="roundRect">
            <a:avLst>
              <a:gd name="adj" fmla="val 4346"/>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le 1">
            <a:extLst>
              <a:ext uri="{FF2B5EF4-FFF2-40B4-BE49-F238E27FC236}">
                <a16:creationId xmlns:a16="http://schemas.microsoft.com/office/drawing/2014/main" id="{C3EBCF0F-3D6E-DFAD-BD14-4EF2F2A6329F}"/>
              </a:ext>
            </a:extLst>
          </p:cNvPr>
          <p:cNvSpPr>
            <a:spLocks noGrp="1"/>
          </p:cNvSpPr>
          <p:nvPr>
            <p:ph type="title"/>
          </p:nvPr>
        </p:nvSpPr>
        <p:spPr>
          <a:xfrm>
            <a:off x="264160" y="312235"/>
            <a:ext cx="11588750" cy="791736"/>
          </a:xfrm>
          <a:prstGeom prst="rect">
            <a:avLst/>
          </a:prstGeom>
        </p:spPr>
        <p:txBody>
          <a:bodyPr lIns="0" anchor="t">
            <a:noAutofit/>
          </a:bodyPr>
          <a:lstStyle>
            <a:lvl1pPr>
              <a:defRPr sz="3600" b="1">
                <a:solidFill>
                  <a:schemeClr val="bg1"/>
                </a:solidFill>
              </a:defRPr>
            </a:lvl1pPr>
          </a:lstStyle>
          <a:p>
            <a:r>
              <a:rPr lang="en-US"/>
              <a:t>Click to edit Master title style</a:t>
            </a:r>
            <a:endParaRPr lang="en-US" dirty="0"/>
          </a:p>
        </p:txBody>
      </p:sp>
      <p:cxnSp>
        <p:nvCxnSpPr>
          <p:cNvPr id="9" name="Straight Connector 8">
            <a:extLst>
              <a:ext uri="{FF2B5EF4-FFF2-40B4-BE49-F238E27FC236}">
                <a16:creationId xmlns:a16="http://schemas.microsoft.com/office/drawing/2014/main" id="{6C10EC15-E4AA-CC4C-7622-26471DBBD202}"/>
              </a:ext>
            </a:extLst>
          </p:cNvPr>
          <p:cNvCxnSpPr>
            <a:cxnSpLocks/>
          </p:cNvCxnSpPr>
          <p:nvPr userDrawn="1"/>
        </p:nvCxnSpPr>
        <p:spPr>
          <a:xfrm>
            <a:off x="299763" y="62610"/>
            <a:ext cx="964367" cy="0"/>
          </a:xfrm>
          <a:prstGeom prst="line">
            <a:avLst/>
          </a:prstGeom>
          <a:ln w="127000">
            <a:solidFill>
              <a:schemeClr val="accent4"/>
            </a:solidFill>
          </a:ln>
        </p:spPr>
        <p:style>
          <a:lnRef idx="2">
            <a:schemeClr val="accent1"/>
          </a:lnRef>
          <a:fillRef idx="0">
            <a:schemeClr val="accent1"/>
          </a:fillRef>
          <a:effectRef idx="1">
            <a:schemeClr val="accent1"/>
          </a:effectRef>
          <a:fontRef idx="minor">
            <a:schemeClr val="tx1"/>
          </a:fontRef>
        </p:style>
      </p:cxnSp>
      <p:sp>
        <p:nvSpPr>
          <p:cNvPr id="17" name="Slide Number Placeholder 5">
            <a:extLst>
              <a:ext uri="{FF2B5EF4-FFF2-40B4-BE49-F238E27FC236}">
                <a16:creationId xmlns:a16="http://schemas.microsoft.com/office/drawing/2014/main" id="{8AE26102-1768-F286-74EA-DBBE9C647214}"/>
              </a:ext>
            </a:extLst>
          </p:cNvPr>
          <p:cNvSpPr>
            <a:spLocks noGrp="1"/>
          </p:cNvSpPr>
          <p:nvPr>
            <p:ph type="sldNum" sz="quarter" idx="4"/>
          </p:nvPr>
        </p:nvSpPr>
        <p:spPr>
          <a:xfrm>
            <a:off x="11694160" y="6356350"/>
            <a:ext cx="497840" cy="501650"/>
          </a:xfrm>
          <a:prstGeom prst="rect">
            <a:avLst/>
          </a:prstGeom>
        </p:spPr>
        <p:txBody>
          <a:bodyPr anchor="ctr"/>
          <a:lstStyle>
            <a:lvl1pPr algn="ctr">
              <a:defRPr sz="1400"/>
            </a:lvl1pPr>
          </a:lstStyle>
          <a:p>
            <a:fld id="{8CD163E1-72E7-7944-A73E-F4FF5EB080ED}" type="slidenum">
              <a:rPr lang="en-US" smtClean="0"/>
              <a:pPr/>
              <a:t>‹#›</a:t>
            </a:fld>
            <a:endParaRPr lang="en-US" dirty="0"/>
          </a:p>
        </p:txBody>
      </p:sp>
      <p:sp>
        <p:nvSpPr>
          <p:cNvPr id="16" name="Content Placeholder 2">
            <a:extLst>
              <a:ext uri="{FF2B5EF4-FFF2-40B4-BE49-F238E27FC236}">
                <a16:creationId xmlns:a16="http://schemas.microsoft.com/office/drawing/2014/main" id="{1EF56EC9-0600-5F62-EF01-BE496FD95964}"/>
              </a:ext>
            </a:extLst>
          </p:cNvPr>
          <p:cNvSpPr>
            <a:spLocks noGrp="1"/>
          </p:cNvSpPr>
          <p:nvPr>
            <p:ph idx="22"/>
          </p:nvPr>
        </p:nvSpPr>
        <p:spPr>
          <a:xfrm>
            <a:off x="390292" y="1211764"/>
            <a:ext cx="5523572" cy="2176272"/>
          </a:xfrm>
          <a:prstGeom prst="rect">
            <a:avLst/>
          </a:prstGeom>
        </p:spPr>
        <p:txBody>
          <a:bodyPr lIns="0">
            <a:noAutofit/>
          </a:bodyPr>
          <a:lstStyle>
            <a:lvl1pPr marL="228600" indent="-228600">
              <a:buFont typeface="Arial" panose="020B0604020202020204" pitchFamily="34" charset="0"/>
              <a:buChar char="•"/>
              <a:defRPr>
                <a:solidFill>
                  <a:schemeClr val="bg1"/>
                </a:solidFill>
              </a:defRPr>
            </a:lvl1pPr>
            <a:lvl2pPr marL="640080" indent="-228600">
              <a:lnSpc>
                <a:spcPct val="110000"/>
              </a:lnSpc>
              <a:spcBef>
                <a:spcPts val="1000"/>
              </a:spcBef>
              <a:buFont typeface="Arial" panose="020B0604020202020204" pitchFamily="34" charset="0"/>
              <a:buChar char="•"/>
              <a:defRPr>
                <a:solidFill>
                  <a:schemeClr val="bg1"/>
                </a:solidFill>
              </a:defRPr>
            </a:lvl2pPr>
            <a:lvl3pPr marL="1143000" indent="-228600">
              <a:lnSpc>
                <a:spcPct val="110000"/>
              </a:lnSpc>
              <a:spcBef>
                <a:spcPts val="1000"/>
              </a:spcBef>
              <a:buFont typeface="Arial" panose="020B0604020202020204" pitchFamily="34" charset="0"/>
              <a:buChar char="•"/>
              <a:defRPr>
                <a:solidFill>
                  <a:schemeClr val="bg1"/>
                </a:solidFill>
              </a:defRPr>
            </a:lvl3pPr>
            <a:lvl4pPr marL="1600200" indent="-228600">
              <a:lnSpc>
                <a:spcPct val="110000"/>
              </a:lnSpc>
              <a:spcBef>
                <a:spcPts val="1000"/>
              </a:spcBef>
              <a:buFont typeface="Arial" panose="020B0604020202020204" pitchFamily="34" charset="0"/>
              <a:buChar char="•"/>
              <a:defRPr>
                <a:solidFill>
                  <a:schemeClr val="bg1"/>
                </a:solidFill>
              </a:defRPr>
            </a:lvl4pPr>
            <a:lvl5pPr marL="2057400" indent="-228600">
              <a:lnSpc>
                <a:spcPct val="110000"/>
              </a:lnSpc>
              <a:spcBef>
                <a:spcPts val="1000"/>
              </a:spcBef>
              <a:buFont typeface="Arial" panose="020B0604020202020204" pitchFamily="34" charset="0"/>
              <a:buChar cha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Content Placeholder 2">
            <a:extLst>
              <a:ext uri="{FF2B5EF4-FFF2-40B4-BE49-F238E27FC236}">
                <a16:creationId xmlns:a16="http://schemas.microsoft.com/office/drawing/2014/main" id="{FD4EEF7C-0CAA-D356-02EB-82860A2F1F54}"/>
              </a:ext>
            </a:extLst>
          </p:cNvPr>
          <p:cNvSpPr>
            <a:spLocks noGrp="1"/>
          </p:cNvSpPr>
          <p:nvPr>
            <p:ph idx="23"/>
          </p:nvPr>
        </p:nvSpPr>
        <p:spPr>
          <a:xfrm>
            <a:off x="390292" y="3869473"/>
            <a:ext cx="5523572" cy="2176272"/>
          </a:xfrm>
          <a:prstGeom prst="rect">
            <a:avLst/>
          </a:prstGeom>
        </p:spPr>
        <p:txBody>
          <a:bodyPr lIns="0">
            <a:noAutofit/>
          </a:bodyPr>
          <a:lstStyle>
            <a:lvl1pPr marL="228600" indent="-228600">
              <a:buFont typeface="Arial" panose="020B0604020202020204" pitchFamily="34" charset="0"/>
              <a:buChar char="•"/>
              <a:defRPr>
                <a:solidFill>
                  <a:schemeClr val="tx1"/>
                </a:solidFill>
              </a:defRPr>
            </a:lvl1pPr>
            <a:lvl2pPr marL="640080" indent="-228600">
              <a:lnSpc>
                <a:spcPct val="110000"/>
              </a:lnSpc>
              <a:spcBef>
                <a:spcPts val="1000"/>
              </a:spcBef>
              <a:buFont typeface="Arial" panose="020B0604020202020204" pitchFamily="34" charset="0"/>
              <a:buChar char="•"/>
              <a:defRPr>
                <a:solidFill>
                  <a:schemeClr val="tx1"/>
                </a:solidFill>
              </a:defRPr>
            </a:lvl2pPr>
            <a:lvl3pPr marL="1143000" indent="-228600">
              <a:lnSpc>
                <a:spcPct val="110000"/>
              </a:lnSpc>
              <a:spcBef>
                <a:spcPts val="1000"/>
              </a:spcBef>
              <a:buFont typeface="Arial" panose="020B0604020202020204" pitchFamily="34" charset="0"/>
              <a:buChar char="•"/>
              <a:defRPr>
                <a:solidFill>
                  <a:schemeClr val="tx1"/>
                </a:solidFill>
              </a:defRPr>
            </a:lvl3pPr>
            <a:lvl4pPr marL="1600200" indent="-228600">
              <a:lnSpc>
                <a:spcPct val="110000"/>
              </a:lnSpc>
              <a:spcBef>
                <a:spcPts val="1000"/>
              </a:spcBef>
              <a:buFont typeface="Arial" panose="020B0604020202020204" pitchFamily="34" charset="0"/>
              <a:buChar char="•"/>
              <a:defRPr>
                <a:solidFill>
                  <a:schemeClr val="tx1"/>
                </a:solidFill>
              </a:defRPr>
            </a:lvl4pPr>
            <a:lvl5pPr marL="2057400" indent="-228600">
              <a:lnSpc>
                <a:spcPct val="110000"/>
              </a:lnSpc>
              <a:spcBef>
                <a:spcPts val="1000"/>
              </a:spcBef>
              <a:buFont typeface="Arial" panose="020B0604020202020204" pitchFamily="34" charset="0"/>
              <a:buChar cha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Content Placeholder 2">
            <a:extLst>
              <a:ext uri="{FF2B5EF4-FFF2-40B4-BE49-F238E27FC236}">
                <a16:creationId xmlns:a16="http://schemas.microsoft.com/office/drawing/2014/main" id="{A6FD97AC-B772-7A63-A6E2-6F99F1C47737}"/>
              </a:ext>
            </a:extLst>
          </p:cNvPr>
          <p:cNvSpPr>
            <a:spLocks noGrp="1"/>
          </p:cNvSpPr>
          <p:nvPr>
            <p:ph idx="24"/>
          </p:nvPr>
        </p:nvSpPr>
        <p:spPr>
          <a:xfrm>
            <a:off x="6356676" y="1211764"/>
            <a:ext cx="5523572" cy="2176272"/>
          </a:xfrm>
          <a:prstGeom prst="rect">
            <a:avLst/>
          </a:prstGeom>
        </p:spPr>
        <p:txBody>
          <a:bodyPr lIns="0">
            <a:noAutofit/>
          </a:bodyPr>
          <a:lstStyle>
            <a:lvl1pPr marL="228600" indent="-228600">
              <a:buFont typeface="Arial" panose="020B0604020202020204" pitchFamily="34" charset="0"/>
              <a:buChar char="•"/>
              <a:defRPr>
                <a:solidFill>
                  <a:schemeClr val="tx1"/>
                </a:solidFill>
              </a:defRPr>
            </a:lvl1pPr>
            <a:lvl2pPr marL="640080" indent="-228600">
              <a:lnSpc>
                <a:spcPct val="110000"/>
              </a:lnSpc>
              <a:spcBef>
                <a:spcPts val="1000"/>
              </a:spcBef>
              <a:buFont typeface="Arial" panose="020B0604020202020204" pitchFamily="34" charset="0"/>
              <a:buChar char="•"/>
              <a:defRPr>
                <a:solidFill>
                  <a:schemeClr val="tx1"/>
                </a:solidFill>
              </a:defRPr>
            </a:lvl2pPr>
            <a:lvl3pPr marL="1143000" indent="-228600">
              <a:lnSpc>
                <a:spcPct val="110000"/>
              </a:lnSpc>
              <a:spcBef>
                <a:spcPts val="1000"/>
              </a:spcBef>
              <a:buFont typeface="Arial" panose="020B0604020202020204" pitchFamily="34" charset="0"/>
              <a:buChar char="•"/>
              <a:defRPr>
                <a:solidFill>
                  <a:schemeClr val="tx1"/>
                </a:solidFill>
              </a:defRPr>
            </a:lvl3pPr>
            <a:lvl4pPr marL="1600200" indent="-228600">
              <a:lnSpc>
                <a:spcPct val="110000"/>
              </a:lnSpc>
              <a:spcBef>
                <a:spcPts val="1000"/>
              </a:spcBef>
              <a:buFont typeface="Arial" panose="020B0604020202020204" pitchFamily="34" charset="0"/>
              <a:buChar char="•"/>
              <a:defRPr>
                <a:solidFill>
                  <a:schemeClr val="tx1"/>
                </a:solidFill>
              </a:defRPr>
            </a:lvl4pPr>
            <a:lvl5pPr marL="2057400" indent="-228600">
              <a:lnSpc>
                <a:spcPct val="110000"/>
              </a:lnSpc>
              <a:spcBef>
                <a:spcPts val="1000"/>
              </a:spcBef>
              <a:buFont typeface="Arial" panose="020B0604020202020204" pitchFamily="34" charset="0"/>
              <a:buChar cha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1" name="Content Placeholder 2">
            <a:extLst>
              <a:ext uri="{FF2B5EF4-FFF2-40B4-BE49-F238E27FC236}">
                <a16:creationId xmlns:a16="http://schemas.microsoft.com/office/drawing/2014/main" id="{DED54603-1683-C0B2-FB58-BC30E19895D6}"/>
              </a:ext>
            </a:extLst>
          </p:cNvPr>
          <p:cNvSpPr>
            <a:spLocks noGrp="1"/>
          </p:cNvSpPr>
          <p:nvPr>
            <p:ph idx="25"/>
          </p:nvPr>
        </p:nvSpPr>
        <p:spPr>
          <a:xfrm>
            <a:off x="6356676" y="3869473"/>
            <a:ext cx="5523572" cy="2176272"/>
          </a:xfrm>
          <a:prstGeom prst="rect">
            <a:avLst/>
          </a:prstGeom>
        </p:spPr>
        <p:txBody>
          <a:bodyPr lIns="0">
            <a:noAutofit/>
          </a:bodyPr>
          <a:lstStyle>
            <a:lvl1pPr marL="228600" indent="-228600">
              <a:buFont typeface="Arial" panose="020B0604020202020204" pitchFamily="34" charset="0"/>
              <a:buChar char="•"/>
              <a:defRPr>
                <a:solidFill>
                  <a:schemeClr val="bg1"/>
                </a:solidFill>
              </a:defRPr>
            </a:lvl1pPr>
            <a:lvl2pPr marL="640080" indent="-228600">
              <a:lnSpc>
                <a:spcPct val="110000"/>
              </a:lnSpc>
              <a:spcBef>
                <a:spcPts val="1000"/>
              </a:spcBef>
              <a:buFont typeface="Arial" panose="020B0604020202020204" pitchFamily="34" charset="0"/>
              <a:buChar char="•"/>
              <a:defRPr>
                <a:solidFill>
                  <a:schemeClr val="bg1"/>
                </a:solidFill>
              </a:defRPr>
            </a:lvl2pPr>
            <a:lvl3pPr marL="1143000" indent="-228600">
              <a:lnSpc>
                <a:spcPct val="110000"/>
              </a:lnSpc>
              <a:spcBef>
                <a:spcPts val="1000"/>
              </a:spcBef>
              <a:buFont typeface="Arial" panose="020B0604020202020204" pitchFamily="34" charset="0"/>
              <a:buChar char="•"/>
              <a:defRPr>
                <a:solidFill>
                  <a:schemeClr val="bg1"/>
                </a:solidFill>
              </a:defRPr>
            </a:lvl3pPr>
            <a:lvl4pPr marL="1600200" indent="-228600">
              <a:lnSpc>
                <a:spcPct val="110000"/>
              </a:lnSpc>
              <a:spcBef>
                <a:spcPts val="1000"/>
              </a:spcBef>
              <a:buFont typeface="Arial" panose="020B0604020202020204" pitchFamily="34" charset="0"/>
              <a:buChar char="•"/>
              <a:defRPr>
                <a:solidFill>
                  <a:schemeClr val="bg1"/>
                </a:solidFill>
              </a:defRPr>
            </a:lvl4pPr>
            <a:lvl5pPr marL="2057400" indent="-228600">
              <a:lnSpc>
                <a:spcPct val="110000"/>
              </a:lnSpc>
              <a:spcBef>
                <a:spcPts val="1000"/>
              </a:spcBef>
              <a:buFont typeface="Arial" panose="020B0604020202020204" pitchFamily="34" charset="0"/>
              <a:buChar cha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2571750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2_CIRCLES_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C8F80-8CDB-4649-7DF0-205F324F9A2C}"/>
              </a:ext>
            </a:extLst>
          </p:cNvPr>
          <p:cNvSpPr>
            <a:spLocks noGrp="1"/>
          </p:cNvSpPr>
          <p:nvPr>
            <p:ph type="title"/>
          </p:nvPr>
        </p:nvSpPr>
        <p:spPr>
          <a:xfrm>
            <a:off x="301083" y="365126"/>
            <a:ext cx="11052717" cy="928416"/>
          </a:xfrm>
          <a:prstGeom prst="rect">
            <a:avLst/>
          </a:prstGeom>
        </p:spPr>
        <p:txBody>
          <a:bodyPr lIns="0" anchor="t">
            <a:noAutofit/>
          </a:bodyPr>
          <a:lstStyle>
            <a:lvl1pPr>
              <a:defRPr sz="3600" b="1">
                <a:solidFill>
                  <a:schemeClr val="accent2"/>
                </a:solidFill>
              </a:defRPr>
            </a:lvl1pPr>
          </a:lstStyle>
          <a:p>
            <a:r>
              <a:rPr lang="en-US"/>
              <a:t>Click to edit Master title style</a:t>
            </a:r>
            <a:endParaRPr lang="en-US" dirty="0"/>
          </a:p>
        </p:txBody>
      </p:sp>
      <p:cxnSp>
        <p:nvCxnSpPr>
          <p:cNvPr id="10" name="Straight Connector 9">
            <a:extLst>
              <a:ext uri="{FF2B5EF4-FFF2-40B4-BE49-F238E27FC236}">
                <a16:creationId xmlns:a16="http://schemas.microsoft.com/office/drawing/2014/main" id="{B4D3F003-1916-B162-B73C-40F4120119AF}"/>
              </a:ext>
            </a:extLst>
          </p:cNvPr>
          <p:cNvCxnSpPr>
            <a:cxnSpLocks/>
          </p:cNvCxnSpPr>
          <p:nvPr userDrawn="1"/>
        </p:nvCxnSpPr>
        <p:spPr>
          <a:xfrm>
            <a:off x="299763" y="62610"/>
            <a:ext cx="964367" cy="0"/>
          </a:xfrm>
          <a:prstGeom prst="line">
            <a:avLst/>
          </a:prstGeom>
          <a:ln w="127000">
            <a:solidFill>
              <a:schemeClr val="accent4"/>
            </a:solidFill>
          </a:ln>
        </p:spPr>
        <p:style>
          <a:lnRef idx="2">
            <a:schemeClr val="accent1"/>
          </a:lnRef>
          <a:fillRef idx="0">
            <a:schemeClr val="accent1"/>
          </a:fillRef>
          <a:effectRef idx="1">
            <a:schemeClr val="accent1"/>
          </a:effectRef>
          <a:fontRef idx="minor">
            <a:schemeClr val="tx1"/>
          </a:fontRef>
        </p:style>
      </p:cxnSp>
      <p:sp>
        <p:nvSpPr>
          <p:cNvPr id="12" name="Slide Number Placeholder 5">
            <a:extLst>
              <a:ext uri="{FF2B5EF4-FFF2-40B4-BE49-F238E27FC236}">
                <a16:creationId xmlns:a16="http://schemas.microsoft.com/office/drawing/2014/main" id="{D43EF9F3-411A-06C2-F7D9-4260C7884981}"/>
              </a:ext>
            </a:extLst>
          </p:cNvPr>
          <p:cNvSpPr>
            <a:spLocks noGrp="1"/>
          </p:cNvSpPr>
          <p:nvPr>
            <p:ph type="sldNum" sz="quarter" idx="4"/>
          </p:nvPr>
        </p:nvSpPr>
        <p:spPr>
          <a:xfrm>
            <a:off x="11694160" y="6356350"/>
            <a:ext cx="497840" cy="501650"/>
          </a:xfrm>
          <a:prstGeom prst="rect">
            <a:avLst/>
          </a:prstGeom>
        </p:spPr>
        <p:txBody>
          <a:bodyPr anchor="ctr"/>
          <a:lstStyle>
            <a:lvl1pPr algn="ctr">
              <a:defRPr sz="1400"/>
            </a:lvl1pPr>
          </a:lstStyle>
          <a:p>
            <a:fld id="{8CD163E1-72E7-7944-A73E-F4FF5EB080ED}" type="slidenum">
              <a:rPr lang="en-US" smtClean="0"/>
              <a:pPr/>
              <a:t>‹#›</a:t>
            </a:fld>
            <a:endParaRPr lang="en-US" dirty="0"/>
          </a:p>
        </p:txBody>
      </p:sp>
      <p:sp>
        <p:nvSpPr>
          <p:cNvPr id="5" name="Content Placeholder 2">
            <a:extLst>
              <a:ext uri="{FF2B5EF4-FFF2-40B4-BE49-F238E27FC236}">
                <a16:creationId xmlns:a16="http://schemas.microsoft.com/office/drawing/2014/main" id="{6D8FCAAF-85FF-E0EA-5790-5B95332519AB}"/>
              </a:ext>
            </a:extLst>
          </p:cNvPr>
          <p:cNvSpPr>
            <a:spLocks noGrp="1"/>
          </p:cNvSpPr>
          <p:nvPr>
            <p:ph idx="15"/>
          </p:nvPr>
        </p:nvSpPr>
        <p:spPr>
          <a:xfrm>
            <a:off x="299763" y="3078480"/>
            <a:ext cx="4206240" cy="2922115"/>
          </a:xfrm>
          <a:prstGeom prst="rect">
            <a:avLst/>
          </a:prstGeom>
        </p:spPr>
        <p:txBody>
          <a:bodyPr lIns="0">
            <a:noAutofit/>
          </a:bodyPr>
          <a:lstStyle>
            <a:lvl1pPr marL="0" indent="0" algn="l">
              <a:buFontTx/>
              <a:buNone/>
              <a:defRPr>
                <a:solidFill>
                  <a:schemeClr val="tx1"/>
                </a:solidFill>
              </a:defRPr>
            </a:lvl1pPr>
            <a:lvl2pPr marL="9525" indent="0" algn="l">
              <a:lnSpc>
                <a:spcPct val="110000"/>
              </a:lnSpc>
              <a:spcBef>
                <a:spcPts val="1000"/>
              </a:spcBef>
              <a:buFontTx/>
              <a:buNone/>
              <a:tabLst/>
              <a:defRPr>
                <a:solidFill>
                  <a:schemeClr val="tx1"/>
                </a:solidFill>
              </a:defRPr>
            </a:lvl2pPr>
            <a:lvl3pPr marL="9525" indent="0" algn="l">
              <a:lnSpc>
                <a:spcPct val="110000"/>
              </a:lnSpc>
              <a:spcBef>
                <a:spcPts val="1000"/>
              </a:spcBef>
              <a:buFontTx/>
              <a:buNone/>
              <a:tabLst>
                <a:tab pos="914400" algn="l"/>
              </a:tabLst>
              <a:defRPr>
                <a:solidFill>
                  <a:schemeClr val="tx1"/>
                </a:solidFill>
              </a:defRPr>
            </a:lvl3pPr>
            <a:lvl4pPr marL="9525" indent="0" algn="l">
              <a:lnSpc>
                <a:spcPct val="110000"/>
              </a:lnSpc>
              <a:spcBef>
                <a:spcPts val="1000"/>
              </a:spcBef>
              <a:buFontTx/>
              <a:buNone/>
              <a:tabLst/>
              <a:defRPr>
                <a:solidFill>
                  <a:schemeClr val="tx1"/>
                </a:solidFill>
              </a:defRPr>
            </a:lvl4pPr>
            <a:lvl5pPr marL="9525" indent="0" algn="l">
              <a:lnSpc>
                <a:spcPct val="110000"/>
              </a:lnSpc>
              <a:spcBef>
                <a:spcPts val="1000"/>
              </a:spcBef>
              <a:buFontTx/>
              <a:buNone/>
              <a:tabLst/>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2">
            <a:extLst>
              <a:ext uri="{FF2B5EF4-FFF2-40B4-BE49-F238E27FC236}">
                <a16:creationId xmlns:a16="http://schemas.microsoft.com/office/drawing/2014/main" id="{C3EFD2E7-6F21-575D-457D-0D8EFDDEA394}"/>
              </a:ext>
            </a:extLst>
          </p:cNvPr>
          <p:cNvSpPr>
            <a:spLocks noGrp="1"/>
          </p:cNvSpPr>
          <p:nvPr>
            <p:ph idx="18"/>
          </p:nvPr>
        </p:nvSpPr>
        <p:spPr>
          <a:xfrm>
            <a:off x="6196845" y="3078480"/>
            <a:ext cx="4206240" cy="2922115"/>
          </a:xfrm>
          <a:prstGeom prst="rect">
            <a:avLst/>
          </a:prstGeom>
        </p:spPr>
        <p:txBody>
          <a:bodyPr lIns="0">
            <a:noAutofit/>
          </a:bodyPr>
          <a:lstStyle>
            <a:lvl1pPr marL="0" indent="0" algn="l">
              <a:buFontTx/>
              <a:buNone/>
              <a:defRPr>
                <a:solidFill>
                  <a:schemeClr val="tx1"/>
                </a:solidFill>
              </a:defRPr>
            </a:lvl1pPr>
            <a:lvl2pPr marL="9525" indent="0" algn="l">
              <a:lnSpc>
                <a:spcPct val="110000"/>
              </a:lnSpc>
              <a:spcBef>
                <a:spcPts val="1000"/>
              </a:spcBef>
              <a:buFontTx/>
              <a:buNone/>
              <a:tabLst/>
              <a:defRPr>
                <a:solidFill>
                  <a:schemeClr val="tx1"/>
                </a:solidFill>
              </a:defRPr>
            </a:lvl2pPr>
            <a:lvl3pPr marL="9525" indent="0" algn="l">
              <a:lnSpc>
                <a:spcPct val="110000"/>
              </a:lnSpc>
              <a:spcBef>
                <a:spcPts val="1000"/>
              </a:spcBef>
              <a:buFontTx/>
              <a:buNone/>
              <a:tabLst>
                <a:tab pos="914400" algn="l"/>
              </a:tabLst>
              <a:defRPr>
                <a:solidFill>
                  <a:schemeClr val="tx1"/>
                </a:solidFill>
              </a:defRPr>
            </a:lvl3pPr>
            <a:lvl4pPr marL="9525" indent="0" algn="l">
              <a:lnSpc>
                <a:spcPct val="110000"/>
              </a:lnSpc>
              <a:spcBef>
                <a:spcPts val="1000"/>
              </a:spcBef>
              <a:buFontTx/>
              <a:buNone/>
              <a:tabLst/>
              <a:defRPr>
                <a:solidFill>
                  <a:schemeClr val="tx1"/>
                </a:solidFill>
              </a:defRPr>
            </a:lvl4pPr>
            <a:lvl5pPr marL="9525" indent="0" algn="l">
              <a:lnSpc>
                <a:spcPct val="110000"/>
              </a:lnSpc>
              <a:spcBef>
                <a:spcPts val="1000"/>
              </a:spcBef>
              <a:buFontTx/>
              <a:buNone/>
              <a:tabLst/>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Oval 6">
            <a:extLst>
              <a:ext uri="{FF2B5EF4-FFF2-40B4-BE49-F238E27FC236}">
                <a16:creationId xmlns:a16="http://schemas.microsoft.com/office/drawing/2014/main" id="{5487CF32-E39E-672E-8D59-EBD2E1B6155E}"/>
              </a:ext>
            </a:extLst>
          </p:cNvPr>
          <p:cNvSpPr/>
          <p:nvPr userDrawn="1"/>
        </p:nvSpPr>
        <p:spPr>
          <a:xfrm>
            <a:off x="1699303" y="1193798"/>
            <a:ext cx="1407161" cy="1407161"/>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8059BA23-A428-5175-C3E9-D65D3C34659A}"/>
              </a:ext>
            </a:extLst>
          </p:cNvPr>
          <p:cNvSpPr/>
          <p:nvPr userDrawn="1"/>
        </p:nvSpPr>
        <p:spPr>
          <a:xfrm>
            <a:off x="7596386" y="1153158"/>
            <a:ext cx="1407161" cy="1407161"/>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nline Image Placeholder 17">
            <a:extLst>
              <a:ext uri="{FF2B5EF4-FFF2-40B4-BE49-F238E27FC236}">
                <a16:creationId xmlns:a16="http://schemas.microsoft.com/office/drawing/2014/main" id="{3FFF9AB7-85E6-7CC8-A152-B13155FE0525}"/>
              </a:ext>
            </a:extLst>
          </p:cNvPr>
          <p:cNvSpPr>
            <a:spLocks noGrp="1"/>
          </p:cNvSpPr>
          <p:nvPr>
            <p:ph type="clipArt" sz="quarter" idx="24" hasCustomPrompt="1"/>
          </p:nvPr>
        </p:nvSpPr>
        <p:spPr>
          <a:xfrm>
            <a:off x="1774234" y="1307720"/>
            <a:ext cx="1257299" cy="1257299"/>
          </a:xfrm>
          <a:noFill/>
        </p:spPr>
        <p:txBody>
          <a:bodyPr anchor="ctr">
            <a:normAutofit/>
          </a:bodyPr>
          <a:lstStyle>
            <a:lvl1pPr marL="0" indent="0" algn="ctr">
              <a:buNone/>
              <a:defRPr sz="1800"/>
            </a:lvl1pPr>
          </a:lstStyle>
          <a:p>
            <a:r>
              <a:rPr lang="en-US" dirty="0"/>
              <a:t>ICON</a:t>
            </a:r>
          </a:p>
        </p:txBody>
      </p:sp>
      <p:sp>
        <p:nvSpPr>
          <p:cNvPr id="11" name="Online Image Placeholder 17">
            <a:extLst>
              <a:ext uri="{FF2B5EF4-FFF2-40B4-BE49-F238E27FC236}">
                <a16:creationId xmlns:a16="http://schemas.microsoft.com/office/drawing/2014/main" id="{8C0CA1E2-E53F-4DD2-E830-A14F77AD6E5E}"/>
              </a:ext>
            </a:extLst>
          </p:cNvPr>
          <p:cNvSpPr>
            <a:spLocks noGrp="1"/>
          </p:cNvSpPr>
          <p:nvPr>
            <p:ph type="clipArt" sz="quarter" idx="26" hasCustomPrompt="1"/>
          </p:nvPr>
        </p:nvSpPr>
        <p:spPr>
          <a:xfrm>
            <a:off x="7671316" y="1307720"/>
            <a:ext cx="1257299" cy="1257299"/>
          </a:xfrm>
          <a:noFill/>
        </p:spPr>
        <p:txBody>
          <a:bodyPr anchor="ctr">
            <a:normAutofit/>
          </a:bodyPr>
          <a:lstStyle>
            <a:lvl1pPr marL="0" indent="0" algn="ctr">
              <a:buNone/>
              <a:defRPr sz="1800"/>
            </a:lvl1pPr>
          </a:lstStyle>
          <a:p>
            <a:r>
              <a:rPr lang="en-US" dirty="0"/>
              <a:t>ICON</a:t>
            </a:r>
          </a:p>
        </p:txBody>
      </p:sp>
    </p:spTree>
    <p:extLst>
      <p:ext uri="{BB962C8B-B14F-4D97-AF65-F5344CB8AC3E}">
        <p14:creationId xmlns:p14="http://schemas.microsoft.com/office/powerpoint/2010/main" val="3193641739"/>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2_CIRCLES_REVERS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A329B8CD-BBB7-1D4F-584B-2B67EFCBE3A9}"/>
              </a:ext>
            </a:extLst>
          </p:cNvPr>
          <p:cNvSpPr/>
          <p:nvPr userDrawn="1"/>
        </p:nvSpPr>
        <p:spPr>
          <a:xfrm>
            <a:off x="0" y="-1"/>
            <a:ext cx="12192000" cy="6333893"/>
          </a:xfrm>
          <a:prstGeom prst="rect">
            <a:avLst/>
          </a:prstGeom>
          <a:solidFill>
            <a:srgbClr val="0C30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9AC8F80-8CDB-4649-7DF0-205F324F9A2C}"/>
              </a:ext>
            </a:extLst>
          </p:cNvPr>
          <p:cNvSpPr>
            <a:spLocks noGrp="1"/>
          </p:cNvSpPr>
          <p:nvPr>
            <p:ph type="title"/>
          </p:nvPr>
        </p:nvSpPr>
        <p:spPr>
          <a:xfrm>
            <a:off x="301083" y="365126"/>
            <a:ext cx="11052717" cy="928416"/>
          </a:xfrm>
          <a:prstGeom prst="rect">
            <a:avLst/>
          </a:prstGeom>
        </p:spPr>
        <p:txBody>
          <a:bodyPr lIns="0" anchor="t">
            <a:noAutofit/>
          </a:bodyPr>
          <a:lstStyle>
            <a:lvl1pPr>
              <a:defRPr sz="3600" b="1">
                <a:solidFill>
                  <a:schemeClr val="bg1"/>
                </a:solidFill>
              </a:defRPr>
            </a:lvl1pPr>
          </a:lstStyle>
          <a:p>
            <a:r>
              <a:rPr lang="en-US"/>
              <a:t>Click to edit Master title style</a:t>
            </a:r>
            <a:endParaRPr lang="en-US" dirty="0"/>
          </a:p>
        </p:txBody>
      </p:sp>
      <p:cxnSp>
        <p:nvCxnSpPr>
          <p:cNvPr id="10" name="Straight Connector 9">
            <a:extLst>
              <a:ext uri="{FF2B5EF4-FFF2-40B4-BE49-F238E27FC236}">
                <a16:creationId xmlns:a16="http://schemas.microsoft.com/office/drawing/2014/main" id="{B4D3F003-1916-B162-B73C-40F4120119AF}"/>
              </a:ext>
            </a:extLst>
          </p:cNvPr>
          <p:cNvCxnSpPr>
            <a:cxnSpLocks/>
          </p:cNvCxnSpPr>
          <p:nvPr userDrawn="1"/>
        </p:nvCxnSpPr>
        <p:spPr>
          <a:xfrm>
            <a:off x="299763" y="62610"/>
            <a:ext cx="964367" cy="0"/>
          </a:xfrm>
          <a:prstGeom prst="line">
            <a:avLst/>
          </a:prstGeom>
          <a:ln w="127000">
            <a:solidFill>
              <a:schemeClr val="accent4"/>
            </a:solidFill>
          </a:ln>
        </p:spPr>
        <p:style>
          <a:lnRef idx="2">
            <a:schemeClr val="accent1"/>
          </a:lnRef>
          <a:fillRef idx="0">
            <a:schemeClr val="accent1"/>
          </a:fillRef>
          <a:effectRef idx="1">
            <a:schemeClr val="accent1"/>
          </a:effectRef>
          <a:fontRef idx="minor">
            <a:schemeClr val="tx1"/>
          </a:fontRef>
        </p:style>
      </p:cxnSp>
      <p:sp>
        <p:nvSpPr>
          <p:cNvPr id="13" name="Slide Number Placeholder 5">
            <a:extLst>
              <a:ext uri="{FF2B5EF4-FFF2-40B4-BE49-F238E27FC236}">
                <a16:creationId xmlns:a16="http://schemas.microsoft.com/office/drawing/2014/main" id="{93E35D39-0E67-F379-F7C7-B59CAB4E6C4E}"/>
              </a:ext>
            </a:extLst>
          </p:cNvPr>
          <p:cNvSpPr>
            <a:spLocks noGrp="1"/>
          </p:cNvSpPr>
          <p:nvPr>
            <p:ph type="sldNum" sz="quarter" idx="4"/>
          </p:nvPr>
        </p:nvSpPr>
        <p:spPr>
          <a:xfrm>
            <a:off x="11694160" y="6356350"/>
            <a:ext cx="497840" cy="501650"/>
          </a:xfrm>
          <a:prstGeom prst="rect">
            <a:avLst/>
          </a:prstGeom>
        </p:spPr>
        <p:txBody>
          <a:bodyPr anchor="ctr"/>
          <a:lstStyle>
            <a:lvl1pPr algn="ctr">
              <a:defRPr sz="1400"/>
            </a:lvl1pPr>
          </a:lstStyle>
          <a:p>
            <a:fld id="{8CD163E1-72E7-7944-A73E-F4FF5EB080ED}" type="slidenum">
              <a:rPr lang="en-US" smtClean="0"/>
              <a:pPr/>
              <a:t>‹#›</a:t>
            </a:fld>
            <a:endParaRPr lang="en-US" dirty="0"/>
          </a:p>
        </p:txBody>
      </p:sp>
      <p:sp>
        <p:nvSpPr>
          <p:cNvPr id="5" name="Content Placeholder 2">
            <a:extLst>
              <a:ext uri="{FF2B5EF4-FFF2-40B4-BE49-F238E27FC236}">
                <a16:creationId xmlns:a16="http://schemas.microsoft.com/office/drawing/2014/main" id="{D76BA60A-1E8E-6D7B-797D-0DF5BD63F342}"/>
              </a:ext>
            </a:extLst>
          </p:cNvPr>
          <p:cNvSpPr>
            <a:spLocks noGrp="1"/>
          </p:cNvSpPr>
          <p:nvPr>
            <p:ph idx="15"/>
          </p:nvPr>
        </p:nvSpPr>
        <p:spPr>
          <a:xfrm>
            <a:off x="299763" y="3078480"/>
            <a:ext cx="4206240" cy="2922115"/>
          </a:xfrm>
          <a:prstGeom prst="rect">
            <a:avLst/>
          </a:prstGeom>
        </p:spPr>
        <p:txBody>
          <a:bodyPr lIns="0">
            <a:noAutofit/>
          </a:bodyPr>
          <a:lstStyle>
            <a:lvl1pPr marL="0" indent="0" algn="l">
              <a:buFontTx/>
              <a:buNone/>
              <a:defRPr>
                <a:solidFill>
                  <a:schemeClr val="bg1"/>
                </a:solidFill>
              </a:defRPr>
            </a:lvl1pPr>
            <a:lvl2pPr marL="9525" indent="0" algn="l">
              <a:lnSpc>
                <a:spcPct val="110000"/>
              </a:lnSpc>
              <a:spcBef>
                <a:spcPts val="1000"/>
              </a:spcBef>
              <a:buFontTx/>
              <a:buNone/>
              <a:tabLst/>
              <a:defRPr>
                <a:solidFill>
                  <a:schemeClr val="bg1"/>
                </a:solidFill>
              </a:defRPr>
            </a:lvl2pPr>
            <a:lvl3pPr marL="9525" indent="0" algn="l">
              <a:lnSpc>
                <a:spcPct val="110000"/>
              </a:lnSpc>
              <a:spcBef>
                <a:spcPts val="1000"/>
              </a:spcBef>
              <a:buFontTx/>
              <a:buNone/>
              <a:tabLst>
                <a:tab pos="914400" algn="l"/>
              </a:tabLst>
              <a:defRPr>
                <a:solidFill>
                  <a:schemeClr val="bg1"/>
                </a:solidFill>
              </a:defRPr>
            </a:lvl3pPr>
            <a:lvl4pPr marL="9525" indent="0" algn="l">
              <a:lnSpc>
                <a:spcPct val="110000"/>
              </a:lnSpc>
              <a:spcBef>
                <a:spcPts val="1000"/>
              </a:spcBef>
              <a:buFontTx/>
              <a:buNone/>
              <a:tabLst/>
              <a:defRPr>
                <a:solidFill>
                  <a:schemeClr val="bg1"/>
                </a:solidFill>
              </a:defRPr>
            </a:lvl4pPr>
            <a:lvl5pPr marL="9525" indent="0" algn="l">
              <a:lnSpc>
                <a:spcPct val="110000"/>
              </a:lnSpc>
              <a:spcBef>
                <a:spcPts val="1000"/>
              </a:spcBef>
              <a:buFontTx/>
              <a:buNone/>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2">
            <a:extLst>
              <a:ext uri="{FF2B5EF4-FFF2-40B4-BE49-F238E27FC236}">
                <a16:creationId xmlns:a16="http://schemas.microsoft.com/office/drawing/2014/main" id="{290E9ECD-16A8-2A4A-8778-A7E834DA5F93}"/>
              </a:ext>
            </a:extLst>
          </p:cNvPr>
          <p:cNvSpPr>
            <a:spLocks noGrp="1"/>
          </p:cNvSpPr>
          <p:nvPr>
            <p:ph idx="18"/>
          </p:nvPr>
        </p:nvSpPr>
        <p:spPr>
          <a:xfrm>
            <a:off x="6196845" y="3078480"/>
            <a:ext cx="4206240" cy="2922115"/>
          </a:xfrm>
          <a:prstGeom prst="rect">
            <a:avLst/>
          </a:prstGeom>
        </p:spPr>
        <p:txBody>
          <a:bodyPr lIns="0">
            <a:noAutofit/>
          </a:bodyPr>
          <a:lstStyle>
            <a:lvl1pPr marL="0" indent="0" algn="l">
              <a:buFontTx/>
              <a:buNone/>
              <a:defRPr>
                <a:solidFill>
                  <a:schemeClr val="bg1"/>
                </a:solidFill>
              </a:defRPr>
            </a:lvl1pPr>
            <a:lvl2pPr marL="9525" indent="0" algn="l">
              <a:lnSpc>
                <a:spcPct val="110000"/>
              </a:lnSpc>
              <a:spcBef>
                <a:spcPts val="1000"/>
              </a:spcBef>
              <a:buFontTx/>
              <a:buNone/>
              <a:tabLst/>
              <a:defRPr>
                <a:solidFill>
                  <a:schemeClr val="bg1"/>
                </a:solidFill>
              </a:defRPr>
            </a:lvl2pPr>
            <a:lvl3pPr marL="9525" indent="0" algn="l">
              <a:lnSpc>
                <a:spcPct val="110000"/>
              </a:lnSpc>
              <a:spcBef>
                <a:spcPts val="1000"/>
              </a:spcBef>
              <a:buFontTx/>
              <a:buNone/>
              <a:tabLst>
                <a:tab pos="914400" algn="l"/>
              </a:tabLst>
              <a:defRPr>
                <a:solidFill>
                  <a:schemeClr val="bg1"/>
                </a:solidFill>
              </a:defRPr>
            </a:lvl3pPr>
            <a:lvl4pPr marL="9525" indent="0" algn="l">
              <a:lnSpc>
                <a:spcPct val="110000"/>
              </a:lnSpc>
              <a:spcBef>
                <a:spcPts val="1000"/>
              </a:spcBef>
              <a:buFontTx/>
              <a:buNone/>
              <a:tabLst/>
              <a:defRPr>
                <a:solidFill>
                  <a:schemeClr val="bg1"/>
                </a:solidFill>
              </a:defRPr>
            </a:lvl4pPr>
            <a:lvl5pPr marL="9525" indent="0" algn="l">
              <a:lnSpc>
                <a:spcPct val="110000"/>
              </a:lnSpc>
              <a:spcBef>
                <a:spcPts val="1000"/>
              </a:spcBef>
              <a:buFontTx/>
              <a:buNone/>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Oval 6">
            <a:extLst>
              <a:ext uri="{FF2B5EF4-FFF2-40B4-BE49-F238E27FC236}">
                <a16:creationId xmlns:a16="http://schemas.microsoft.com/office/drawing/2014/main" id="{BC0AE58A-844E-2E2D-AD9D-1ED4B9B2BB67}"/>
              </a:ext>
            </a:extLst>
          </p:cNvPr>
          <p:cNvSpPr/>
          <p:nvPr userDrawn="1"/>
        </p:nvSpPr>
        <p:spPr>
          <a:xfrm>
            <a:off x="1699303" y="1193798"/>
            <a:ext cx="1407161" cy="1407161"/>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7A866A9D-C1CC-CEF9-9B88-DA48E425296B}"/>
              </a:ext>
            </a:extLst>
          </p:cNvPr>
          <p:cNvSpPr/>
          <p:nvPr userDrawn="1"/>
        </p:nvSpPr>
        <p:spPr>
          <a:xfrm>
            <a:off x="7596386" y="1153158"/>
            <a:ext cx="1407161" cy="1407161"/>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nline Image Placeholder 17">
            <a:extLst>
              <a:ext uri="{FF2B5EF4-FFF2-40B4-BE49-F238E27FC236}">
                <a16:creationId xmlns:a16="http://schemas.microsoft.com/office/drawing/2014/main" id="{19896FE8-CB5F-05BA-EC05-25D064289AA9}"/>
              </a:ext>
            </a:extLst>
          </p:cNvPr>
          <p:cNvSpPr>
            <a:spLocks noGrp="1"/>
          </p:cNvSpPr>
          <p:nvPr>
            <p:ph type="clipArt" sz="quarter" idx="24" hasCustomPrompt="1"/>
          </p:nvPr>
        </p:nvSpPr>
        <p:spPr>
          <a:xfrm>
            <a:off x="1774234" y="1307720"/>
            <a:ext cx="1257299" cy="1257299"/>
          </a:xfrm>
          <a:noFill/>
        </p:spPr>
        <p:txBody>
          <a:bodyPr anchor="ctr">
            <a:normAutofit/>
          </a:bodyPr>
          <a:lstStyle>
            <a:lvl1pPr marL="0" indent="0" algn="ctr">
              <a:buNone/>
              <a:defRPr sz="1800"/>
            </a:lvl1pPr>
          </a:lstStyle>
          <a:p>
            <a:r>
              <a:rPr lang="en-US" dirty="0"/>
              <a:t>ICON</a:t>
            </a:r>
          </a:p>
        </p:txBody>
      </p:sp>
      <p:sp>
        <p:nvSpPr>
          <p:cNvPr id="11" name="Online Image Placeholder 17">
            <a:extLst>
              <a:ext uri="{FF2B5EF4-FFF2-40B4-BE49-F238E27FC236}">
                <a16:creationId xmlns:a16="http://schemas.microsoft.com/office/drawing/2014/main" id="{718A8CBF-F956-A0D5-8FD3-15115DA65E48}"/>
              </a:ext>
            </a:extLst>
          </p:cNvPr>
          <p:cNvSpPr>
            <a:spLocks noGrp="1"/>
          </p:cNvSpPr>
          <p:nvPr>
            <p:ph type="clipArt" sz="quarter" idx="26" hasCustomPrompt="1"/>
          </p:nvPr>
        </p:nvSpPr>
        <p:spPr>
          <a:xfrm>
            <a:off x="7671316" y="1307720"/>
            <a:ext cx="1257299" cy="1257299"/>
          </a:xfrm>
          <a:noFill/>
        </p:spPr>
        <p:txBody>
          <a:bodyPr anchor="ctr">
            <a:normAutofit/>
          </a:bodyPr>
          <a:lstStyle>
            <a:lvl1pPr marL="0" indent="0" algn="ctr">
              <a:buNone/>
              <a:defRPr sz="1800"/>
            </a:lvl1pPr>
          </a:lstStyle>
          <a:p>
            <a:r>
              <a:rPr lang="en-US" dirty="0"/>
              <a:t>ICON</a:t>
            </a:r>
          </a:p>
        </p:txBody>
      </p:sp>
    </p:spTree>
    <p:extLst>
      <p:ext uri="{BB962C8B-B14F-4D97-AF65-F5344CB8AC3E}">
        <p14:creationId xmlns:p14="http://schemas.microsoft.com/office/powerpoint/2010/main" val="2300961291"/>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3_CIRCLES_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C8F80-8CDB-4649-7DF0-205F324F9A2C}"/>
              </a:ext>
            </a:extLst>
          </p:cNvPr>
          <p:cNvSpPr>
            <a:spLocks noGrp="1"/>
          </p:cNvSpPr>
          <p:nvPr>
            <p:ph type="title"/>
          </p:nvPr>
        </p:nvSpPr>
        <p:spPr>
          <a:xfrm>
            <a:off x="301083" y="365126"/>
            <a:ext cx="11052717" cy="928416"/>
          </a:xfrm>
          <a:prstGeom prst="rect">
            <a:avLst/>
          </a:prstGeom>
        </p:spPr>
        <p:txBody>
          <a:bodyPr lIns="0" anchor="t">
            <a:noAutofit/>
          </a:bodyPr>
          <a:lstStyle>
            <a:lvl1pPr>
              <a:defRPr sz="3600" b="1">
                <a:solidFill>
                  <a:schemeClr val="accent2"/>
                </a:solidFill>
              </a:defRPr>
            </a:lvl1pPr>
          </a:lstStyle>
          <a:p>
            <a:r>
              <a:rPr lang="en-US"/>
              <a:t>Click to edit Master title style</a:t>
            </a:r>
            <a:endParaRPr lang="en-US" dirty="0"/>
          </a:p>
        </p:txBody>
      </p:sp>
      <p:cxnSp>
        <p:nvCxnSpPr>
          <p:cNvPr id="10" name="Straight Connector 9">
            <a:extLst>
              <a:ext uri="{FF2B5EF4-FFF2-40B4-BE49-F238E27FC236}">
                <a16:creationId xmlns:a16="http://schemas.microsoft.com/office/drawing/2014/main" id="{B4D3F003-1916-B162-B73C-40F4120119AF}"/>
              </a:ext>
            </a:extLst>
          </p:cNvPr>
          <p:cNvCxnSpPr>
            <a:cxnSpLocks/>
          </p:cNvCxnSpPr>
          <p:nvPr userDrawn="1"/>
        </p:nvCxnSpPr>
        <p:spPr>
          <a:xfrm>
            <a:off x="299763" y="62610"/>
            <a:ext cx="964367" cy="0"/>
          </a:xfrm>
          <a:prstGeom prst="line">
            <a:avLst/>
          </a:prstGeom>
          <a:ln w="127000">
            <a:solidFill>
              <a:schemeClr val="accent4"/>
            </a:solidFill>
          </a:ln>
        </p:spPr>
        <p:style>
          <a:lnRef idx="2">
            <a:schemeClr val="accent1"/>
          </a:lnRef>
          <a:fillRef idx="0">
            <a:schemeClr val="accent1"/>
          </a:fillRef>
          <a:effectRef idx="1">
            <a:schemeClr val="accent1"/>
          </a:effectRef>
          <a:fontRef idx="minor">
            <a:schemeClr val="tx1"/>
          </a:fontRef>
        </p:style>
      </p:cxnSp>
      <p:sp>
        <p:nvSpPr>
          <p:cNvPr id="12" name="Slide Number Placeholder 5">
            <a:extLst>
              <a:ext uri="{FF2B5EF4-FFF2-40B4-BE49-F238E27FC236}">
                <a16:creationId xmlns:a16="http://schemas.microsoft.com/office/drawing/2014/main" id="{D43EF9F3-411A-06C2-F7D9-4260C7884981}"/>
              </a:ext>
            </a:extLst>
          </p:cNvPr>
          <p:cNvSpPr>
            <a:spLocks noGrp="1"/>
          </p:cNvSpPr>
          <p:nvPr>
            <p:ph type="sldNum" sz="quarter" idx="4"/>
          </p:nvPr>
        </p:nvSpPr>
        <p:spPr>
          <a:xfrm>
            <a:off x="11694160" y="6356350"/>
            <a:ext cx="497840" cy="501650"/>
          </a:xfrm>
          <a:prstGeom prst="rect">
            <a:avLst/>
          </a:prstGeom>
        </p:spPr>
        <p:txBody>
          <a:bodyPr anchor="ctr"/>
          <a:lstStyle>
            <a:lvl1pPr algn="ctr">
              <a:defRPr sz="1400"/>
            </a:lvl1pPr>
          </a:lstStyle>
          <a:p>
            <a:fld id="{8CD163E1-72E7-7944-A73E-F4FF5EB080ED}" type="slidenum">
              <a:rPr lang="en-US" smtClean="0"/>
              <a:pPr/>
              <a:t>‹#›</a:t>
            </a:fld>
            <a:endParaRPr lang="en-US" dirty="0"/>
          </a:p>
        </p:txBody>
      </p:sp>
      <p:sp>
        <p:nvSpPr>
          <p:cNvPr id="3" name="Content Placeholder 2">
            <a:extLst>
              <a:ext uri="{FF2B5EF4-FFF2-40B4-BE49-F238E27FC236}">
                <a16:creationId xmlns:a16="http://schemas.microsoft.com/office/drawing/2014/main" id="{463AA941-4975-625B-305A-D675F69E7AE3}"/>
              </a:ext>
            </a:extLst>
          </p:cNvPr>
          <p:cNvSpPr>
            <a:spLocks noGrp="1"/>
          </p:cNvSpPr>
          <p:nvPr>
            <p:ph idx="15"/>
          </p:nvPr>
        </p:nvSpPr>
        <p:spPr>
          <a:xfrm>
            <a:off x="4280571" y="3078480"/>
            <a:ext cx="3200400" cy="2922115"/>
          </a:xfrm>
          <a:prstGeom prst="rect">
            <a:avLst/>
          </a:prstGeom>
        </p:spPr>
        <p:txBody>
          <a:bodyPr lIns="0">
            <a:noAutofit/>
          </a:bodyPr>
          <a:lstStyle>
            <a:lvl1pPr marL="0" indent="0" algn="l">
              <a:buFontTx/>
              <a:buNone/>
              <a:defRPr>
                <a:solidFill>
                  <a:schemeClr val="tx1"/>
                </a:solidFill>
              </a:defRPr>
            </a:lvl1pPr>
            <a:lvl2pPr marL="9525" indent="0" algn="l">
              <a:lnSpc>
                <a:spcPct val="110000"/>
              </a:lnSpc>
              <a:spcBef>
                <a:spcPts val="1000"/>
              </a:spcBef>
              <a:buFontTx/>
              <a:buNone/>
              <a:tabLst/>
              <a:defRPr>
                <a:solidFill>
                  <a:schemeClr val="tx1"/>
                </a:solidFill>
              </a:defRPr>
            </a:lvl2pPr>
            <a:lvl3pPr marL="9525" indent="0" algn="l">
              <a:lnSpc>
                <a:spcPct val="110000"/>
              </a:lnSpc>
              <a:spcBef>
                <a:spcPts val="1000"/>
              </a:spcBef>
              <a:buFontTx/>
              <a:buNone/>
              <a:tabLst>
                <a:tab pos="914400" algn="l"/>
              </a:tabLst>
              <a:defRPr>
                <a:solidFill>
                  <a:schemeClr val="tx1"/>
                </a:solidFill>
              </a:defRPr>
            </a:lvl3pPr>
            <a:lvl4pPr marL="9525" indent="0" algn="l">
              <a:lnSpc>
                <a:spcPct val="110000"/>
              </a:lnSpc>
              <a:spcBef>
                <a:spcPts val="1000"/>
              </a:spcBef>
              <a:buFontTx/>
              <a:buNone/>
              <a:tabLst/>
              <a:defRPr>
                <a:solidFill>
                  <a:schemeClr val="tx1"/>
                </a:solidFill>
              </a:defRPr>
            </a:lvl4pPr>
            <a:lvl5pPr marL="9525" indent="0" algn="l">
              <a:lnSpc>
                <a:spcPct val="110000"/>
              </a:lnSpc>
              <a:spcBef>
                <a:spcPts val="1000"/>
              </a:spcBef>
              <a:buFontTx/>
              <a:buNone/>
              <a:tabLst/>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Oval 3">
            <a:extLst>
              <a:ext uri="{FF2B5EF4-FFF2-40B4-BE49-F238E27FC236}">
                <a16:creationId xmlns:a16="http://schemas.microsoft.com/office/drawing/2014/main" id="{3DA4EB31-A152-0EC3-138C-6FA973AF9030}"/>
              </a:ext>
            </a:extLst>
          </p:cNvPr>
          <p:cNvSpPr/>
          <p:nvPr userDrawn="1"/>
        </p:nvSpPr>
        <p:spPr>
          <a:xfrm>
            <a:off x="1303018" y="1224278"/>
            <a:ext cx="1407161" cy="1407161"/>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ontent Placeholder 2">
            <a:extLst>
              <a:ext uri="{FF2B5EF4-FFF2-40B4-BE49-F238E27FC236}">
                <a16:creationId xmlns:a16="http://schemas.microsoft.com/office/drawing/2014/main" id="{66E2B3F8-3C76-CA5F-4A3D-E9A56E32A435}"/>
              </a:ext>
            </a:extLst>
          </p:cNvPr>
          <p:cNvSpPr>
            <a:spLocks noGrp="1"/>
          </p:cNvSpPr>
          <p:nvPr>
            <p:ph idx="16"/>
          </p:nvPr>
        </p:nvSpPr>
        <p:spPr>
          <a:xfrm>
            <a:off x="406398" y="3078480"/>
            <a:ext cx="3200400" cy="2922115"/>
          </a:xfrm>
          <a:prstGeom prst="rect">
            <a:avLst/>
          </a:prstGeom>
        </p:spPr>
        <p:txBody>
          <a:bodyPr lIns="0">
            <a:noAutofit/>
          </a:bodyPr>
          <a:lstStyle>
            <a:lvl1pPr marL="0" indent="0" algn="l">
              <a:buFontTx/>
              <a:buNone/>
              <a:defRPr>
                <a:solidFill>
                  <a:schemeClr val="tx1"/>
                </a:solidFill>
              </a:defRPr>
            </a:lvl1pPr>
            <a:lvl2pPr marL="9525" indent="0" algn="l">
              <a:lnSpc>
                <a:spcPct val="110000"/>
              </a:lnSpc>
              <a:spcBef>
                <a:spcPts val="1000"/>
              </a:spcBef>
              <a:buFontTx/>
              <a:buNone/>
              <a:tabLst/>
              <a:defRPr>
                <a:solidFill>
                  <a:schemeClr val="tx1"/>
                </a:solidFill>
              </a:defRPr>
            </a:lvl2pPr>
            <a:lvl3pPr marL="9525" indent="0" algn="l">
              <a:lnSpc>
                <a:spcPct val="110000"/>
              </a:lnSpc>
              <a:spcBef>
                <a:spcPts val="1000"/>
              </a:spcBef>
              <a:buFontTx/>
              <a:buNone/>
              <a:tabLst>
                <a:tab pos="914400" algn="l"/>
              </a:tabLst>
              <a:defRPr>
                <a:solidFill>
                  <a:schemeClr val="tx1"/>
                </a:solidFill>
              </a:defRPr>
            </a:lvl3pPr>
            <a:lvl4pPr marL="9525" indent="0" algn="l">
              <a:lnSpc>
                <a:spcPct val="110000"/>
              </a:lnSpc>
              <a:spcBef>
                <a:spcPts val="1000"/>
              </a:spcBef>
              <a:buFontTx/>
              <a:buNone/>
              <a:tabLst/>
              <a:defRPr>
                <a:solidFill>
                  <a:schemeClr val="tx1"/>
                </a:solidFill>
              </a:defRPr>
            </a:lvl4pPr>
            <a:lvl5pPr marL="9525" indent="0" algn="l">
              <a:lnSpc>
                <a:spcPct val="110000"/>
              </a:lnSpc>
              <a:spcBef>
                <a:spcPts val="1000"/>
              </a:spcBef>
              <a:buFontTx/>
              <a:buNone/>
              <a:tabLst/>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Content Placeholder 2">
            <a:extLst>
              <a:ext uri="{FF2B5EF4-FFF2-40B4-BE49-F238E27FC236}">
                <a16:creationId xmlns:a16="http://schemas.microsoft.com/office/drawing/2014/main" id="{E2B3C784-9B9F-ECB7-3791-196AF2EFEC81}"/>
              </a:ext>
            </a:extLst>
          </p:cNvPr>
          <p:cNvSpPr>
            <a:spLocks noGrp="1"/>
          </p:cNvSpPr>
          <p:nvPr>
            <p:ph idx="18"/>
          </p:nvPr>
        </p:nvSpPr>
        <p:spPr>
          <a:xfrm>
            <a:off x="8154745" y="3078480"/>
            <a:ext cx="3200400" cy="2922115"/>
          </a:xfrm>
          <a:prstGeom prst="rect">
            <a:avLst/>
          </a:prstGeom>
        </p:spPr>
        <p:txBody>
          <a:bodyPr lIns="0">
            <a:noAutofit/>
          </a:bodyPr>
          <a:lstStyle>
            <a:lvl1pPr marL="0" indent="0" algn="l">
              <a:buFontTx/>
              <a:buNone/>
              <a:defRPr>
                <a:solidFill>
                  <a:schemeClr val="tx1"/>
                </a:solidFill>
              </a:defRPr>
            </a:lvl1pPr>
            <a:lvl2pPr marL="9525" indent="0" algn="l">
              <a:lnSpc>
                <a:spcPct val="110000"/>
              </a:lnSpc>
              <a:spcBef>
                <a:spcPts val="1000"/>
              </a:spcBef>
              <a:buFontTx/>
              <a:buNone/>
              <a:tabLst/>
              <a:defRPr>
                <a:solidFill>
                  <a:schemeClr val="tx1"/>
                </a:solidFill>
              </a:defRPr>
            </a:lvl2pPr>
            <a:lvl3pPr marL="9525" indent="0" algn="l">
              <a:lnSpc>
                <a:spcPct val="110000"/>
              </a:lnSpc>
              <a:spcBef>
                <a:spcPts val="1000"/>
              </a:spcBef>
              <a:buFontTx/>
              <a:buNone/>
              <a:tabLst>
                <a:tab pos="914400" algn="l"/>
              </a:tabLst>
              <a:defRPr>
                <a:solidFill>
                  <a:schemeClr val="tx1"/>
                </a:solidFill>
              </a:defRPr>
            </a:lvl3pPr>
            <a:lvl4pPr marL="9525" indent="0" algn="l">
              <a:lnSpc>
                <a:spcPct val="110000"/>
              </a:lnSpc>
              <a:spcBef>
                <a:spcPts val="1000"/>
              </a:spcBef>
              <a:buFontTx/>
              <a:buNone/>
              <a:tabLst/>
              <a:defRPr>
                <a:solidFill>
                  <a:schemeClr val="tx1"/>
                </a:solidFill>
              </a:defRPr>
            </a:lvl4pPr>
            <a:lvl5pPr marL="9525" indent="0" algn="l">
              <a:lnSpc>
                <a:spcPct val="110000"/>
              </a:lnSpc>
              <a:spcBef>
                <a:spcPts val="1000"/>
              </a:spcBef>
              <a:buFontTx/>
              <a:buNone/>
              <a:tabLst/>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Oval 14">
            <a:extLst>
              <a:ext uri="{FF2B5EF4-FFF2-40B4-BE49-F238E27FC236}">
                <a16:creationId xmlns:a16="http://schemas.microsoft.com/office/drawing/2014/main" id="{DB0415FE-822C-3583-3330-8BC562E217A4}"/>
              </a:ext>
            </a:extLst>
          </p:cNvPr>
          <p:cNvSpPr/>
          <p:nvPr userDrawn="1"/>
        </p:nvSpPr>
        <p:spPr>
          <a:xfrm>
            <a:off x="5177191" y="1193798"/>
            <a:ext cx="1407161" cy="1407161"/>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69CF91D4-33FD-DEFC-F6E4-6C5ADCCA1125}"/>
              </a:ext>
            </a:extLst>
          </p:cNvPr>
          <p:cNvSpPr/>
          <p:nvPr userDrawn="1"/>
        </p:nvSpPr>
        <p:spPr>
          <a:xfrm>
            <a:off x="9051365" y="1153158"/>
            <a:ext cx="1407161" cy="1407161"/>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nline Image Placeholder 17">
            <a:extLst>
              <a:ext uri="{FF2B5EF4-FFF2-40B4-BE49-F238E27FC236}">
                <a16:creationId xmlns:a16="http://schemas.microsoft.com/office/drawing/2014/main" id="{0A0D64D7-F588-1EBD-57DD-4233F21E2669}"/>
              </a:ext>
            </a:extLst>
          </p:cNvPr>
          <p:cNvSpPr>
            <a:spLocks noGrp="1"/>
          </p:cNvSpPr>
          <p:nvPr>
            <p:ph type="clipArt" sz="quarter" idx="23" hasCustomPrompt="1"/>
          </p:nvPr>
        </p:nvSpPr>
        <p:spPr>
          <a:xfrm>
            <a:off x="1377949" y="1307720"/>
            <a:ext cx="1257299" cy="1257299"/>
          </a:xfrm>
          <a:noFill/>
        </p:spPr>
        <p:txBody>
          <a:bodyPr anchor="ctr">
            <a:normAutofit/>
          </a:bodyPr>
          <a:lstStyle>
            <a:lvl1pPr marL="0" indent="0" algn="ctr">
              <a:buNone/>
              <a:defRPr sz="1800"/>
            </a:lvl1pPr>
          </a:lstStyle>
          <a:p>
            <a:r>
              <a:rPr lang="en-US" dirty="0"/>
              <a:t>ICON</a:t>
            </a:r>
          </a:p>
        </p:txBody>
      </p:sp>
      <p:sp>
        <p:nvSpPr>
          <p:cNvPr id="18" name="Online Image Placeholder 17">
            <a:extLst>
              <a:ext uri="{FF2B5EF4-FFF2-40B4-BE49-F238E27FC236}">
                <a16:creationId xmlns:a16="http://schemas.microsoft.com/office/drawing/2014/main" id="{5E598BB8-262E-974D-DC1E-67984D9D3E68}"/>
              </a:ext>
            </a:extLst>
          </p:cNvPr>
          <p:cNvSpPr>
            <a:spLocks noGrp="1"/>
          </p:cNvSpPr>
          <p:nvPr>
            <p:ph type="clipArt" sz="quarter" idx="24" hasCustomPrompt="1"/>
          </p:nvPr>
        </p:nvSpPr>
        <p:spPr>
          <a:xfrm>
            <a:off x="5252122" y="1307720"/>
            <a:ext cx="1257299" cy="1257299"/>
          </a:xfrm>
          <a:noFill/>
        </p:spPr>
        <p:txBody>
          <a:bodyPr anchor="ctr">
            <a:normAutofit/>
          </a:bodyPr>
          <a:lstStyle>
            <a:lvl1pPr marL="0" indent="0" algn="ctr">
              <a:buNone/>
              <a:defRPr sz="1800"/>
            </a:lvl1pPr>
          </a:lstStyle>
          <a:p>
            <a:r>
              <a:rPr lang="en-US" dirty="0"/>
              <a:t>ICON</a:t>
            </a:r>
          </a:p>
        </p:txBody>
      </p:sp>
      <p:sp>
        <p:nvSpPr>
          <p:cNvPr id="19" name="Online Image Placeholder 17">
            <a:extLst>
              <a:ext uri="{FF2B5EF4-FFF2-40B4-BE49-F238E27FC236}">
                <a16:creationId xmlns:a16="http://schemas.microsoft.com/office/drawing/2014/main" id="{10B7CCB6-9D8D-BF2B-E73C-363C404D9BB5}"/>
              </a:ext>
            </a:extLst>
          </p:cNvPr>
          <p:cNvSpPr>
            <a:spLocks noGrp="1"/>
          </p:cNvSpPr>
          <p:nvPr>
            <p:ph type="clipArt" sz="quarter" idx="26" hasCustomPrompt="1"/>
          </p:nvPr>
        </p:nvSpPr>
        <p:spPr>
          <a:xfrm>
            <a:off x="9126296" y="1307720"/>
            <a:ext cx="1257299" cy="1257299"/>
          </a:xfrm>
          <a:noFill/>
        </p:spPr>
        <p:txBody>
          <a:bodyPr anchor="ctr">
            <a:normAutofit/>
          </a:bodyPr>
          <a:lstStyle>
            <a:lvl1pPr marL="0" indent="0" algn="ctr">
              <a:buNone/>
              <a:defRPr sz="1800"/>
            </a:lvl1pPr>
          </a:lstStyle>
          <a:p>
            <a:r>
              <a:rPr lang="en-US" dirty="0"/>
              <a:t>ICON</a:t>
            </a:r>
          </a:p>
        </p:txBody>
      </p:sp>
    </p:spTree>
    <p:extLst>
      <p:ext uri="{BB962C8B-B14F-4D97-AF65-F5344CB8AC3E}">
        <p14:creationId xmlns:p14="http://schemas.microsoft.com/office/powerpoint/2010/main" val="412056159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3_CIRCLES_REVERS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A329B8CD-BBB7-1D4F-584B-2B67EFCBE3A9}"/>
              </a:ext>
            </a:extLst>
          </p:cNvPr>
          <p:cNvSpPr/>
          <p:nvPr userDrawn="1"/>
        </p:nvSpPr>
        <p:spPr>
          <a:xfrm>
            <a:off x="0" y="-1"/>
            <a:ext cx="12192000" cy="6333893"/>
          </a:xfrm>
          <a:prstGeom prst="rect">
            <a:avLst/>
          </a:prstGeom>
          <a:solidFill>
            <a:srgbClr val="0C30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9AC8F80-8CDB-4649-7DF0-205F324F9A2C}"/>
              </a:ext>
            </a:extLst>
          </p:cNvPr>
          <p:cNvSpPr>
            <a:spLocks noGrp="1"/>
          </p:cNvSpPr>
          <p:nvPr>
            <p:ph type="title"/>
          </p:nvPr>
        </p:nvSpPr>
        <p:spPr>
          <a:xfrm>
            <a:off x="301083" y="365126"/>
            <a:ext cx="11052717" cy="928416"/>
          </a:xfrm>
          <a:prstGeom prst="rect">
            <a:avLst/>
          </a:prstGeom>
        </p:spPr>
        <p:txBody>
          <a:bodyPr lIns="0" anchor="t">
            <a:noAutofit/>
          </a:bodyPr>
          <a:lstStyle>
            <a:lvl1pPr>
              <a:defRPr sz="3600" b="1">
                <a:solidFill>
                  <a:schemeClr val="bg1"/>
                </a:solidFill>
              </a:defRPr>
            </a:lvl1pPr>
          </a:lstStyle>
          <a:p>
            <a:r>
              <a:rPr lang="en-US"/>
              <a:t>Click to edit Master title style</a:t>
            </a:r>
            <a:endParaRPr lang="en-US" dirty="0"/>
          </a:p>
        </p:txBody>
      </p:sp>
      <p:cxnSp>
        <p:nvCxnSpPr>
          <p:cNvPr id="10" name="Straight Connector 9">
            <a:extLst>
              <a:ext uri="{FF2B5EF4-FFF2-40B4-BE49-F238E27FC236}">
                <a16:creationId xmlns:a16="http://schemas.microsoft.com/office/drawing/2014/main" id="{B4D3F003-1916-B162-B73C-40F4120119AF}"/>
              </a:ext>
            </a:extLst>
          </p:cNvPr>
          <p:cNvCxnSpPr>
            <a:cxnSpLocks/>
          </p:cNvCxnSpPr>
          <p:nvPr userDrawn="1"/>
        </p:nvCxnSpPr>
        <p:spPr>
          <a:xfrm>
            <a:off x="299763" y="62610"/>
            <a:ext cx="964367" cy="0"/>
          </a:xfrm>
          <a:prstGeom prst="line">
            <a:avLst/>
          </a:prstGeom>
          <a:ln w="127000">
            <a:solidFill>
              <a:schemeClr val="accent4"/>
            </a:solidFill>
          </a:ln>
        </p:spPr>
        <p:style>
          <a:lnRef idx="2">
            <a:schemeClr val="accent1"/>
          </a:lnRef>
          <a:fillRef idx="0">
            <a:schemeClr val="accent1"/>
          </a:fillRef>
          <a:effectRef idx="1">
            <a:schemeClr val="accent1"/>
          </a:effectRef>
          <a:fontRef idx="minor">
            <a:schemeClr val="tx1"/>
          </a:fontRef>
        </p:style>
      </p:cxnSp>
      <p:sp>
        <p:nvSpPr>
          <p:cNvPr id="13" name="Slide Number Placeholder 5">
            <a:extLst>
              <a:ext uri="{FF2B5EF4-FFF2-40B4-BE49-F238E27FC236}">
                <a16:creationId xmlns:a16="http://schemas.microsoft.com/office/drawing/2014/main" id="{93E35D39-0E67-F379-F7C7-B59CAB4E6C4E}"/>
              </a:ext>
            </a:extLst>
          </p:cNvPr>
          <p:cNvSpPr>
            <a:spLocks noGrp="1"/>
          </p:cNvSpPr>
          <p:nvPr>
            <p:ph type="sldNum" sz="quarter" idx="4"/>
          </p:nvPr>
        </p:nvSpPr>
        <p:spPr>
          <a:xfrm>
            <a:off x="11694160" y="6356350"/>
            <a:ext cx="497840" cy="501650"/>
          </a:xfrm>
          <a:prstGeom prst="rect">
            <a:avLst/>
          </a:prstGeom>
        </p:spPr>
        <p:txBody>
          <a:bodyPr anchor="ctr"/>
          <a:lstStyle>
            <a:lvl1pPr algn="ctr">
              <a:defRPr sz="1400"/>
            </a:lvl1pPr>
          </a:lstStyle>
          <a:p>
            <a:fld id="{8CD163E1-72E7-7944-A73E-F4FF5EB080ED}" type="slidenum">
              <a:rPr lang="en-US" smtClean="0"/>
              <a:pPr/>
              <a:t>‹#›</a:t>
            </a:fld>
            <a:endParaRPr lang="en-US" dirty="0"/>
          </a:p>
        </p:txBody>
      </p:sp>
      <p:sp>
        <p:nvSpPr>
          <p:cNvPr id="3" name="Content Placeholder 2">
            <a:extLst>
              <a:ext uri="{FF2B5EF4-FFF2-40B4-BE49-F238E27FC236}">
                <a16:creationId xmlns:a16="http://schemas.microsoft.com/office/drawing/2014/main" id="{79D5F1BC-934D-9C06-1ED5-E400F0078D94}"/>
              </a:ext>
            </a:extLst>
          </p:cNvPr>
          <p:cNvSpPr>
            <a:spLocks noGrp="1"/>
          </p:cNvSpPr>
          <p:nvPr>
            <p:ph idx="15"/>
          </p:nvPr>
        </p:nvSpPr>
        <p:spPr>
          <a:xfrm>
            <a:off x="4280571" y="3078480"/>
            <a:ext cx="3200400" cy="2922115"/>
          </a:xfrm>
          <a:prstGeom prst="rect">
            <a:avLst/>
          </a:prstGeom>
        </p:spPr>
        <p:txBody>
          <a:bodyPr lIns="0">
            <a:noAutofit/>
          </a:bodyPr>
          <a:lstStyle>
            <a:lvl1pPr marL="0" indent="0" algn="l">
              <a:buFontTx/>
              <a:buNone/>
              <a:defRPr>
                <a:solidFill>
                  <a:schemeClr val="bg1"/>
                </a:solidFill>
              </a:defRPr>
            </a:lvl1pPr>
            <a:lvl2pPr marL="9525" indent="0" algn="l">
              <a:lnSpc>
                <a:spcPct val="110000"/>
              </a:lnSpc>
              <a:spcBef>
                <a:spcPts val="1000"/>
              </a:spcBef>
              <a:buFontTx/>
              <a:buNone/>
              <a:tabLst/>
              <a:defRPr>
                <a:solidFill>
                  <a:schemeClr val="bg1"/>
                </a:solidFill>
              </a:defRPr>
            </a:lvl2pPr>
            <a:lvl3pPr marL="9525" indent="0" algn="l">
              <a:lnSpc>
                <a:spcPct val="110000"/>
              </a:lnSpc>
              <a:spcBef>
                <a:spcPts val="1000"/>
              </a:spcBef>
              <a:buFontTx/>
              <a:buNone/>
              <a:tabLst>
                <a:tab pos="914400" algn="l"/>
              </a:tabLst>
              <a:defRPr>
                <a:solidFill>
                  <a:schemeClr val="bg1"/>
                </a:solidFill>
              </a:defRPr>
            </a:lvl3pPr>
            <a:lvl4pPr marL="9525" indent="0" algn="l">
              <a:lnSpc>
                <a:spcPct val="110000"/>
              </a:lnSpc>
              <a:spcBef>
                <a:spcPts val="1000"/>
              </a:spcBef>
              <a:buFontTx/>
              <a:buNone/>
              <a:tabLst/>
              <a:defRPr>
                <a:solidFill>
                  <a:schemeClr val="bg1"/>
                </a:solidFill>
              </a:defRPr>
            </a:lvl4pPr>
            <a:lvl5pPr marL="9525" indent="0" algn="l">
              <a:lnSpc>
                <a:spcPct val="110000"/>
              </a:lnSpc>
              <a:spcBef>
                <a:spcPts val="1000"/>
              </a:spcBef>
              <a:buFontTx/>
              <a:buNone/>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Oval 3">
            <a:extLst>
              <a:ext uri="{FF2B5EF4-FFF2-40B4-BE49-F238E27FC236}">
                <a16:creationId xmlns:a16="http://schemas.microsoft.com/office/drawing/2014/main" id="{63D50AFE-29D0-7A93-4212-1A3042EEF15C}"/>
              </a:ext>
            </a:extLst>
          </p:cNvPr>
          <p:cNvSpPr/>
          <p:nvPr userDrawn="1"/>
        </p:nvSpPr>
        <p:spPr>
          <a:xfrm>
            <a:off x="1303018" y="1224278"/>
            <a:ext cx="1407161" cy="1407161"/>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2">
            <a:extLst>
              <a:ext uri="{FF2B5EF4-FFF2-40B4-BE49-F238E27FC236}">
                <a16:creationId xmlns:a16="http://schemas.microsoft.com/office/drawing/2014/main" id="{31A13E9A-2715-8EBA-4E13-1C31A3EDB721}"/>
              </a:ext>
            </a:extLst>
          </p:cNvPr>
          <p:cNvSpPr>
            <a:spLocks noGrp="1"/>
          </p:cNvSpPr>
          <p:nvPr>
            <p:ph idx="16"/>
          </p:nvPr>
        </p:nvSpPr>
        <p:spPr>
          <a:xfrm>
            <a:off x="406398" y="3078480"/>
            <a:ext cx="3200400" cy="2922115"/>
          </a:xfrm>
          <a:prstGeom prst="rect">
            <a:avLst/>
          </a:prstGeom>
        </p:spPr>
        <p:txBody>
          <a:bodyPr lIns="0">
            <a:noAutofit/>
          </a:bodyPr>
          <a:lstStyle>
            <a:lvl1pPr marL="0" indent="0" algn="l">
              <a:buFontTx/>
              <a:buNone/>
              <a:defRPr>
                <a:solidFill>
                  <a:schemeClr val="bg1"/>
                </a:solidFill>
              </a:defRPr>
            </a:lvl1pPr>
            <a:lvl2pPr marL="9525" indent="0" algn="l">
              <a:lnSpc>
                <a:spcPct val="110000"/>
              </a:lnSpc>
              <a:spcBef>
                <a:spcPts val="1000"/>
              </a:spcBef>
              <a:buFontTx/>
              <a:buNone/>
              <a:tabLst/>
              <a:defRPr>
                <a:solidFill>
                  <a:schemeClr val="bg1"/>
                </a:solidFill>
              </a:defRPr>
            </a:lvl2pPr>
            <a:lvl3pPr marL="9525" indent="0" algn="l">
              <a:lnSpc>
                <a:spcPct val="110000"/>
              </a:lnSpc>
              <a:spcBef>
                <a:spcPts val="1000"/>
              </a:spcBef>
              <a:buFontTx/>
              <a:buNone/>
              <a:tabLst>
                <a:tab pos="914400" algn="l"/>
              </a:tabLst>
              <a:defRPr>
                <a:solidFill>
                  <a:schemeClr val="bg1"/>
                </a:solidFill>
              </a:defRPr>
            </a:lvl3pPr>
            <a:lvl4pPr marL="9525" indent="0" algn="l">
              <a:lnSpc>
                <a:spcPct val="110000"/>
              </a:lnSpc>
              <a:spcBef>
                <a:spcPts val="1000"/>
              </a:spcBef>
              <a:buFontTx/>
              <a:buNone/>
              <a:tabLst/>
              <a:defRPr>
                <a:solidFill>
                  <a:schemeClr val="bg1"/>
                </a:solidFill>
              </a:defRPr>
            </a:lvl4pPr>
            <a:lvl5pPr marL="9525" indent="0" algn="l">
              <a:lnSpc>
                <a:spcPct val="110000"/>
              </a:lnSpc>
              <a:spcBef>
                <a:spcPts val="1000"/>
              </a:spcBef>
              <a:buFontTx/>
              <a:buNone/>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2">
            <a:extLst>
              <a:ext uri="{FF2B5EF4-FFF2-40B4-BE49-F238E27FC236}">
                <a16:creationId xmlns:a16="http://schemas.microsoft.com/office/drawing/2014/main" id="{4B0A826C-EBBB-FE14-5188-A3C8364619F7}"/>
              </a:ext>
            </a:extLst>
          </p:cNvPr>
          <p:cNvSpPr>
            <a:spLocks noGrp="1"/>
          </p:cNvSpPr>
          <p:nvPr>
            <p:ph idx="18"/>
          </p:nvPr>
        </p:nvSpPr>
        <p:spPr>
          <a:xfrm>
            <a:off x="8154745" y="3078480"/>
            <a:ext cx="3200400" cy="2922115"/>
          </a:xfrm>
          <a:prstGeom prst="rect">
            <a:avLst/>
          </a:prstGeom>
        </p:spPr>
        <p:txBody>
          <a:bodyPr lIns="0">
            <a:noAutofit/>
          </a:bodyPr>
          <a:lstStyle>
            <a:lvl1pPr marL="0" indent="0" algn="l">
              <a:buFontTx/>
              <a:buNone/>
              <a:defRPr>
                <a:solidFill>
                  <a:schemeClr val="bg1"/>
                </a:solidFill>
              </a:defRPr>
            </a:lvl1pPr>
            <a:lvl2pPr marL="9525" indent="0" algn="l">
              <a:lnSpc>
                <a:spcPct val="110000"/>
              </a:lnSpc>
              <a:spcBef>
                <a:spcPts val="1000"/>
              </a:spcBef>
              <a:buFontTx/>
              <a:buNone/>
              <a:tabLst/>
              <a:defRPr>
                <a:solidFill>
                  <a:schemeClr val="bg1"/>
                </a:solidFill>
              </a:defRPr>
            </a:lvl2pPr>
            <a:lvl3pPr marL="9525" indent="0" algn="l">
              <a:lnSpc>
                <a:spcPct val="110000"/>
              </a:lnSpc>
              <a:spcBef>
                <a:spcPts val="1000"/>
              </a:spcBef>
              <a:buFontTx/>
              <a:buNone/>
              <a:tabLst>
                <a:tab pos="914400" algn="l"/>
              </a:tabLst>
              <a:defRPr>
                <a:solidFill>
                  <a:schemeClr val="bg1"/>
                </a:solidFill>
              </a:defRPr>
            </a:lvl3pPr>
            <a:lvl4pPr marL="9525" indent="0" algn="l">
              <a:lnSpc>
                <a:spcPct val="110000"/>
              </a:lnSpc>
              <a:spcBef>
                <a:spcPts val="1000"/>
              </a:spcBef>
              <a:buFontTx/>
              <a:buNone/>
              <a:tabLst/>
              <a:defRPr>
                <a:solidFill>
                  <a:schemeClr val="bg1"/>
                </a:solidFill>
              </a:defRPr>
            </a:lvl4pPr>
            <a:lvl5pPr marL="9525" indent="0" algn="l">
              <a:lnSpc>
                <a:spcPct val="110000"/>
              </a:lnSpc>
              <a:spcBef>
                <a:spcPts val="1000"/>
              </a:spcBef>
              <a:buFontTx/>
              <a:buNone/>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Oval 15">
            <a:extLst>
              <a:ext uri="{FF2B5EF4-FFF2-40B4-BE49-F238E27FC236}">
                <a16:creationId xmlns:a16="http://schemas.microsoft.com/office/drawing/2014/main" id="{5C80F9EB-6F32-94A3-43AE-8EFDF9535E25}"/>
              </a:ext>
            </a:extLst>
          </p:cNvPr>
          <p:cNvSpPr/>
          <p:nvPr userDrawn="1"/>
        </p:nvSpPr>
        <p:spPr>
          <a:xfrm>
            <a:off x="5177191" y="1193798"/>
            <a:ext cx="1407161" cy="1407161"/>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C4B4A598-D6B8-8BEF-BDC0-238E86290119}"/>
              </a:ext>
            </a:extLst>
          </p:cNvPr>
          <p:cNvSpPr/>
          <p:nvPr userDrawn="1"/>
        </p:nvSpPr>
        <p:spPr>
          <a:xfrm>
            <a:off x="9051365" y="1153158"/>
            <a:ext cx="1407161" cy="1407161"/>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nline Image Placeholder 17">
            <a:extLst>
              <a:ext uri="{FF2B5EF4-FFF2-40B4-BE49-F238E27FC236}">
                <a16:creationId xmlns:a16="http://schemas.microsoft.com/office/drawing/2014/main" id="{A6EAC705-C7A0-8C47-5D06-DB2A295EADFC}"/>
              </a:ext>
            </a:extLst>
          </p:cNvPr>
          <p:cNvSpPr>
            <a:spLocks noGrp="1"/>
          </p:cNvSpPr>
          <p:nvPr>
            <p:ph type="clipArt" sz="quarter" idx="23" hasCustomPrompt="1"/>
          </p:nvPr>
        </p:nvSpPr>
        <p:spPr>
          <a:xfrm>
            <a:off x="1377949" y="1307720"/>
            <a:ext cx="1257299" cy="1257299"/>
          </a:xfrm>
          <a:noFill/>
        </p:spPr>
        <p:txBody>
          <a:bodyPr anchor="ctr">
            <a:normAutofit/>
          </a:bodyPr>
          <a:lstStyle>
            <a:lvl1pPr marL="0" indent="0" algn="ctr">
              <a:buNone/>
              <a:defRPr sz="1800"/>
            </a:lvl1pPr>
          </a:lstStyle>
          <a:p>
            <a:r>
              <a:rPr lang="en-US" dirty="0"/>
              <a:t>ICON</a:t>
            </a:r>
          </a:p>
        </p:txBody>
      </p:sp>
      <p:sp>
        <p:nvSpPr>
          <p:cNvPr id="19" name="Online Image Placeholder 17">
            <a:extLst>
              <a:ext uri="{FF2B5EF4-FFF2-40B4-BE49-F238E27FC236}">
                <a16:creationId xmlns:a16="http://schemas.microsoft.com/office/drawing/2014/main" id="{B66C4FF5-1149-ACAE-D177-1846A498D778}"/>
              </a:ext>
            </a:extLst>
          </p:cNvPr>
          <p:cNvSpPr>
            <a:spLocks noGrp="1"/>
          </p:cNvSpPr>
          <p:nvPr>
            <p:ph type="clipArt" sz="quarter" idx="24" hasCustomPrompt="1"/>
          </p:nvPr>
        </p:nvSpPr>
        <p:spPr>
          <a:xfrm>
            <a:off x="5252122" y="1307720"/>
            <a:ext cx="1257299" cy="1257299"/>
          </a:xfrm>
          <a:noFill/>
        </p:spPr>
        <p:txBody>
          <a:bodyPr anchor="ctr">
            <a:normAutofit/>
          </a:bodyPr>
          <a:lstStyle>
            <a:lvl1pPr marL="0" indent="0" algn="ctr">
              <a:buNone/>
              <a:defRPr sz="1800"/>
            </a:lvl1pPr>
          </a:lstStyle>
          <a:p>
            <a:r>
              <a:rPr lang="en-US" dirty="0"/>
              <a:t>ICON</a:t>
            </a:r>
          </a:p>
        </p:txBody>
      </p:sp>
      <p:sp>
        <p:nvSpPr>
          <p:cNvPr id="20" name="Online Image Placeholder 17">
            <a:extLst>
              <a:ext uri="{FF2B5EF4-FFF2-40B4-BE49-F238E27FC236}">
                <a16:creationId xmlns:a16="http://schemas.microsoft.com/office/drawing/2014/main" id="{5FE9FBA2-7A42-C9EC-B249-B5BB44CC3412}"/>
              </a:ext>
            </a:extLst>
          </p:cNvPr>
          <p:cNvSpPr>
            <a:spLocks noGrp="1"/>
          </p:cNvSpPr>
          <p:nvPr>
            <p:ph type="clipArt" sz="quarter" idx="26" hasCustomPrompt="1"/>
          </p:nvPr>
        </p:nvSpPr>
        <p:spPr>
          <a:xfrm>
            <a:off x="9126296" y="1307720"/>
            <a:ext cx="1257299" cy="1257299"/>
          </a:xfrm>
          <a:noFill/>
        </p:spPr>
        <p:txBody>
          <a:bodyPr anchor="ctr">
            <a:normAutofit/>
          </a:bodyPr>
          <a:lstStyle>
            <a:lvl1pPr marL="0" indent="0" algn="ctr">
              <a:buNone/>
              <a:defRPr sz="1800"/>
            </a:lvl1pPr>
          </a:lstStyle>
          <a:p>
            <a:r>
              <a:rPr lang="en-US" dirty="0"/>
              <a:t>ICON</a:t>
            </a:r>
          </a:p>
        </p:txBody>
      </p:sp>
    </p:spTree>
    <p:extLst>
      <p:ext uri="{BB962C8B-B14F-4D97-AF65-F5344CB8AC3E}">
        <p14:creationId xmlns:p14="http://schemas.microsoft.com/office/powerpoint/2010/main" val="86887051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4_CIRCLES_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C8F80-8CDB-4649-7DF0-205F324F9A2C}"/>
              </a:ext>
            </a:extLst>
          </p:cNvPr>
          <p:cNvSpPr>
            <a:spLocks noGrp="1"/>
          </p:cNvSpPr>
          <p:nvPr>
            <p:ph type="title"/>
          </p:nvPr>
        </p:nvSpPr>
        <p:spPr>
          <a:xfrm>
            <a:off x="301083" y="365126"/>
            <a:ext cx="11052717" cy="928416"/>
          </a:xfrm>
          <a:prstGeom prst="rect">
            <a:avLst/>
          </a:prstGeom>
        </p:spPr>
        <p:txBody>
          <a:bodyPr lIns="0" anchor="t">
            <a:noAutofit/>
          </a:bodyPr>
          <a:lstStyle>
            <a:lvl1pPr>
              <a:defRPr sz="3600" b="1">
                <a:solidFill>
                  <a:schemeClr val="accent2"/>
                </a:solidFill>
              </a:defRPr>
            </a:lvl1pPr>
          </a:lstStyle>
          <a:p>
            <a:r>
              <a:rPr lang="en-US"/>
              <a:t>Click to edit Master title style</a:t>
            </a:r>
            <a:endParaRPr lang="en-US" dirty="0"/>
          </a:p>
        </p:txBody>
      </p:sp>
      <p:cxnSp>
        <p:nvCxnSpPr>
          <p:cNvPr id="10" name="Straight Connector 9">
            <a:extLst>
              <a:ext uri="{FF2B5EF4-FFF2-40B4-BE49-F238E27FC236}">
                <a16:creationId xmlns:a16="http://schemas.microsoft.com/office/drawing/2014/main" id="{B4D3F003-1916-B162-B73C-40F4120119AF}"/>
              </a:ext>
            </a:extLst>
          </p:cNvPr>
          <p:cNvCxnSpPr>
            <a:cxnSpLocks/>
          </p:cNvCxnSpPr>
          <p:nvPr userDrawn="1"/>
        </p:nvCxnSpPr>
        <p:spPr>
          <a:xfrm>
            <a:off x="299763" y="62610"/>
            <a:ext cx="964367" cy="0"/>
          </a:xfrm>
          <a:prstGeom prst="line">
            <a:avLst/>
          </a:prstGeom>
          <a:ln w="127000">
            <a:solidFill>
              <a:schemeClr val="accent4"/>
            </a:solidFill>
          </a:ln>
        </p:spPr>
        <p:style>
          <a:lnRef idx="2">
            <a:schemeClr val="accent1"/>
          </a:lnRef>
          <a:fillRef idx="0">
            <a:schemeClr val="accent1"/>
          </a:fillRef>
          <a:effectRef idx="1">
            <a:schemeClr val="accent1"/>
          </a:effectRef>
          <a:fontRef idx="minor">
            <a:schemeClr val="tx1"/>
          </a:fontRef>
        </p:style>
      </p:cxnSp>
      <p:sp>
        <p:nvSpPr>
          <p:cNvPr id="12" name="Slide Number Placeholder 5">
            <a:extLst>
              <a:ext uri="{FF2B5EF4-FFF2-40B4-BE49-F238E27FC236}">
                <a16:creationId xmlns:a16="http://schemas.microsoft.com/office/drawing/2014/main" id="{D43EF9F3-411A-06C2-F7D9-4260C7884981}"/>
              </a:ext>
            </a:extLst>
          </p:cNvPr>
          <p:cNvSpPr>
            <a:spLocks noGrp="1"/>
          </p:cNvSpPr>
          <p:nvPr>
            <p:ph type="sldNum" sz="quarter" idx="4"/>
          </p:nvPr>
        </p:nvSpPr>
        <p:spPr>
          <a:xfrm>
            <a:off x="11694160" y="6356350"/>
            <a:ext cx="497840" cy="501650"/>
          </a:xfrm>
          <a:prstGeom prst="rect">
            <a:avLst/>
          </a:prstGeom>
        </p:spPr>
        <p:txBody>
          <a:bodyPr anchor="ctr"/>
          <a:lstStyle>
            <a:lvl1pPr algn="ctr">
              <a:defRPr sz="1400"/>
            </a:lvl1pPr>
          </a:lstStyle>
          <a:p>
            <a:fld id="{8CD163E1-72E7-7944-A73E-F4FF5EB080ED}" type="slidenum">
              <a:rPr lang="en-US" smtClean="0"/>
              <a:pPr/>
              <a:t>‹#›</a:t>
            </a:fld>
            <a:endParaRPr lang="en-US" dirty="0"/>
          </a:p>
        </p:txBody>
      </p:sp>
      <p:sp>
        <p:nvSpPr>
          <p:cNvPr id="5" name="Content Placeholder 2">
            <a:extLst>
              <a:ext uri="{FF2B5EF4-FFF2-40B4-BE49-F238E27FC236}">
                <a16:creationId xmlns:a16="http://schemas.microsoft.com/office/drawing/2014/main" id="{FC42B650-D3D8-C316-58A2-79B7D17AC3DD}"/>
              </a:ext>
            </a:extLst>
          </p:cNvPr>
          <p:cNvSpPr>
            <a:spLocks noGrp="1"/>
          </p:cNvSpPr>
          <p:nvPr>
            <p:ph idx="15"/>
          </p:nvPr>
        </p:nvSpPr>
        <p:spPr>
          <a:xfrm>
            <a:off x="3354941" y="3078480"/>
            <a:ext cx="2103121" cy="2922115"/>
          </a:xfrm>
          <a:prstGeom prst="rect">
            <a:avLst/>
          </a:prstGeom>
        </p:spPr>
        <p:txBody>
          <a:bodyPr lIns="0">
            <a:noAutofit/>
          </a:bodyPr>
          <a:lstStyle>
            <a:lvl1pPr marL="0" indent="0" algn="l">
              <a:buFontTx/>
              <a:buNone/>
              <a:defRPr>
                <a:solidFill>
                  <a:schemeClr val="tx1"/>
                </a:solidFill>
              </a:defRPr>
            </a:lvl1pPr>
            <a:lvl2pPr marL="9525" indent="0" algn="l">
              <a:lnSpc>
                <a:spcPct val="110000"/>
              </a:lnSpc>
              <a:spcBef>
                <a:spcPts val="1000"/>
              </a:spcBef>
              <a:buFontTx/>
              <a:buNone/>
              <a:tabLst/>
              <a:defRPr>
                <a:solidFill>
                  <a:schemeClr val="tx1"/>
                </a:solidFill>
              </a:defRPr>
            </a:lvl2pPr>
            <a:lvl3pPr marL="9525" indent="0" algn="l">
              <a:lnSpc>
                <a:spcPct val="110000"/>
              </a:lnSpc>
              <a:spcBef>
                <a:spcPts val="1000"/>
              </a:spcBef>
              <a:buFontTx/>
              <a:buNone/>
              <a:tabLst>
                <a:tab pos="914400" algn="l"/>
              </a:tabLst>
              <a:defRPr>
                <a:solidFill>
                  <a:schemeClr val="tx1"/>
                </a:solidFill>
              </a:defRPr>
            </a:lvl3pPr>
            <a:lvl4pPr marL="9525" indent="0" algn="l">
              <a:lnSpc>
                <a:spcPct val="110000"/>
              </a:lnSpc>
              <a:spcBef>
                <a:spcPts val="1000"/>
              </a:spcBef>
              <a:buFontTx/>
              <a:buNone/>
              <a:tabLst/>
              <a:defRPr>
                <a:solidFill>
                  <a:schemeClr val="tx1"/>
                </a:solidFill>
              </a:defRPr>
            </a:lvl4pPr>
            <a:lvl5pPr marL="9525" indent="0" algn="l">
              <a:lnSpc>
                <a:spcPct val="110000"/>
              </a:lnSpc>
              <a:spcBef>
                <a:spcPts val="1000"/>
              </a:spcBef>
              <a:buFontTx/>
              <a:buNone/>
              <a:tabLst/>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Oval 5">
            <a:extLst>
              <a:ext uri="{FF2B5EF4-FFF2-40B4-BE49-F238E27FC236}">
                <a16:creationId xmlns:a16="http://schemas.microsoft.com/office/drawing/2014/main" id="{7378FCC6-26D7-7558-BC9F-CD0164B40B18}"/>
              </a:ext>
            </a:extLst>
          </p:cNvPr>
          <p:cNvSpPr/>
          <p:nvPr userDrawn="1"/>
        </p:nvSpPr>
        <p:spPr>
          <a:xfrm>
            <a:off x="754379" y="1224278"/>
            <a:ext cx="1407161" cy="1407161"/>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2">
            <a:extLst>
              <a:ext uri="{FF2B5EF4-FFF2-40B4-BE49-F238E27FC236}">
                <a16:creationId xmlns:a16="http://schemas.microsoft.com/office/drawing/2014/main" id="{589C68AF-FD33-6970-3232-8DF917B6334E}"/>
              </a:ext>
            </a:extLst>
          </p:cNvPr>
          <p:cNvSpPr>
            <a:spLocks noGrp="1"/>
          </p:cNvSpPr>
          <p:nvPr>
            <p:ph idx="16"/>
          </p:nvPr>
        </p:nvSpPr>
        <p:spPr>
          <a:xfrm>
            <a:off x="406399" y="3078480"/>
            <a:ext cx="2103121" cy="2922115"/>
          </a:xfrm>
          <a:prstGeom prst="rect">
            <a:avLst/>
          </a:prstGeom>
        </p:spPr>
        <p:txBody>
          <a:bodyPr lIns="0">
            <a:noAutofit/>
          </a:bodyPr>
          <a:lstStyle>
            <a:lvl1pPr marL="0" indent="0" algn="l">
              <a:buFontTx/>
              <a:buNone/>
              <a:defRPr>
                <a:solidFill>
                  <a:schemeClr val="tx1"/>
                </a:solidFill>
              </a:defRPr>
            </a:lvl1pPr>
            <a:lvl2pPr marL="9525" indent="0" algn="l">
              <a:lnSpc>
                <a:spcPct val="110000"/>
              </a:lnSpc>
              <a:spcBef>
                <a:spcPts val="1000"/>
              </a:spcBef>
              <a:buFontTx/>
              <a:buNone/>
              <a:tabLst/>
              <a:defRPr>
                <a:solidFill>
                  <a:schemeClr val="tx1"/>
                </a:solidFill>
              </a:defRPr>
            </a:lvl2pPr>
            <a:lvl3pPr marL="9525" indent="0" algn="l">
              <a:lnSpc>
                <a:spcPct val="110000"/>
              </a:lnSpc>
              <a:spcBef>
                <a:spcPts val="1000"/>
              </a:spcBef>
              <a:buFontTx/>
              <a:buNone/>
              <a:tabLst>
                <a:tab pos="914400" algn="l"/>
              </a:tabLst>
              <a:defRPr>
                <a:solidFill>
                  <a:schemeClr val="tx1"/>
                </a:solidFill>
              </a:defRPr>
            </a:lvl3pPr>
            <a:lvl4pPr marL="9525" indent="0" algn="l">
              <a:lnSpc>
                <a:spcPct val="110000"/>
              </a:lnSpc>
              <a:spcBef>
                <a:spcPts val="1000"/>
              </a:spcBef>
              <a:buFontTx/>
              <a:buNone/>
              <a:tabLst/>
              <a:defRPr>
                <a:solidFill>
                  <a:schemeClr val="tx1"/>
                </a:solidFill>
              </a:defRPr>
            </a:lvl4pPr>
            <a:lvl5pPr marL="9525" indent="0" algn="l">
              <a:lnSpc>
                <a:spcPct val="110000"/>
              </a:lnSpc>
              <a:spcBef>
                <a:spcPts val="1000"/>
              </a:spcBef>
              <a:buFontTx/>
              <a:buNone/>
              <a:tabLst/>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2">
            <a:extLst>
              <a:ext uri="{FF2B5EF4-FFF2-40B4-BE49-F238E27FC236}">
                <a16:creationId xmlns:a16="http://schemas.microsoft.com/office/drawing/2014/main" id="{BCD862F6-821D-1A0D-B7DE-3E03DBE4D8E5}"/>
              </a:ext>
            </a:extLst>
          </p:cNvPr>
          <p:cNvSpPr>
            <a:spLocks noGrp="1"/>
          </p:cNvSpPr>
          <p:nvPr>
            <p:ph idx="17"/>
          </p:nvPr>
        </p:nvSpPr>
        <p:spPr>
          <a:xfrm>
            <a:off x="6303483" y="3078480"/>
            <a:ext cx="2103121" cy="2922115"/>
          </a:xfrm>
          <a:prstGeom prst="rect">
            <a:avLst/>
          </a:prstGeom>
        </p:spPr>
        <p:txBody>
          <a:bodyPr lIns="0">
            <a:noAutofit/>
          </a:bodyPr>
          <a:lstStyle>
            <a:lvl1pPr marL="0" indent="0" algn="l">
              <a:buFontTx/>
              <a:buNone/>
              <a:defRPr>
                <a:solidFill>
                  <a:schemeClr val="tx1"/>
                </a:solidFill>
              </a:defRPr>
            </a:lvl1pPr>
            <a:lvl2pPr marL="9525" indent="0" algn="l">
              <a:lnSpc>
                <a:spcPct val="110000"/>
              </a:lnSpc>
              <a:spcBef>
                <a:spcPts val="1000"/>
              </a:spcBef>
              <a:buFontTx/>
              <a:buNone/>
              <a:tabLst/>
              <a:defRPr>
                <a:solidFill>
                  <a:schemeClr val="tx1"/>
                </a:solidFill>
              </a:defRPr>
            </a:lvl2pPr>
            <a:lvl3pPr marL="9525" indent="0" algn="l">
              <a:lnSpc>
                <a:spcPct val="110000"/>
              </a:lnSpc>
              <a:spcBef>
                <a:spcPts val="1000"/>
              </a:spcBef>
              <a:buFontTx/>
              <a:buNone/>
              <a:tabLst>
                <a:tab pos="914400" algn="l"/>
              </a:tabLst>
              <a:defRPr>
                <a:solidFill>
                  <a:schemeClr val="tx1"/>
                </a:solidFill>
              </a:defRPr>
            </a:lvl3pPr>
            <a:lvl4pPr marL="9525" indent="0" algn="l">
              <a:lnSpc>
                <a:spcPct val="110000"/>
              </a:lnSpc>
              <a:spcBef>
                <a:spcPts val="1000"/>
              </a:spcBef>
              <a:buFontTx/>
              <a:buNone/>
              <a:tabLst/>
              <a:defRPr>
                <a:solidFill>
                  <a:schemeClr val="tx1"/>
                </a:solidFill>
              </a:defRPr>
            </a:lvl4pPr>
            <a:lvl5pPr marL="9525" indent="0" algn="l">
              <a:lnSpc>
                <a:spcPct val="110000"/>
              </a:lnSpc>
              <a:spcBef>
                <a:spcPts val="1000"/>
              </a:spcBef>
              <a:buFontTx/>
              <a:buNone/>
              <a:tabLst/>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2">
            <a:extLst>
              <a:ext uri="{FF2B5EF4-FFF2-40B4-BE49-F238E27FC236}">
                <a16:creationId xmlns:a16="http://schemas.microsoft.com/office/drawing/2014/main" id="{370F0E24-9A86-BF62-40C6-733119D290A0}"/>
              </a:ext>
            </a:extLst>
          </p:cNvPr>
          <p:cNvSpPr>
            <a:spLocks noGrp="1"/>
          </p:cNvSpPr>
          <p:nvPr>
            <p:ph idx="18"/>
          </p:nvPr>
        </p:nvSpPr>
        <p:spPr>
          <a:xfrm>
            <a:off x="9252024" y="3078480"/>
            <a:ext cx="2103121" cy="2922115"/>
          </a:xfrm>
          <a:prstGeom prst="rect">
            <a:avLst/>
          </a:prstGeom>
        </p:spPr>
        <p:txBody>
          <a:bodyPr lIns="0">
            <a:noAutofit/>
          </a:bodyPr>
          <a:lstStyle>
            <a:lvl1pPr marL="0" indent="0" algn="l">
              <a:buFontTx/>
              <a:buNone/>
              <a:defRPr>
                <a:solidFill>
                  <a:schemeClr val="tx1"/>
                </a:solidFill>
              </a:defRPr>
            </a:lvl1pPr>
            <a:lvl2pPr marL="9525" indent="0" algn="l">
              <a:lnSpc>
                <a:spcPct val="110000"/>
              </a:lnSpc>
              <a:spcBef>
                <a:spcPts val="1000"/>
              </a:spcBef>
              <a:buFontTx/>
              <a:buNone/>
              <a:tabLst/>
              <a:defRPr>
                <a:solidFill>
                  <a:schemeClr val="tx1"/>
                </a:solidFill>
              </a:defRPr>
            </a:lvl2pPr>
            <a:lvl3pPr marL="9525" indent="0" algn="l">
              <a:lnSpc>
                <a:spcPct val="110000"/>
              </a:lnSpc>
              <a:spcBef>
                <a:spcPts val="1000"/>
              </a:spcBef>
              <a:buFontTx/>
              <a:buNone/>
              <a:tabLst>
                <a:tab pos="914400" algn="l"/>
              </a:tabLst>
              <a:defRPr>
                <a:solidFill>
                  <a:schemeClr val="tx1"/>
                </a:solidFill>
              </a:defRPr>
            </a:lvl3pPr>
            <a:lvl4pPr marL="9525" indent="0" algn="l">
              <a:lnSpc>
                <a:spcPct val="110000"/>
              </a:lnSpc>
              <a:spcBef>
                <a:spcPts val="1000"/>
              </a:spcBef>
              <a:buFontTx/>
              <a:buNone/>
              <a:tabLst/>
              <a:defRPr>
                <a:solidFill>
                  <a:schemeClr val="tx1"/>
                </a:solidFill>
              </a:defRPr>
            </a:lvl4pPr>
            <a:lvl5pPr marL="9525" indent="0" algn="l">
              <a:lnSpc>
                <a:spcPct val="110000"/>
              </a:lnSpc>
              <a:spcBef>
                <a:spcPts val="1000"/>
              </a:spcBef>
              <a:buFontTx/>
              <a:buNone/>
              <a:tabLst/>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Oval 10">
            <a:extLst>
              <a:ext uri="{FF2B5EF4-FFF2-40B4-BE49-F238E27FC236}">
                <a16:creationId xmlns:a16="http://schemas.microsoft.com/office/drawing/2014/main" id="{E09A769E-BC1A-E8D7-9775-A702ECF06801}"/>
              </a:ext>
            </a:extLst>
          </p:cNvPr>
          <p:cNvSpPr/>
          <p:nvPr userDrawn="1"/>
        </p:nvSpPr>
        <p:spPr>
          <a:xfrm>
            <a:off x="3702921" y="1193798"/>
            <a:ext cx="1407161" cy="1407161"/>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DA76A8EC-0B64-041D-E18D-927D86BFF158}"/>
              </a:ext>
            </a:extLst>
          </p:cNvPr>
          <p:cNvSpPr/>
          <p:nvPr userDrawn="1"/>
        </p:nvSpPr>
        <p:spPr>
          <a:xfrm>
            <a:off x="6651463" y="1173478"/>
            <a:ext cx="1407161" cy="1407161"/>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BE9C8272-406E-904C-F47F-A3DAEA57C177}"/>
              </a:ext>
            </a:extLst>
          </p:cNvPr>
          <p:cNvSpPr/>
          <p:nvPr userDrawn="1"/>
        </p:nvSpPr>
        <p:spPr>
          <a:xfrm>
            <a:off x="9600004" y="1153158"/>
            <a:ext cx="1407161" cy="1407161"/>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nline Image Placeholder 17">
            <a:extLst>
              <a:ext uri="{FF2B5EF4-FFF2-40B4-BE49-F238E27FC236}">
                <a16:creationId xmlns:a16="http://schemas.microsoft.com/office/drawing/2014/main" id="{003A1F73-3061-7F71-AB46-78129BD35CE6}"/>
              </a:ext>
            </a:extLst>
          </p:cNvPr>
          <p:cNvSpPr>
            <a:spLocks noGrp="1"/>
          </p:cNvSpPr>
          <p:nvPr>
            <p:ph type="clipArt" sz="quarter" idx="23" hasCustomPrompt="1"/>
          </p:nvPr>
        </p:nvSpPr>
        <p:spPr>
          <a:xfrm>
            <a:off x="829310" y="1307720"/>
            <a:ext cx="1257299" cy="1257299"/>
          </a:xfrm>
          <a:noFill/>
        </p:spPr>
        <p:txBody>
          <a:bodyPr anchor="ctr">
            <a:normAutofit/>
          </a:bodyPr>
          <a:lstStyle>
            <a:lvl1pPr marL="0" indent="0" algn="ctr">
              <a:buNone/>
              <a:defRPr sz="1800"/>
            </a:lvl1pPr>
          </a:lstStyle>
          <a:p>
            <a:r>
              <a:rPr lang="en-US" dirty="0"/>
              <a:t>ICON</a:t>
            </a:r>
          </a:p>
        </p:txBody>
      </p:sp>
      <p:sp>
        <p:nvSpPr>
          <p:cNvPr id="23" name="Online Image Placeholder 17">
            <a:extLst>
              <a:ext uri="{FF2B5EF4-FFF2-40B4-BE49-F238E27FC236}">
                <a16:creationId xmlns:a16="http://schemas.microsoft.com/office/drawing/2014/main" id="{AFA7800A-51D0-6B9A-F910-7850F26B02A7}"/>
              </a:ext>
            </a:extLst>
          </p:cNvPr>
          <p:cNvSpPr>
            <a:spLocks noGrp="1"/>
          </p:cNvSpPr>
          <p:nvPr>
            <p:ph type="clipArt" sz="quarter" idx="24" hasCustomPrompt="1"/>
          </p:nvPr>
        </p:nvSpPr>
        <p:spPr>
          <a:xfrm>
            <a:off x="3777852" y="1307720"/>
            <a:ext cx="1257299" cy="1257299"/>
          </a:xfrm>
          <a:noFill/>
        </p:spPr>
        <p:txBody>
          <a:bodyPr anchor="ctr">
            <a:normAutofit/>
          </a:bodyPr>
          <a:lstStyle>
            <a:lvl1pPr marL="0" indent="0" algn="ctr">
              <a:buNone/>
              <a:defRPr sz="1800"/>
            </a:lvl1pPr>
          </a:lstStyle>
          <a:p>
            <a:r>
              <a:rPr lang="en-US" dirty="0"/>
              <a:t>ICON</a:t>
            </a:r>
          </a:p>
        </p:txBody>
      </p:sp>
      <p:sp>
        <p:nvSpPr>
          <p:cNvPr id="24" name="Online Image Placeholder 17">
            <a:extLst>
              <a:ext uri="{FF2B5EF4-FFF2-40B4-BE49-F238E27FC236}">
                <a16:creationId xmlns:a16="http://schemas.microsoft.com/office/drawing/2014/main" id="{DDA8F5F9-A199-FD74-F3ED-BF5FEAD4D5F9}"/>
              </a:ext>
            </a:extLst>
          </p:cNvPr>
          <p:cNvSpPr>
            <a:spLocks noGrp="1"/>
          </p:cNvSpPr>
          <p:nvPr>
            <p:ph type="clipArt" sz="quarter" idx="25" hasCustomPrompt="1"/>
          </p:nvPr>
        </p:nvSpPr>
        <p:spPr>
          <a:xfrm>
            <a:off x="6726394" y="1307720"/>
            <a:ext cx="1257299" cy="1257299"/>
          </a:xfrm>
          <a:noFill/>
        </p:spPr>
        <p:txBody>
          <a:bodyPr anchor="ctr">
            <a:normAutofit/>
          </a:bodyPr>
          <a:lstStyle>
            <a:lvl1pPr marL="0" indent="0" algn="ctr">
              <a:buNone/>
              <a:defRPr sz="1800"/>
            </a:lvl1pPr>
          </a:lstStyle>
          <a:p>
            <a:r>
              <a:rPr lang="en-US" dirty="0"/>
              <a:t>ICON</a:t>
            </a:r>
          </a:p>
        </p:txBody>
      </p:sp>
      <p:sp>
        <p:nvSpPr>
          <p:cNvPr id="25" name="Online Image Placeholder 17">
            <a:extLst>
              <a:ext uri="{FF2B5EF4-FFF2-40B4-BE49-F238E27FC236}">
                <a16:creationId xmlns:a16="http://schemas.microsoft.com/office/drawing/2014/main" id="{6FF24F60-0BF9-0571-31E0-DCC7F325E8EC}"/>
              </a:ext>
            </a:extLst>
          </p:cNvPr>
          <p:cNvSpPr>
            <a:spLocks noGrp="1"/>
          </p:cNvSpPr>
          <p:nvPr>
            <p:ph type="clipArt" sz="quarter" idx="26" hasCustomPrompt="1"/>
          </p:nvPr>
        </p:nvSpPr>
        <p:spPr>
          <a:xfrm>
            <a:off x="9674934" y="1307720"/>
            <a:ext cx="1257299" cy="1257299"/>
          </a:xfrm>
          <a:noFill/>
        </p:spPr>
        <p:txBody>
          <a:bodyPr anchor="ctr">
            <a:normAutofit/>
          </a:bodyPr>
          <a:lstStyle>
            <a:lvl1pPr marL="0" indent="0" algn="ctr">
              <a:buNone/>
              <a:defRPr sz="1800"/>
            </a:lvl1pPr>
          </a:lstStyle>
          <a:p>
            <a:r>
              <a:rPr lang="en-US" dirty="0"/>
              <a:t>ICON</a:t>
            </a:r>
          </a:p>
        </p:txBody>
      </p:sp>
    </p:spTree>
    <p:extLst>
      <p:ext uri="{BB962C8B-B14F-4D97-AF65-F5344CB8AC3E}">
        <p14:creationId xmlns:p14="http://schemas.microsoft.com/office/powerpoint/2010/main" val="148342268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4_CIRCLES_REVERS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0BD388B-EE99-1FFB-AF56-D6E34D847D7B}"/>
              </a:ext>
            </a:extLst>
          </p:cNvPr>
          <p:cNvSpPr/>
          <p:nvPr userDrawn="1"/>
        </p:nvSpPr>
        <p:spPr>
          <a:xfrm>
            <a:off x="0" y="0"/>
            <a:ext cx="12192000" cy="6356351"/>
          </a:xfrm>
          <a:prstGeom prst="rect">
            <a:avLst/>
          </a:prstGeom>
          <a:solidFill>
            <a:srgbClr val="0C30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3EBCF0F-3D6E-DFAD-BD14-4EF2F2A6329F}"/>
              </a:ext>
            </a:extLst>
          </p:cNvPr>
          <p:cNvSpPr>
            <a:spLocks noGrp="1"/>
          </p:cNvSpPr>
          <p:nvPr>
            <p:ph type="title"/>
          </p:nvPr>
        </p:nvSpPr>
        <p:spPr>
          <a:xfrm>
            <a:off x="264160" y="312235"/>
            <a:ext cx="11588750" cy="791736"/>
          </a:xfrm>
          <a:prstGeom prst="rect">
            <a:avLst/>
          </a:prstGeom>
        </p:spPr>
        <p:txBody>
          <a:bodyPr lIns="0" anchor="t">
            <a:noAutofit/>
          </a:bodyPr>
          <a:lstStyle>
            <a:lvl1pPr>
              <a:defRPr sz="3600" b="1">
                <a:solidFill>
                  <a:schemeClr val="bg1"/>
                </a:solidFill>
              </a:defRPr>
            </a:lvl1pPr>
          </a:lstStyle>
          <a:p>
            <a:r>
              <a:rPr lang="en-US"/>
              <a:t>Click to edit Master title style</a:t>
            </a:r>
            <a:endParaRPr lang="en-US" dirty="0"/>
          </a:p>
        </p:txBody>
      </p:sp>
      <p:cxnSp>
        <p:nvCxnSpPr>
          <p:cNvPr id="9" name="Straight Connector 8">
            <a:extLst>
              <a:ext uri="{FF2B5EF4-FFF2-40B4-BE49-F238E27FC236}">
                <a16:creationId xmlns:a16="http://schemas.microsoft.com/office/drawing/2014/main" id="{6C10EC15-E4AA-CC4C-7622-26471DBBD202}"/>
              </a:ext>
            </a:extLst>
          </p:cNvPr>
          <p:cNvCxnSpPr>
            <a:cxnSpLocks/>
          </p:cNvCxnSpPr>
          <p:nvPr userDrawn="1"/>
        </p:nvCxnSpPr>
        <p:spPr>
          <a:xfrm>
            <a:off x="299763" y="62610"/>
            <a:ext cx="964367" cy="0"/>
          </a:xfrm>
          <a:prstGeom prst="line">
            <a:avLst/>
          </a:prstGeom>
          <a:ln w="127000">
            <a:solidFill>
              <a:schemeClr val="accent4"/>
            </a:solidFill>
          </a:ln>
        </p:spPr>
        <p:style>
          <a:lnRef idx="2">
            <a:schemeClr val="accent1"/>
          </a:lnRef>
          <a:fillRef idx="0">
            <a:schemeClr val="accent1"/>
          </a:fillRef>
          <a:effectRef idx="1">
            <a:schemeClr val="accent1"/>
          </a:effectRef>
          <a:fontRef idx="minor">
            <a:schemeClr val="tx1"/>
          </a:fontRef>
        </p:style>
      </p:cxnSp>
      <p:sp>
        <p:nvSpPr>
          <p:cNvPr id="21" name="Content Placeholder 2">
            <a:extLst>
              <a:ext uri="{FF2B5EF4-FFF2-40B4-BE49-F238E27FC236}">
                <a16:creationId xmlns:a16="http://schemas.microsoft.com/office/drawing/2014/main" id="{CEA7B9A3-90CD-3645-98E0-0B20D6282477}"/>
              </a:ext>
            </a:extLst>
          </p:cNvPr>
          <p:cNvSpPr>
            <a:spLocks noGrp="1"/>
          </p:cNvSpPr>
          <p:nvPr>
            <p:ph idx="15"/>
          </p:nvPr>
        </p:nvSpPr>
        <p:spPr>
          <a:xfrm>
            <a:off x="3354941" y="3078480"/>
            <a:ext cx="2103121" cy="2922115"/>
          </a:xfrm>
          <a:prstGeom prst="rect">
            <a:avLst/>
          </a:prstGeom>
        </p:spPr>
        <p:txBody>
          <a:bodyPr lIns="0">
            <a:noAutofit/>
          </a:bodyPr>
          <a:lstStyle>
            <a:lvl1pPr marL="0" indent="0" algn="l">
              <a:buFontTx/>
              <a:buNone/>
              <a:defRPr>
                <a:solidFill>
                  <a:schemeClr val="bg1"/>
                </a:solidFill>
              </a:defRPr>
            </a:lvl1pPr>
            <a:lvl2pPr marL="9525" indent="0" algn="l">
              <a:lnSpc>
                <a:spcPct val="110000"/>
              </a:lnSpc>
              <a:spcBef>
                <a:spcPts val="1000"/>
              </a:spcBef>
              <a:buFontTx/>
              <a:buNone/>
              <a:tabLst/>
              <a:defRPr>
                <a:solidFill>
                  <a:schemeClr val="bg1"/>
                </a:solidFill>
              </a:defRPr>
            </a:lvl2pPr>
            <a:lvl3pPr marL="9525" indent="0" algn="l">
              <a:lnSpc>
                <a:spcPct val="110000"/>
              </a:lnSpc>
              <a:spcBef>
                <a:spcPts val="1000"/>
              </a:spcBef>
              <a:buFontTx/>
              <a:buNone/>
              <a:tabLst>
                <a:tab pos="914400" algn="l"/>
              </a:tabLst>
              <a:defRPr>
                <a:solidFill>
                  <a:schemeClr val="bg1"/>
                </a:solidFill>
              </a:defRPr>
            </a:lvl3pPr>
            <a:lvl4pPr marL="9525" indent="0" algn="l">
              <a:lnSpc>
                <a:spcPct val="110000"/>
              </a:lnSpc>
              <a:spcBef>
                <a:spcPts val="1000"/>
              </a:spcBef>
              <a:buFontTx/>
              <a:buNone/>
              <a:tabLst/>
              <a:defRPr>
                <a:solidFill>
                  <a:schemeClr val="bg1"/>
                </a:solidFill>
              </a:defRPr>
            </a:lvl4pPr>
            <a:lvl5pPr marL="9525" indent="0" algn="l">
              <a:lnSpc>
                <a:spcPct val="110000"/>
              </a:lnSpc>
              <a:spcBef>
                <a:spcPts val="1000"/>
              </a:spcBef>
              <a:buFontTx/>
              <a:buNone/>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Oval 13">
            <a:extLst>
              <a:ext uri="{FF2B5EF4-FFF2-40B4-BE49-F238E27FC236}">
                <a16:creationId xmlns:a16="http://schemas.microsoft.com/office/drawing/2014/main" id="{299E47F2-DBFB-83A4-1A86-E780F1B90F3B}"/>
              </a:ext>
            </a:extLst>
          </p:cNvPr>
          <p:cNvSpPr/>
          <p:nvPr userDrawn="1"/>
        </p:nvSpPr>
        <p:spPr>
          <a:xfrm>
            <a:off x="754379" y="1224278"/>
            <a:ext cx="1407161" cy="1407161"/>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Content Placeholder 2">
            <a:extLst>
              <a:ext uri="{FF2B5EF4-FFF2-40B4-BE49-F238E27FC236}">
                <a16:creationId xmlns:a16="http://schemas.microsoft.com/office/drawing/2014/main" id="{1E5B5A76-BBEC-672C-85D2-73F6E2C77B4F}"/>
              </a:ext>
            </a:extLst>
          </p:cNvPr>
          <p:cNvSpPr>
            <a:spLocks noGrp="1"/>
          </p:cNvSpPr>
          <p:nvPr>
            <p:ph idx="16"/>
          </p:nvPr>
        </p:nvSpPr>
        <p:spPr>
          <a:xfrm>
            <a:off x="406399" y="3078480"/>
            <a:ext cx="2103121" cy="2922115"/>
          </a:xfrm>
          <a:prstGeom prst="rect">
            <a:avLst/>
          </a:prstGeom>
        </p:spPr>
        <p:txBody>
          <a:bodyPr lIns="0">
            <a:noAutofit/>
          </a:bodyPr>
          <a:lstStyle>
            <a:lvl1pPr marL="0" indent="0" algn="l">
              <a:buFontTx/>
              <a:buNone/>
              <a:defRPr>
                <a:solidFill>
                  <a:schemeClr val="bg1"/>
                </a:solidFill>
              </a:defRPr>
            </a:lvl1pPr>
            <a:lvl2pPr marL="9525" indent="0" algn="l">
              <a:lnSpc>
                <a:spcPct val="110000"/>
              </a:lnSpc>
              <a:spcBef>
                <a:spcPts val="1000"/>
              </a:spcBef>
              <a:buFontTx/>
              <a:buNone/>
              <a:tabLst/>
              <a:defRPr>
                <a:solidFill>
                  <a:schemeClr val="bg1"/>
                </a:solidFill>
              </a:defRPr>
            </a:lvl2pPr>
            <a:lvl3pPr marL="9525" indent="0" algn="l">
              <a:lnSpc>
                <a:spcPct val="110000"/>
              </a:lnSpc>
              <a:spcBef>
                <a:spcPts val="1000"/>
              </a:spcBef>
              <a:buFontTx/>
              <a:buNone/>
              <a:tabLst>
                <a:tab pos="914400" algn="l"/>
              </a:tabLst>
              <a:defRPr>
                <a:solidFill>
                  <a:schemeClr val="bg1"/>
                </a:solidFill>
              </a:defRPr>
            </a:lvl3pPr>
            <a:lvl4pPr marL="9525" indent="0" algn="l">
              <a:lnSpc>
                <a:spcPct val="110000"/>
              </a:lnSpc>
              <a:spcBef>
                <a:spcPts val="1000"/>
              </a:spcBef>
              <a:buFontTx/>
              <a:buNone/>
              <a:tabLst/>
              <a:defRPr>
                <a:solidFill>
                  <a:schemeClr val="bg1"/>
                </a:solidFill>
              </a:defRPr>
            </a:lvl4pPr>
            <a:lvl5pPr marL="9525" indent="0" algn="l">
              <a:lnSpc>
                <a:spcPct val="110000"/>
              </a:lnSpc>
              <a:spcBef>
                <a:spcPts val="1000"/>
              </a:spcBef>
              <a:buFontTx/>
              <a:buNone/>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8" name="Content Placeholder 2">
            <a:extLst>
              <a:ext uri="{FF2B5EF4-FFF2-40B4-BE49-F238E27FC236}">
                <a16:creationId xmlns:a16="http://schemas.microsoft.com/office/drawing/2014/main" id="{58E3F2CE-1D49-755D-D65A-A4581F95A6AD}"/>
              </a:ext>
            </a:extLst>
          </p:cNvPr>
          <p:cNvSpPr>
            <a:spLocks noGrp="1"/>
          </p:cNvSpPr>
          <p:nvPr>
            <p:ph idx="17"/>
          </p:nvPr>
        </p:nvSpPr>
        <p:spPr>
          <a:xfrm>
            <a:off x="6303483" y="3078480"/>
            <a:ext cx="2103121" cy="2922115"/>
          </a:xfrm>
          <a:prstGeom prst="rect">
            <a:avLst/>
          </a:prstGeom>
        </p:spPr>
        <p:txBody>
          <a:bodyPr lIns="0">
            <a:noAutofit/>
          </a:bodyPr>
          <a:lstStyle>
            <a:lvl1pPr marL="0" indent="0" algn="l">
              <a:buFontTx/>
              <a:buNone/>
              <a:defRPr>
                <a:solidFill>
                  <a:schemeClr val="bg1"/>
                </a:solidFill>
              </a:defRPr>
            </a:lvl1pPr>
            <a:lvl2pPr marL="9525" indent="0" algn="l">
              <a:lnSpc>
                <a:spcPct val="110000"/>
              </a:lnSpc>
              <a:spcBef>
                <a:spcPts val="1000"/>
              </a:spcBef>
              <a:buFontTx/>
              <a:buNone/>
              <a:tabLst/>
              <a:defRPr>
                <a:solidFill>
                  <a:schemeClr val="bg1"/>
                </a:solidFill>
              </a:defRPr>
            </a:lvl2pPr>
            <a:lvl3pPr marL="9525" indent="0" algn="l">
              <a:lnSpc>
                <a:spcPct val="110000"/>
              </a:lnSpc>
              <a:spcBef>
                <a:spcPts val="1000"/>
              </a:spcBef>
              <a:buFontTx/>
              <a:buNone/>
              <a:tabLst>
                <a:tab pos="914400" algn="l"/>
              </a:tabLst>
              <a:defRPr>
                <a:solidFill>
                  <a:schemeClr val="bg1"/>
                </a:solidFill>
              </a:defRPr>
            </a:lvl3pPr>
            <a:lvl4pPr marL="9525" indent="0" algn="l">
              <a:lnSpc>
                <a:spcPct val="110000"/>
              </a:lnSpc>
              <a:spcBef>
                <a:spcPts val="1000"/>
              </a:spcBef>
              <a:buFontTx/>
              <a:buNone/>
              <a:tabLst/>
              <a:defRPr>
                <a:solidFill>
                  <a:schemeClr val="bg1"/>
                </a:solidFill>
              </a:defRPr>
            </a:lvl4pPr>
            <a:lvl5pPr marL="9525" indent="0" algn="l">
              <a:lnSpc>
                <a:spcPct val="110000"/>
              </a:lnSpc>
              <a:spcBef>
                <a:spcPts val="1000"/>
              </a:spcBef>
              <a:buFontTx/>
              <a:buNone/>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9" name="Content Placeholder 2">
            <a:extLst>
              <a:ext uri="{FF2B5EF4-FFF2-40B4-BE49-F238E27FC236}">
                <a16:creationId xmlns:a16="http://schemas.microsoft.com/office/drawing/2014/main" id="{5525BC0D-385F-E5EF-3406-5C306857E19E}"/>
              </a:ext>
            </a:extLst>
          </p:cNvPr>
          <p:cNvSpPr>
            <a:spLocks noGrp="1"/>
          </p:cNvSpPr>
          <p:nvPr>
            <p:ph idx="18"/>
          </p:nvPr>
        </p:nvSpPr>
        <p:spPr>
          <a:xfrm>
            <a:off x="9252024" y="3078480"/>
            <a:ext cx="2103121" cy="2922115"/>
          </a:xfrm>
          <a:prstGeom prst="rect">
            <a:avLst/>
          </a:prstGeom>
        </p:spPr>
        <p:txBody>
          <a:bodyPr lIns="0">
            <a:noAutofit/>
          </a:bodyPr>
          <a:lstStyle>
            <a:lvl1pPr marL="0" indent="0" algn="l">
              <a:buFontTx/>
              <a:buNone/>
              <a:defRPr>
                <a:solidFill>
                  <a:schemeClr val="bg1"/>
                </a:solidFill>
              </a:defRPr>
            </a:lvl1pPr>
            <a:lvl2pPr marL="9525" indent="0" algn="l">
              <a:lnSpc>
                <a:spcPct val="110000"/>
              </a:lnSpc>
              <a:spcBef>
                <a:spcPts val="1000"/>
              </a:spcBef>
              <a:buFontTx/>
              <a:buNone/>
              <a:tabLst/>
              <a:defRPr>
                <a:solidFill>
                  <a:schemeClr val="bg1"/>
                </a:solidFill>
              </a:defRPr>
            </a:lvl2pPr>
            <a:lvl3pPr marL="9525" indent="0" algn="l">
              <a:lnSpc>
                <a:spcPct val="110000"/>
              </a:lnSpc>
              <a:spcBef>
                <a:spcPts val="1000"/>
              </a:spcBef>
              <a:buFontTx/>
              <a:buNone/>
              <a:tabLst>
                <a:tab pos="914400" algn="l"/>
              </a:tabLst>
              <a:defRPr>
                <a:solidFill>
                  <a:schemeClr val="bg1"/>
                </a:solidFill>
              </a:defRPr>
            </a:lvl3pPr>
            <a:lvl4pPr marL="9525" indent="0" algn="l">
              <a:lnSpc>
                <a:spcPct val="110000"/>
              </a:lnSpc>
              <a:spcBef>
                <a:spcPts val="1000"/>
              </a:spcBef>
              <a:buFontTx/>
              <a:buNone/>
              <a:tabLst/>
              <a:defRPr>
                <a:solidFill>
                  <a:schemeClr val="bg1"/>
                </a:solidFill>
              </a:defRPr>
            </a:lvl4pPr>
            <a:lvl5pPr marL="9525" indent="0" algn="l">
              <a:lnSpc>
                <a:spcPct val="110000"/>
              </a:lnSpc>
              <a:spcBef>
                <a:spcPts val="1000"/>
              </a:spcBef>
              <a:buFontTx/>
              <a:buNone/>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0" name="Oval 29">
            <a:extLst>
              <a:ext uri="{FF2B5EF4-FFF2-40B4-BE49-F238E27FC236}">
                <a16:creationId xmlns:a16="http://schemas.microsoft.com/office/drawing/2014/main" id="{A84087CB-F4C4-1704-1B2D-9512594C78FE}"/>
              </a:ext>
            </a:extLst>
          </p:cNvPr>
          <p:cNvSpPr/>
          <p:nvPr userDrawn="1"/>
        </p:nvSpPr>
        <p:spPr>
          <a:xfrm>
            <a:off x="3702921" y="1193798"/>
            <a:ext cx="1407161" cy="1407161"/>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79A3300A-2811-9316-908C-525A1D95CDE1}"/>
              </a:ext>
            </a:extLst>
          </p:cNvPr>
          <p:cNvSpPr/>
          <p:nvPr userDrawn="1"/>
        </p:nvSpPr>
        <p:spPr>
          <a:xfrm>
            <a:off x="6651463" y="1173478"/>
            <a:ext cx="1407161" cy="1407161"/>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DC8C40DB-2F03-11BA-7F8A-C67801838893}"/>
              </a:ext>
            </a:extLst>
          </p:cNvPr>
          <p:cNvSpPr/>
          <p:nvPr userDrawn="1"/>
        </p:nvSpPr>
        <p:spPr>
          <a:xfrm>
            <a:off x="9600004" y="1153158"/>
            <a:ext cx="1407161" cy="1407161"/>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nline Image Placeholder 17">
            <a:extLst>
              <a:ext uri="{FF2B5EF4-FFF2-40B4-BE49-F238E27FC236}">
                <a16:creationId xmlns:a16="http://schemas.microsoft.com/office/drawing/2014/main" id="{6E737B09-DE7E-F27E-D033-8FCFBB735A9D}"/>
              </a:ext>
            </a:extLst>
          </p:cNvPr>
          <p:cNvSpPr>
            <a:spLocks noGrp="1"/>
          </p:cNvSpPr>
          <p:nvPr>
            <p:ph type="clipArt" sz="quarter" idx="23" hasCustomPrompt="1"/>
          </p:nvPr>
        </p:nvSpPr>
        <p:spPr>
          <a:xfrm>
            <a:off x="829310" y="1307720"/>
            <a:ext cx="1257299" cy="1257299"/>
          </a:xfrm>
          <a:noFill/>
        </p:spPr>
        <p:txBody>
          <a:bodyPr anchor="ctr">
            <a:normAutofit/>
          </a:bodyPr>
          <a:lstStyle>
            <a:lvl1pPr marL="0" indent="0" algn="ctr">
              <a:buNone/>
              <a:defRPr sz="1800"/>
            </a:lvl1pPr>
          </a:lstStyle>
          <a:p>
            <a:r>
              <a:rPr lang="en-US" dirty="0"/>
              <a:t>ICON</a:t>
            </a:r>
          </a:p>
        </p:txBody>
      </p:sp>
      <p:sp>
        <p:nvSpPr>
          <p:cNvPr id="19" name="Online Image Placeholder 17">
            <a:extLst>
              <a:ext uri="{FF2B5EF4-FFF2-40B4-BE49-F238E27FC236}">
                <a16:creationId xmlns:a16="http://schemas.microsoft.com/office/drawing/2014/main" id="{1ED8D5B8-D8C2-337D-1250-6F35EF05F014}"/>
              </a:ext>
            </a:extLst>
          </p:cNvPr>
          <p:cNvSpPr>
            <a:spLocks noGrp="1"/>
          </p:cNvSpPr>
          <p:nvPr>
            <p:ph type="clipArt" sz="quarter" idx="24" hasCustomPrompt="1"/>
          </p:nvPr>
        </p:nvSpPr>
        <p:spPr>
          <a:xfrm>
            <a:off x="3777852" y="1307720"/>
            <a:ext cx="1257299" cy="1257299"/>
          </a:xfrm>
          <a:noFill/>
        </p:spPr>
        <p:txBody>
          <a:bodyPr anchor="ctr">
            <a:normAutofit/>
          </a:bodyPr>
          <a:lstStyle>
            <a:lvl1pPr marL="0" indent="0" algn="ctr">
              <a:buNone/>
              <a:defRPr sz="1800"/>
            </a:lvl1pPr>
          </a:lstStyle>
          <a:p>
            <a:r>
              <a:rPr lang="en-US" dirty="0"/>
              <a:t>ICON</a:t>
            </a:r>
          </a:p>
        </p:txBody>
      </p:sp>
      <p:sp>
        <p:nvSpPr>
          <p:cNvPr id="20" name="Online Image Placeholder 17">
            <a:extLst>
              <a:ext uri="{FF2B5EF4-FFF2-40B4-BE49-F238E27FC236}">
                <a16:creationId xmlns:a16="http://schemas.microsoft.com/office/drawing/2014/main" id="{BF28E413-C05B-4FF0-86AE-0E124C0BD463}"/>
              </a:ext>
            </a:extLst>
          </p:cNvPr>
          <p:cNvSpPr>
            <a:spLocks noGrp="1"/>
          </p:cNvSpPr>
          <p:nvPr>
            <p:ph type="clipArt" sz="quarter" idx="25" hasCustomPrompt="1"/>
          </p:nvPr>
        </p:nvSpPr>
        <p:spPr>
          <a:xfrm>
            <a:off x="6726394" y="1307720"/>
            <a:ext cx="1257299" cy="1257299"/>
          </a:xfrm>
          <a:noFill/>
        </p:spPr>
        <p:txBody>
          <a:bodyPr anchor="ctr">
            <a:normAutofit/>
          </a:bodyPr>
          <a:lstStyle>
            <a:lvl1pPr marL="0" indent="0" algn="ctr">
              <a:buNone/>
              <a:defRPr sz="1800"/>
            </a:lvl1pPr>
          </a:lstStyle>
          <a:p>
            <a:r>
              <a:rPr lang="en-US" dirty="0"/>
              <a:t>ICON</a:t>
            </a:r>
          </a:p>
        </p:txBody>
      </p:sp>
      <p:sp>
        <p:nvSpPr>
          <p:cNvPr id="22" name="Online Image Placeholder 17">
            <a:extLst>
              <a:ext uri="{FF2B5EF4-FFF2-40B4-BE49-F238E27FC236}">
                <a16:creationId xmlns:a16="http://schemas.microsoft.com/office/drawing/2014/main" id="{55F01F5B-5CFB-BC15-CF19-AF058E7C784F}"/>
              </a:ext>
            </a:extLst>
          </p:cNvPr>
          <p:cNvSpPr>
            <a:spLocks noGrp="1"/>
          </p:cNvSpPr>
          <p:nvPr>
            <p:ph type="clipArt" sz="quarter" idx="26" hasCustomPrompt="1"/>
          </p:nvPr>
        </p:nvSpPr>
        <p:spPr>
          <a:xfrm>
            <a:off x="9674934" y="1307720"/>
            <a:ext cx="1257299" cy="1257299"/>
          </a:xfrm>
          <a:noFill/>
        </p:spPr>
        <p:txBody>
          <a:bodyPr anchor="ctr">
            <a:normAutofit/>
          </a:bodyPr>
          <a:lstStyle>
            <a:lvl1pPr marL="0" indent="0" algn="ctr">
              <a:buNone/>
              <a:defRPr sz="1800"/>
            </a:lvl1pPr>
          </a:lstStyle>
          <a:p>
            <a:r>
              <a:rPr lang="en-US" dirty="0"/>
              <a:t>ICON</a:t>
            </a:r>
          </a:p>
        </p:txBody>
      </p:sp>
      <p:sp>
        <p:nvSpPr>
          <p:cNvPr id="23" name="Slide Number Placeholder 5">
            <a:extLst>
              <a:ext uri="{FF2B5EF4-FFF2-40B4-BE49-F238E27FC236}">
                <a16:creationId xmlns:a16="http://schemas.microsoft.com/office/drawing/2014/main" id="{31BC1AB1-E885-0A74-84AA-6DDD594DD1FB}"/>
              </a:ext>
            </a:extLst>
          </p:cNvPr>
          <p:cNvSpPr>
            <a:spLocks noGrp="1"/>
          </p:cNvSpPr>
          <p:nvPr>
            <p:ph type="sldNum" sz="quarter" idx="4"/>
          </p:nvPr>
        </p:nvSpPr>
        <p:spPr>
          <a:xfrm>
            <a:off x="11694160" y="6356350"/>
            <a:ext cx="497840" cy="501650"/>
          </a:xfrm>
          <a:prstGeom prst="rect">
            <a:avLst/>
          </a:prstGeom>
        </p:spPr>
        <p:txBody>
          <a:bodyPr anchor="ctr"/>
          <a:lstStyle>
            <a:lvl1pPr algn="ctr">
              <a:defRPr sz="1400"/>
            </a:lvl1pPr>
          </a:lstStyle>
          <a:p>
            <a:fld id="{8CD163E1-72E7-7944-A73E-F4FF5EB080ED}" type="slidenum">
              <a:rPr lang="en-US" smtClean="0"/>
              <a:pPr/>
              <a:t>‹#›</a:t>
            </a:fld>
            <a:endParaRPr lang="en-US" dirty="0"/>
          </a:p>
        </p:txBody>
      </p:sp>
    </p:spTree>
    <p:extLst>
      <p:ext uri="{BB962C8B-B14F-4D97-AF65-F5344CB8AC3E}">
        <p14:creationId xmlns:p14="http://schemas.microsoft.com/office/powerpoint/2010/main" val="2252440928"/>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2_COL_TEXT_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C8F80-8CDB-4649-7DF0-205F324F9A2C}"/>
              </a:ext>
            </a:extLst>
          </p:cNvPr>
          <p:cNvSpPr>
            <a:spLocks noGrp="1"/>
          </p:cNvSpPr>
          <p:nvPr>
            <p:ph type="title"/>
          </p:nvPr>
        </p:nvSpPr>
        <p:spPr>
          <a:xfrm>
            <a:off x="301083" y="365126"/>
            <a:ext cx="11052717" cy="928416"/>
          </a:xfrm>
          <a:prstGeom prst="rect">
            <a:avLst/>
          </a:prstGeom>
        </p:spPr>
        <p:txBody>
          <a:bodyPr lIns="0" anchor="t">
            <a:noAutofit/>
          </a:bodyPr>
          <a:lstStyle>
            <a:lvl1pPr>
              <a:defRPr sz="3600" b="1">
                <a:solidFill>
                  <a:schemeClr val="accent2"/>
                </a:solidFill>
              </a:defRPr>
            </a:lvl1pPr>
          </a:lstStyle>
          <a:p>
            <a:r>
              <a:rPr lang="en-US"/>
              <a:t>Click to edit Master title style</a:t>
            </a:r>
            <a:endParaRPr lang="en-US" dirty="0"/>
          </a:p>
        </p:txBody>
      </p:sp>
      <p:cxnSp>
        <p:nvCxnSpPr>
          <p:cNvPr id="10" name="Straight Connector 9">
            <a:extLst>
              <a:ext uri="{FF2B5EF4-FFF2-40B4-BE49-F238E27FC236}">
                <a16:creationId xmlns:a16="http://schemas.microsoft.com/office/drawing/2014/main" id="{B4D3F003-1916-B162-B73C-40F4120119AF}"/>
              </a:ext>
            </a:extLst>
          </p:cNvPr>
          <p:cNvCxnSpPr>
            <a:cxnSpLocks/>
          </p:cNvCxnSpPr>
          <p:nvPr userDrawn="1"/>
        </p:nvCxnSpPr>
        <p:spPr>
          <a:xfrm>
            <a:off x="299763" y="62610"/>
            <a:ext cx="964367" cy="0"/>
          </a:xfrm>
          <a:prstGeom prst="line">
            <a:avLst/>
          </a:prstGeom>
          <a:ln w="127000">
            <a:solidFill>
              <a:schemeClr val="accent4"/>
            </a:solidFill>
          </a:ln>
        </p:spPr>
        <p:style>
          <a:lnRef idx="2">
            <a:schemeClr val="accent1"/>
          </a:lnRef>
          <a:fillRef idx="0">
            <a:schemeClr val="accent1"/>
          </a:fillRef>
          <a:effectRef idx="1">
            <a:schemeClr val="accent1"/>
          </a:effectRef>
          <a:fontRef idx="minor">
            <a:schemeClr val="tx1"/>
          </a:fontRef>
        </p:style>
      </p:cxnSp>
      <p:sp>
        <p:nvSpPr>
          <p:cNvPr id="12" name="Slide Number Placeholder 5">
            <a:extLst>
              <a:ext uri="{FF2B5EF4-FFF2-40B4-BE49-F238E27FC236}">
                <a16:creationId xmlns:a16="http://schemas.microsoft.com/office/drawing/2014/main" id="{D43EF9F3-411A-06C2-F7D9-4260C7884981}"/>
              </a:ext>
            </a:extLst>
          </p:cNvPr>
          <p:cNvSpPr>
            <a:spLocks noGrp="1"/>
          </p:cNvSpPr>
          <p:nvPr>
            <p:ph type="sldNum" sz="quarter" idx="4"/>
          </p:nvPr>
        </p:nvSpPr>
        <p:spPr>
          <a:xfrm>
            <a:off x="11694160" y="6356350"/>
            <a:ext cx="497840" cy="501650"/>
          </a:xfrm>
          <a:prstGeom prst="rect">
            <a:avLst/>
          </a:prstGeom>
        </p:spPr>
        <p:txBody>
          <a:bodyPr anchor="ctr"/>
          <a:lstStyle>
            <a:lvl1pPr algn="ctr">
              <a:defRPr sz="1400"/>
            </a:lvl1pPr>
          </a:lstStyle>
          <a:p>
            <a:fld id="{8CD163E1-72E7-7944-A73E-F4FF5EB080ED}" type="slidenum">
              <a:rPr lang="en-US" smtClean="0"/>
              <a:pPr/>
              <a:t>‹#›</a:t>
            </a:fld>
            <a:endParaRPr lang="en-US" dirty="0"/>
          </a:p>
        </p:txBody>
      </p:sp>
      <p:sp>
        <p:nvSpPr>
          <p:cNvPr id="5" name="Content Placeholder 2">
            <a:extLst>
              <a:ext uri="{FF2B5EF4-FFF2-40B4-BE49-F238E27FC236}">
                <a16:creationId xmlns:a16="http://schemas.microsoft.com/office/drawing/2014/main" id="{C4DC99E9-C2AF-71E6-8315-28E5277EEF03}"/>
              </a:ext>
            </a:extLst>
          </p:cNvPr>
          <p:cNvSpPr>
            <a:spLocks noGrp="1"/>
          </p:cNvSpPr>
          <p:nvPr>
            <p:ph idx="24"/>
          </p:nvPr>
        </p:nvSpPr>
        <p:spPr>
          <a:xfrm>
            <a:off x="274320" y="1143000"/>
            <a:ext cx="5705856" cy="5065776"/>
          </a:xfrm>
          <a:prstGeom prst="rect">
            <a:avLst/>
          </a:prstGeom>
        </p:spPr>
        <p:txBody>
          <a:bodyPr lIns="0">
            <a:noAutofit/>
          </a:bodyPr>
          <a:lstStyle>
            <a:lvl1pPr marL="228600" indent="-228600">
              <a:buFont typeface="Arial" panose="020B0604020202020204" pitchFamily="34" charset="0"/>
              <a:buChar char="•"/>
              <a:defRPr>
                <a:solidFill>
                  <a:schemeClr val="tx1"/>
                </a:solidFill>
              </a:defRPr>
            </a:lvl1pPr>
            <a:lvl2pPr marL="640080" indent="-228600">
              <a:lnSpc>
                <a:spcPct val="110000"/>
              </a:lnSpc>
              <a:spcBef>
                <a:spcPts val="1000"/>
              </a:spcBef>
              <a:buFont typeface="Arial" panose="020B0604020202020204" pitchFamily="34" charset="0"/>
              <a:buChar char="•"/>
              <a:defRPr>
                <a:solidFill>
                  <a:schemeClr val="tx1"/>
                </a:solidFill>
              </a:defRPr>
            </a:lvl2pPr>
            <a:lvl3pPr marL="1143000" indent="-228600">
              <a:lnSpc>
                <a:spcPct val="110000"/>
              </a:lnSpc>
              <a:spcBef>
                <a:spcPts val="1000"/>
              </a:spcBef>
              <a:buFont typeface="Arial" panose="020B0604020202020204" pitchFamily="34" charset="0"/>
              <a:buChar char="•"/>
              <a:defRPr>
                <a:solidFill>
                  <a:schemeClr val="tx1"/>
                </a:solidFill>
              </a:defRPr>
            </a:lvl3pPr>
            <a:lvl4pPr marL="1600200" indent="-228600">
              <a:lnSpc>
                <a:spcPct val="110000"/>
              </a:lnSpc>
              <a:spcBef>
                <a:spcPts val="1000"/>
              </a:spcBef>
              <a:buFont typeface="Arial" panose="020B0604020202020204" pitchFamily="34" charset="0"/>
              <a:buChar char="•"/>
              <a:defRPr>
                <a:solidFill>
                  <a:schemeClr val="tx1"/>
                </a:solidFill>
              </a:defRPr>
            </a:lvl4pPr>
            <a:lvl5pPr marL="2057400" indent="-228600">
              <a:lnSpc>
                <a:spcPct val="110000"/>
              </a:lnSpc>
              <a:spcBef>
                <a:spcPts val="1000"/>
              </a:spcBef>
              <a:buFont typeface="Arial" panose="020B0604020202020204" pitchFamily="34" charset="0"/>
              <a:buChar cha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2">
            <a:extLst>
              <a:ext uri="{FF2B5EF4-FFF2-40B4-BE49-F238E27FC236}">
                <a16:creationId xmlns:a16="http://schemas.microsoft.com/office/drawing/2014/main" id="{D1570D55-C9ED-4B25-E6EC-061F4E355649}"/>
              </a:ext>
            </a:extLst>
          </p:cNvPr>
          <p:cNvSpPr>
            <a:spLocks noGrp="1"/>
          </p:cNvSpPr>
          <p:nvPr>
            <p:ph idx="25"/>
          </p:nvPr>
        </p:nvSpPr>
        <p:spPr>
          <a:xfrm>
            <a:off x="6172200" y="1143000"/>
            <a:ext cx="5705856" cy="5065776"/>
          </a:xfrm>
          <a:prstGeom prst="rect">
            <a:avLst/>
          </a:prstGeom>
        </p:spPr>
        <p:txBody>
          <a:bodyPr lIns="0">
            <a:noAutofit/>
          </a:bodyPr>
          <a:lstStyle>
            <a:lvl1pPr marL="228600" indent="-228600">
              <a:buFont typeface="Arial" panose="020B0604020202020204" pitchFamily="34" charset="0"/>
              <a:buChar char="•"/>
              <a:defRPr>
                <a:solidFill>
                  <a:schemeClr val="tx1"/>
                </a:solidFill>
              </a:defRPr>
            </a:lvl1pPr>
            <a:lvl2pPr marL="640080" indent="-228600">
              <a:lnSpc>
                <a:spcPct val="110000"/>
              </a:lnSpc>
              <a:spcBef>
                <a:spcPts val="1000"/>
              </a:spcBef>
              <a:buFont typeface="Arial" panose="020B0604020202020204" pitchFamily="34" charset="0"/>
              <a:buChar char="•"/>
              <a:defRPr>
                <a:solidFill>
                  <a:schemeClr val="tx1"/>
                </a:solidFill>
              </a:defRPr>
            </a:lvl2pPr>
            <a:lvl3pPr marL="1143000" indent="-228600">
              <a:lnSpc>
                <a:spcPct val="110000"/>
              </a:lnSpc>
              <a:spcBef>
                <a:spcPts val="1000"/>
              </a:spcBef>
              <a:buFont typeface="Arial" panose="020B0604020202020204" pitchFamily="34" charset="0"/>
              <a:buChar char="•"/>
              <a:defRPr>
                <a:solidFill>
                  <a:schemeClr val="tx1"/>
                </a:solidFill>
              </a:defRPr>
            </a:lvl3pPr>
            <a:lvl4pPr marL="1600200" indent="-228600">
              <a:lnSpc>
                <a:spcPct val="110000"/>
              </a:lnSpc>
              <a:spcBef>
                <a:spcPts val="1000"/>
              </a:spcBef>
              <a:buFont typeface="Arial" panose="020B0604020202020204" pitchFamily="34" charset="0"/>
              <a:buChar char="•"/>
              <a:defRPr>
                <a:solidFill>
                  <a:schemeClr val="tx1"/>
                </a:solidFill>
              </a:defRPr>
            </a:lvl4pPr>
            <a:lvl5pPr marL="2057400" indent="-228600">
              <a:lnSpc>
                <a:spcPct val="110000"/>
              </a:lnSpc>
              <a:spcBef>
                <a:spcPts val="1000"/>
              </a:spcBef>
              <a:buFont typeface="Arial" panose="020B0604020202020204" pitchFamily="34" charset="0"/>
              <a:buChar cha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680590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CHAPTER_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EBCF0F-3D6E-DFAD-BD14-4EF2F2A6329F}"/>
              </a:ext>
            </a:extLst>
          </p:cNvPr>
          <p:cNvSpPr>
            <a:spLocks noGrp="1"/>
          </p:cNvSpPr>
          <p:nvPr>
            <p:ph type="title"/>
          </p:nvPr>
        </p:nvSpPr>
        <p:spPr>
          <a:xfrm>
            <a:off x="264160" y="4399915"/>
            <a:ext cx="11588750" cy="1325563"/>
          </a:xfrm>
          <a:prstGeom prst="rect">
            <a:avLst/>
          </a:prstGeom>
        </p:spPr>
        <p:txBody>
          <a:bodyPr lIns="0" anchor="t">
            <a:noAutofit/>
          </a:bodyPr>
          <a:lstStyle>
            <a:lvl1pPr>
              <a:defRPr sz="3600" b="1">
                <a:solidFill>
                  <a:schemeClr val="accent2"/>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30AC07BD-A238-C919-EE05-03DB3F849065}"/>
              </a:ext>
            </a:extLst>
          </p:cNvPr>
          <p:cNvSpPr>
            <a:spLocks noGrp="1"/>
          </p:cNvSpPr>
          <p:nvPr>
            <p:ph idx="1"/>
          </p:nvPr>
        </p:nvSpPr>
        <p:spPr>
          <a:xfrm>
            <a:off x="274320" y="5097781"/>
            <a:ext cx="11601450" cy="685800"/>
          </a:xfrm>
          <a:prstGeom prst="rect">
            <a:avLst/>
          </a:prstGeom>
        </p:spPr>
        <p:txBody>
          <a:bodyPr lIns="0">
            <a:noAutofit/>
          </a:bodyPr>
          <a:lstStyle>
            <a:lvl1pPr marL="0" indent="0">
              <a:buFontTx/>
              <a:buNone/>
              <a:defRPr>
                <a:solidFill>
                  <a:schemeClr val="accent1"/>
                </a:solidFill>
              </a:defRPr>
            </a:lvl1pPr>
            <a:lvl2pPr marL="457200" indent="0">
              <a:buFontTx/>
              <a:buNone/>
              <a:defRPr>
                <a:solidFill>
                  <a:schemeClr val="accent1"/>
                </a:solidFill>
              </a:defRPr>
            </a:lvl2pPr>
            <a:lvl3pPr marL="914400" indent="0">
              <a:buFontTx/>
              <a:buNone/>
              <a:defRPr>
                <a:solidFill>
                  <a:schemeClr val="accent1"/>
                </a:solidFill>
              </a:defRPr>
            </a:lvl3pPr>
            <a:lvl4pPr marL="1371600" indent="0">
              <a:buFontTx/>
              <a:buNone/>
              <a:defRPr>
                <a:solidFill>
                  <a:schemeClr val="accent1"/>
                </a:solidFill>
              </a:defRPr>
            </a:lvl4pPr>
            <a:lvl5pPr marL="1828800" indent="0">
              <a:buFontTx/>
              <a:buNone/>
              <a:defRPr>
                <a:solidFill>
                  <a:schemeClr val="accent1"/>
                </a:solidFill>
              </a:defRPr>
            </a:lvl5pPr>
          </a:lstStyle>
          <a:p>
            <a:pPr lvl="0"/>
            <a:r>
              <a:rPr lang="en-US"/>
              <a:t>Click to edit Master text styles</a:t>
            </a:r>
          </a:p>
        </p:txBody>
      </p:sp>
      <p:sp>
        <p:nvSpPr>
          <p:cNvPr id="7" name="Rectangle 6">
            <a:extLst>
              <a:ext uri="{FF2B5EF4-FFF2-40B4-BE49-F238E27FC236}">
                <a16:creationId xmlns:a16="http://schemas.microsoft.com/office/drawing/2014/main" id="{E373E315-FCFC-024D-6DC7-21883034AFAC}"/>
              </a:ext>
            </a:extLst>
          </p:cNvPr>
          <p:cNvSpPr/>
          <p:nvPr userDrawn="1"/>
        </p:nvSpPr>
        <p:spPr>
          <a:xfrm>
            <a:off x="11699875" y="6365875"/>
            <a:ext cx="492125" cy="492125"/>
          </a:xfrm>
          <a:prstGeom prst="rect">
            <a:avLst/>
          </a:prstGeom>
          <a:solidFill>
            <a:schemeClr val="accent4"/>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6C10EC15-E4AA-CC4C-7622-26471DBBD202}"/>
              </a:ext>
            </a:extLst>
          </p:cNvPr>
          <p:cNvCxnSpPr>
            <a:cxnSpLocks/>
          </p:cNvCxnSpPr>
          <p:nvPr userDrawn="1"/>
        </p:nvCxnSpPr>
        <p:spPr>
          <a:xfrm>
            <a:off x="299763" y="62610"/>
            <a:ext cx="964367" cy="0"/>
          </a:xfrm>
          <a:prstGeom prst="line">
            <a:avLst/>
          </a:prstGeom>
          <a:ln w="127000">
            <a:solidFill>
              <a:schemeClr val="accent4"/>
            </a:solidFill>
          </a:ln>
        </p:spPr>
        <p:style>
          <a:lnRef idx="2">
            <a:schemeClr val="accent1"/>
          </a:lnRef>
          <a:fillRef idx="0">
            <a:schemeClr val="accent1"/>
          </a:fillRef>
          <a:effectRef idx="1">
            <a:schemeClr val="accent1"/>
          </a:effectRef>
          <a:fontRef idx="minor">
            <a:schemeClr val="tx1"/>
          </a:fontRef>
        </p:style>
      </p:cxnSp>
      <p:sp>
        <p:nvSpPr>
          <p:cNvPr id="11" name="Slide Number Placeholder 5">
            <a:extLst>
              <a:ext uri="{FF2B5EF4-FFF2-40B4-BE49-F238E27FC236}">
                <a16:creationId xmlns:a16="http://schemas.microsoft.com/office/drawing/2014/main" id="{5A6ECAD6-427D-13D8-2676-3BF0D0C27668}"/>
              </a:ext>
            </a:extLst>
          </p:cNvPr>
          <p:cNvSpPr>
            <a:spLocks noGrp="1"/>
          </p:cNvSpPr>
          <p:nvPr>
            <p:ph type="sldNum" sz="quarter" idx="4"/>
          </p:nvPr>
        </p:nvSpPr>
        <p:spPr>
          <a:xfrm>
            <a:off x="11694160" y="6356350"/>
            <a:ext cx="497840" cy="501650"/>
          </a:xfrm>
          <a:prstGeom prst="rect">
            <a:avLst/>
          </a:prstGeom>
        </p:spPr>
        <p:txBody>
          <a:bodyPr anchor="ctr"/>
          <a:lstStyle>
            <a:lvl1pPr algn="ctr">
              <a:defRPr sz="1400"/>
            </a:lvl1pPr>
          </a:lstStyle>
          <a:p>
            <a:fld id="{8CD163E1-72E7-7944-A73E-F4FF5EB080ED}" type="slidenum">
              <a:rPr lang="en-US" smtClean="0"/>
              <a:pPr/>
              <a:t>‹#›</a:t>
            </a:fld>
            <a:endParaRPr lang="en-US" dirty="0"/>
          </a:p>
        </p:txBody>
      </p:sp>
    </p:spTree>
    <p:extLst>
      <p:ext uri="{BB962C8B-B14F-4D97-AF65-F5344CB8AC3E}">
        <p14:creationId xmlns:p14="http://schemas.microsoft.com/office/powerpoint/2010/main" val="1037145686"/>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2_COL_TEXT_REVERS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A329B8CD-BBB7-1D4F-584B-2B67EFCBE3A9}"/>
              </a:ext>
            </a:extLst>
          </p:cNvPr>
          <p:cNvSpPr/>
          <p:nvPr userDrawn="1"/>
        </p:nvSpPr>
        <p:spPr>
          <a:xfrm>
            <a:off x="0" y="-1"/>
            <a:ext cx="12192000" cy="6333893"/>
          </a:xfrm>
          <a:prstGeom prst="rect">
            <a:avLst/>
          </a:prstGeom>
          <a:solidFill>
            <a:srgbClr val="0C30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9AC8F80-8CDB-4649-7DF0-205F324F9A2C}"/>
              </a:ext>
            </a:extLst>
          </p:cNvPr>
          <p:cNvSpPr>
            <a:spLocks noGrp="1"/>
          </p:cNvSpPr>
          <p:nvPr>
            <p:ph type="title"/>
          </p:nvPr>
        </p:nvSpPr>
        <p:spPr>
          <a:xfrm>
            <a:off x="301083" y="365126"/>
            <a:ext cx="11052717" cy="928416"/>
          </a:xfrm>
          <a:prstGeom prst="rect">
            <a:avLst/>
          </a:prstGeom>
        </p:spPr>
        <p:txBody>
          <a:bodyPr lIns="0" anchor="t">
            <a:noAutofit/>
          </a:bodyPr>
          <a:lstStyle>
            <a:lvl1pPr>
              <a:defRPr sz="3600" b="1">
                <a:solidFill>
                  <a:schemeClr val="bg1"/>
                </a:solidFill>
              </a:defRPr>
            </a:lvl1pPr>
          </a:lstStyle>
          <a:p>
            <a:r>
              <a:rPr lang="en-US"/>
              <a:t>Click to edit Master title style</a:t>
            </a:r>
            <a:endParaRPr lang="en-US" dirty="0"/>
          </a:p>
        </p:txBody>
      </p:sp>
      <p:cxnSp>
        <p:nvCxnSpPr>
          <p:cNvPr id="10" name="Straight Connector 9">
            <a:extLst>
              <a:ext uri="{FF2B5EF4-FFF2-40B4-BE49-F238E27FC236}">
                <a16:creationId xmlns:a16="http://schemas.microsoft.com/office/drawing/2014/main" id="{B4D3F003-1916-B162-B73C-40F4120119AF}"/>
              </a:ext>
            </a:extLst>
          </p:cNvPr>
          <p:cNvCxnSpPr>
            <a:cxnSpLocks/>
          </p:cNvCxnSpPr>
          <p:nvPr userDrawn="1"/>
        </p:nvCxnSpPr>
        <p:spPr>
          <a:xfrm>
            <a:off x="299763" y="62610"/>
            <a:ext cx="964367" cy="0"/>
          </a:xfrm>
          <a:prstGeom prst="line">
            <a:avLst/>
          </a:prstGeom>
          <a:ln w="127000">
            <a:solidFill>
              <a:schemeClr val="accent4"/>
            </a:solidFill>
          </a:ln>
        </p:spPr>
        <p:style>
          <a:lnRef idx="2">
            <a:schemeClr val="accent1"/>
          </a:lnRef>
          <a:fillRef idx="0">
            <a:schemeClr val="accent1"/>
          </a:fillRef>
          <a:effectRef idx="1">
            <a:schemeClr val="accent1"/>
          </a:effectRef>
          <a:fontRef idx="minor">
            <a:schemeClr val="tx1"/>
          </a:fontRef>
        </p:style>
      </p:cxnSp>
      <p:sp>
        <p:nvSpPr>
          <p:cNvPr id="13" name="Slide Number Placeholder 5">
            <a:extLst>
              <a:ext uri="{FF2B5EF4-FFF2-40B4-BE49-F238E27FC236}">
                <a16:creationId xmlns:a16="http://schemas.microsoft.com/office/drawing/2014/main" id="{93E35D39-0E67-F379-F7C7-B59CAB4E6C4E}"/>
              </a:ext>
            </a:extLst>
          </p:cNvPr>
          <p:cNvSpPr>
            <a:spLocks noGrp="1"/>
          </p:cNvSpPr>
          <p:nvPr>
            <p:ph type="sldNum" sz="quarter" idx="4"/>
          </p:nvPr>
        </p:nvSpPr>
        <p:spPr>
          <a:xfrm>
            <a:off x="11694160" y="6356350"/>
            <a:ext cx="497840" cy="501650"/>
          </a:xfrm>
          <a:prstGeom prst="rect">
            <a:avLst/>
          </a:prstGeom>
        </p:spPr>
        <p:txBody>
          <a:bodyPr anchor="ctr"/>
          <a:lstStyle>
            <a:lvl1pPr algn="ctr">
              <a:defRPr sz="1400"/>
            </a:lvl1pPr>
          </a:lstStyle>
          <a:p>
            <a:fld id="{8CD163E1-72E7-7944-A73E-F4FF5EB080ED}" type="slidenum">
              <a:rPr lang="en-US" smtClean="0"/>
              <a:pPr/>
              <a:t>‹#›</a:t>
            </a:fld>
            <a:endParaRPr lang="en-US" dirty="0"/>
          </a:p>
        </p:txBody>
      </p:sp>
      <p:sp>
        <p:nvSpPr>
          <p:cNvPr id="5" name="Content Placeholder 2">
            <a:extLst>
              <a:ext uri="{FF2B5EF4-FFF2-40B4-BE49-F238E27FC236}">
                <a16:creationId xmlns:a16="http://schemas.microsoft.com/office/drawing/2014/main" id="{9E593115-D513-32DE-B835-608BE66F975D}"/>
              </a:ext>
            </a:extLst>
          </p:cNvPr>
          <p:cNvSpPr>
            <a:spLocks noGrp="1"/>
          </p:cNvSpPr>
          <p:nvPr>
            <p:ph idx="24"/>
          </p:nvPr>
        </p:nvSpPr>
        <p:spPr>
          <a:xfrm>
            <a:off x="274320" y="1143000"/>
            <a:ext cx="5705856" cy="5065776"/>
          </a:xfrm>
          <a:prstGeom prst="rect">
            <a:avLst/>
          </a:prstGeom>
        </p:spPr>
        <p:txBody>
          <a:bodyPr lIns="0">
            <a:noAutofit/>
          </a:bodyPr>
          <a:lstStyle>
            <a:lvl1pPr marL="228600" indent="-228600">
              <a:buFont typeface="Arial" panose="020B0604020202020204" pitchFamily="34" charset="0"/>
              <a:buChar char="•"/>
              <a:defRPr>
                <a:solidFill>
                  <a:schemeClr val="bg1"/>
                </a:solidFill>
              </a:defRPr>
            </a:lvl1pPr>
            <a:lvl2pPr marL="640080" indent="-228600">
              <a:lnSpc>
                <a:spcPct val="110000"/>
              </a:lnSpc>
              <a:spcBef>
                <a:spcPts val="1000"/>
              </a:spcBef>
              <a:buFont typeface="Arial" panose="020B0604020202020204" pitchFamily="34" charset="0"/>
              <a:buChar char="•"/>
              <a:defRPr>
                <a:solidFill>
                  <a:schemeClr val="bg1"/>
                </a:solidFill>
              </a:defRPr>
            </a:lvl2pPr>
            <a:lvl3pPr marL="1143000" indent="-228600">
              <a:lnSpc>
                <a:spcPct val="110000"/>
              </a:lnSpc>
              <a:spcBef>
                <a:spcPts val="1000"/>
              </a:spcBef>
              <a:buFont typeface="Arial" panose="020B0604020202020204" pitchFamily="34" charset="0"/>
              <a:buChar char="•"/>
              <a:defRPr>
                <a:solidFill>
                  <a:schemeClr val="bg1"/>
                </a:solidFill>
              </a:defRPr>
            </a:lvl3pPr>
            <a:lvl4pPr marL="1600200" indent="-228600">
              <a:lnSpc>
                <a:spcPct val="110000"/>
              </a:lnSpc>
              <a:spcBef>
                <a:spcPts val="1000"/>
              </a:spcBef>
              <a:buFont typeface="Arial" panose="020B0604020202020204" pitchFamily="34" charset="0"/>
              <a:buChar char="•"/>
              <a:defRPr>
                <a:solidFill>
                  <a:schemeClr val="bg1"/>
                </a:solidFill>
              </a:defRPr>
            </a:lvl4pPr>
            <a:lvl5pPr marL="2057400" indent="-228600">
              <a:lnSpc>
                <a:spcPct val="110000"/>
              </a:lnSpc>
              <a:spcBef>
                <a:spcPts val="1000"/>
              </a:spcBef>
              <a:buFont typeface="Arial" panose="020B0604020202020204" pitchFamily="34" charset="0"/>
              <a:buChar cha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2">
            <a:extLst>
              <a:ext uri="{FF2B5EF4-FFF2-40B4-BE49-F238E27FC236}">
                <a16:creationId xmlns:a16="http://schemas.microsoft.com/office/drawing/2014/main" id="{45F85D72-642C-9791-9B1F-6FBD7EE26512}"/>
              </a:ext>
            </a:extLst>
          </p:cNvPr>
          <p:cNvSpPr>
            <a:spLocks noGrp="1"/>
          </p:cNvSpPr>
          <p:nvPr>
            <p:ph idx="25"/>
          </p:nvPr>
        </p:nvSpPr>
        <p:spPr>
          <a:xfrm>
            <a:off x="6172200" y="1143000"/>
            <a:ext cx="5705856" cy="5065776"/>
          </a:xfrm>
          <a:prstGeom prst="rect">
            <a:avLst/>
          </a:prstGeom>
        </p:spPr>
        <p:txBody>
          <a:bodyPr lIns="0">
            <a:noAutofit/>
          </a:bodyPr>
          <a:lstStyle>
            <a:lvl1pPr marL="228600" indent="-228600">
              <a:buFont typeface="Arial" panose="020B0604020202020204" pitchFamily="34" charset="0"/>
              <a:buChar char="•"/>
              <a:defRPr>
                <a:solidFill>
                  <a:schemeClr val="bg1"/>
                </a:solidFill>
              </a:defRPr>
            </a:lvl1pPr>
            <a:lvl2pPr marL="640080" indent="-228600">
              <a:lnSpc>
                <a:spcPct val="110000"/>
              </a:lnSpc>
              <a:spcBef>
                <a:spcPts val="1000"/>
              </a:spcBef>
              <a:buFont typeface="Arial" panose="020B0604020202020204" pitchFamily="34" charset="0"/>
              <a:buChar char="•"/>
              <a:defRPr>
                <a:solidFill>
                  <a:schemeClr val="bg1"/>
                </a:solidFill>
              </a:defRPr>
            </a:lvl2pPr>
            <a:lvl3pPr marL="1143000" indent="-228600">
              <a:lnSpc>
                <a:spcPct val="110000"/>
              </a:lnSpc>
              <a:spcBef>
                <a:spcPts val="1000"/>
              </a:spcBef>
              <a:buFont typeface="Arial" panose="020B0604020202020204" pitchFamily="34" charset="0"/>
              <a:buChar char="•"/>
              <a:defRPr>
                <a:solidFill>
                  <a:schemeClr val="bg1"/>
                </a:solidFill>
              </a:defRPr>
            </a:lvl3pPr>
            <a:lvl4pPr marL="1600200" indent="-228600">
              <a:lnSpc>
                <a:spcPct val="110000"/>
              </a:lnSpc>
              <a:spcBef>
                <a:spcPts val="1000"/>
              </a:spcBef>
              <a:buFont typeface="Arial" panose="020B0604020202020204" pitchFamily="34" charset="0"/>
              <a:buChar char="•"/>
              <a:defRPr>
                <a:solidFill>
                  <a:schemeClr val="bg1"/>
                </a:solidFill>
              </a:defRPr>
            </a:lvl4pPr>
            <a:lvl5pPr marL="2057400" indent="-228600">
              <a:lnSpc>
                <a:spcPct val="110000"/>
              </a:lnSpc>
              <a:spcBef>
                <a:spcPts val="1000"/>
              </a:spcBef>
              <a:buFont typeface="Arial" panose="020B0604020202020204" pitchFamily="34" charset="0"/>
              <a:buChar cha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04685532"/>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TEXT_LEFT_W_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C8F80-8CDB-4649-7DF0-205F324F9A2C}"/>
              </a:ext>
            </a:extLst>
          </p:cNvPr>
          <p:cNvSpPr>
            <a:spLocks noGrp="1"/>
          </p:cNvSpPr>
          <p:nvPr>
            <p:ph type="title"/>
          </p:nvPr>
        </p:nvSpPr>
        <p:spPr>
          <a:xfrm>
            <a:off x="301083" y="365126"/>
            <a:ext cx="11052717" cy="928416"/>
          </a:xfrm>
          <a:prstGeom prst="rect">
            <a:avLst/>
          </a:prstGeom>
        </p:spPr>
        <p:txBody>
          <a:bodyPr lIns="0" anchor="t">
            <a:noAutofit/>
          </a:bodyPr>
          <a:lstStyle>
            <a:lvl1pPr>
              <a:defRPr sz="3600" b="1">
                <a:solidFill>
                  <a:schemeClr val="accent2"/>
                </a:solidFill>
              </a:defRPr>
            </a:lvl1pPr>
          </a:lstStyle>
          <a:p>
            <a:r>
              <a:rPr lang="en-US"/>
              <a:t>Click to edit Master title style</a:t>
            </a:r>
            <a:endParaRPr lang="en-US" dirty="0"/>
          </a:p>
        </p:txBody>
      </p:sp>
      <p:cxnSp>
        <p:nvCxnSpPr>
          <p:cNvPr id="10" name="Straight Connector 9">
            <a:extLst>
              <a:ext uri="{FF2B5EF4-FFF2-40B4-BE49-F238E27FC236}">
                <a16:creationId xmlns:a16="http://schemas.microsoft.com/office/drawing/2014/main" id="{B4D3F003-1916-B162-B73C-40F4120119AF}"/>
              </a:ext>
            </a:extLst>
          </p:cNvPr>
          <p:cNvCxnSpPr>
            <a:cxnSpLocks/>
          </p:cNvCxnSpPr>
          <p:nvPr userDrawn="1"/>
        </p:nvCxnSpPr>
        <p:spPr>
          <a:xfrm>
            <a:off x="299763" y="62610"/>
            <a:ext cx="964367" cy="0"/>
          </a:xfrm>
          <a:prstGeom prst="line">
            <a:avLst/>
          </a:prstGeom>
          <a:ln w="127000">
            <a:solidFill>
              <a:schemeClr val="accent4"/>
            </a:solidFill>
          </a:ln>
        </p:spPr>
        <p:style>
          <a:lnRef idx="2">
            <a:schemeClr val="accent1"/>
          </a:lnRef>
          <a:fillRef idx="0">
            <a:schemeClr val="accent1"/>
          </a:fillRef>
          <a:effectRef idx="1">
            <a:schemeClr val="accent1"/>
          </a:effectRef>
          <a:fontRef idx="minor">
            <a:schemeClr val="tx1"/>
          </a:fontRef>
        </p:style>
      </p:cxnSp>
      <p:sp>
        <p:nvSpPr>
          <p:cNvPr id="13" name="Picture Placeholder 12">
            <a:extLst>
              <a:ext uri="{FF2B5EF4-FFF2-40B4-BE49-F238E27FC236}">
                <a16:creationId xmlns:a16="http://schemas.microsoft.com/office/drawing/2014/main" id="{92C27189-67ED-0C2A-3F38-C14CA01C9A76}"/>
              </a:ext>
            </a:extLst>
          </p:cNvPr>
          <p:cNvSpPr>
            <a:spLocks noGrp="1"/>
          </p:cNvSpPr>
          <p:nvPr>
            <p:ph type="pic" sz="quarter" idx="13"/>
          </p:nvPr>
        </p:nvSpPr>
        <p:spPr>
          <a:xfrm>
            <a:off x="4103649" y="1143000"/>
            <a:ext cx="8088351" cy="5208588"/>
          </a:xfrm>
          <a:prstGeom prst="rect">
            <a:avLst/>
          </a:prstGeom>
        </p:spPr>
        <p:txBody>
          <a:bodyPr lIns="0">
            <a:noAutofit/>
          </a:bodyPr>
          <a:lstStyle/>
          <a:p>
            <a:r>
              <a:rPr lang="en-US"/>
              <a:t>Click icon to add picture</a:t>
            </a:r>
            <a:endParaRPr lang="en-US" dirty="0"/>
          </a:p>
        </p:txBody>
      </p:sp>
      <p:sp>
        <p:nvSpPr>
          <p:cNvPr id="4" name="Slide Number Placeholder 5">
            <a:extLst>
              <a:ext uri="{FF2B5EF4-FFF2-40B4-BE49-F238E27FC236}">
                <a16:creationId xmlns:a16="http://schemas.microsoft.com/office/drawing/2014/main" id="{7453D154-737C-405B-92C3-493321423ECD}"/>
              </a:ext>
            </a:extLst>
          </p:cNvPr>
          <p:cNvSpPr>
            <a:spLocks noGrp="1"/>
          </p:cNvSpPr>
          <p:nvPr>
            <p:ph type="sldNum" sz="quarter" idx="4"/>
          </p:nvPr>
        </p:nvSpPr>
        <p:spPr>
          <a:xfrm>
            <a:off x="11694160" y="6356350"/>
            <a:ext cx="497840" cy="501650"/>
          </a:xfrm>
          <a:prstGeom prst="rect">
            <a:avLst/>
          </a:prstGeom>
        </p:spPr>
        <p:txBody>
          <a:bodyPr anchor="ctr"/>
          <a:lstStyle>
            <a:lvl1pPr algn="ctr">
              <a:defRPr sz="1400"/>
            </a:lvl1pPr>
          </a:lstStyle>
          <a:p>
            <a:fld id="{8CD163E1-72E7-7944-A73E-F4FF5EB080ED}" type="slidenum">
              <a:rPr lang="en-US" smtClean="0"/>
              <a:pPr/>
              <a:t>‹#›</a:t>
            </a:fld>
            <a:endParaRPr lang="en-US" dirty="0"/>
          </a:p>
        </p:txBody>
      </p:sp>
      <p:sp>
        <p:nvSpPr>
          <p:cNvPr id="5" name="Content Placeholder 2">
            <a:extLst>
              <a:ext uri="{FF2B5EF4-FFF2-40B4-BE49-F238E27FC236}">
                <a16:creationId xmlns:a16="http://schemas.microsoft.com/office/drawing/2014/main" id="{E322A63C-DA0A-F381-3294-C5ED307DD2D2}"/>
              </a:ext>
            </a:extLst>
          </p:cNvPr>
          <p:cNvSpPr>
            <a:spLocks noGrp="1"/>
          </p:cNvSpPr>
          <p:nvPr>
            <p:ph idx="24"/>
          </p:nvPr>
        </p:nvSpPr>
        <p:spPr>
          <a:xfrm>
            <a:off x="274320" y="1143000"/>
            <a:ext cx="3724507" cy="5065776"/>
          </a:xfrm>
          <a:prstGeom prst="rect">
            <a:avLst/>
          </a:prstGeom>
        </p:spPr>
        <p:txBody>
          <a:bodyPr lIns="0">
            <a:noAutofit/>
          </a:bodyPr>
          <a:lstStyle>
            <a:lvl1pPr marL="228600" indent="-228600">
              <a:buFont typeface="Arial" panose="020B0604020202020204" pitchFamily="34" charset="0"/>
              <a:buChar char="•"/>
              <a:defRPr>
                <a:solidFill>
                  <a:schemeClr val="tx1"/>
                </a:solidFill>
              </a:defRPr>
            </a:lvl1pPr>
            <a:lvl2pPr marL="640080" indent="-228600">
              <a:lnSpc>
                <a:spcPct val="110000"/>
              </a:lnSpc>
              <a:spcBef>
                <a:spcPts val="1000"/>
              </a:spcBef>
              <a:buFont typeface="Arial" panose="020B0604020202020204" pitchFamily="34" charset="0"/>
              <a:buChar char="•"/>
              <a:defRPr>
                <a:solidFill>
                  <a:schemeClr val="tx1"/>
                </a:solidFill>
              </a:defRPr>
            </a:lvl2pPr>
            <a:lvl3pPr marL="1143000" indent="-228600">
              <a:lnSpc>
                <a:spcPct val="110000"/>
              </a:lnSpc>
              <a:spcBef>
                <a:spcPts val="1000"/>
              </a:spcBef>
              <a:buFont typeface="Arial" panose="020B0604020202020204" pitchFamily="34" charset="0"/>
              <a:buChar char="•"/>
              <a:defRPr>
                <a:solidFill>
                  <a:schemeClr val="tx1"/>
                </a:solidFill>
              </a:defRPr>
            </a:lvl3pPr>
            <a:lvl4pPr marL="1600200" indent="-228600">
              <a:lnSpc>
                <a:spcPct val="110000"/>
              </a:lnSpc>
              <a:spcBef>
                <a:spcPts val="1000"/>
              </a:spcBef>
              <a:buFont typeface="Arial" panose="020B0604020202020204" pitchFamily="34" charset="0"/>
              <a:buChar char="•"/>
              <a:defRPr>
                <a:solidFill>
                  <a:schemeClr val="tx1"/>
                </a:solidFill>
              </a:defRPr>
            </a:lvl4pPr>
            <a:lvl5pPr marL="2057400" indent="-228600">
              <a:lnSpc>
                <a:spcPct val="110000"/>
              </a:lnSpc>
              <a:spcBef>
                <a:spcPts val="1000"/>
              </a:spcBef>
              <a:buFont typeface="Arial" panose="020B0604020202020204" pitchFamily="34" charset="0"/>
              <a:buChar cha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23332055"/>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HEADING_WITH_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C8F80-8CDB-4649-7DF0-205F324F9A2C}"/>
              </a:ext>
            </a:extLst>
          </p:cNvPr>
          <p:cNvSpPr>
            <a:spLocks noGrp="1"/>
          </p:cNvSpPr>
          <p:nvPr>
            <p:ph type="title"/>
          </p:nvPr>
        </p:nvSpPr>
        <p:spPr>
          <a:xfrm>
            <a:off x="301083" y="365126"/>
            <a:ext cx="11052717" cy="928416"/>
          </a:xfrm>
          <a:prstGeom prst="rect">
            <a:avLst/>
          </a:prstGeom>
        </p:spPr>
        <p:txBody>
          <a:bodyPr lIns="0" anchor="t">
            <a:noAutofit/>
          </a:bodyPr>
          <a:lstStyle>
            <a:lvl1pPr>
              <a:defRPr sz="3600" b="1">
                <a:solidFill>
                  <a:schemeClr val="accent2"/>
                </a:solidFill>
              </a:defRPr>
            </a:lvl1pPr>
          </a:lstStyle>
          <a:p>
            <a:r>
              <a:rPr lang="en-US"/>
              <a:t>Click to edit Master title style</a:t>
            </a:r>
            <a:endParaRPr lang="en-US" dirty="0"/>
          </a:p>
        </p:txBody>
      </p:sp>
      <p:cxnSp>
        <p:nvCxnSpPr>
          <p:cNvPr id="10" name="Straight Connector 9">
            <a:extLst>
              <a:ext uri="{FF2B5EF4-FFF2-40B4-BE49-F238E27FC236}">
                <a16:creationId xmlns:a16="http://schemas.microsoft.com/office/drawing/2014/main" id="{B4D3F003-1916-B162-B73C-40F4120119AF}"/>
              </a:ext>
            </a:extLst>
          </p:cNvPr>
          <p:cNvCxnSpPr>
            <a:cxnSpLocks/>
          </p:cNvCxnSpPr>
          <p:nvPr userDrawn="1"/>
        </p:nvCxnSpPr>
        <p:spPr>
          <a:xfrm>
            <a:off x="299763" y="62610"/>
            <a:ext cx="964367" cy="0"/>
          </a:xfrm>
          <a:prstGeom prst="line">
            <a:avLst/>
          </a:prstGeom>
          <a:ln w="127000">
            <a:solidFill>
              <a:schemeClr val="accent4"/>
            </a:solidFill>
          </a:ln>
        </p:spPr>
        <p:style>
          <a:lnRef idx="2">
            <a:schemeClr val="accent1"/>
          </a:lnRef>
          <a:fillRef idx="0">
            <a:schemeClr val="accent1"/>
          </a:fillRef>
          <a:effectRef idx="1">
            <a:schemeClr val="accent1"/>
          </a:effectRef>
          <a:fontRef idx="minor">
            <a:schemeClr val="tx1"/>
          </a:fontRef>
        </p:style>
      </p:cxnSp>
      <p:sp>
        <p:nvSpPr>
          <p:cNvPr id="12" name="Picture Placeholder 11">
            <a:extLst>
              <a:ext uri="{FF2B5EF4-FFF2-40B4-BE49-F238E27FC236}">
                <a16:creationId xmlns:a16="http://schemas.microsoft.com/office/drawing/2014/main" id="{A0DBD56D-0386-1D88-3ED7-01193FDA5C48}"/>
              </a:ext>
            </a:extLst>
          </p:cNvPr>
          <p:cNvSpPr>
            <a:spLocks noGrp="1"/>
          </p:cNvSpPr>
          <p:nvPr>
            <p:ph type="pic" sz="quarter" idx="13"/>
          </p:nvPr>
        </p:nvSpPr>
        <p:spPr>
          <a:xfrm>
            <a:off x="274320" y="1143000"/>
            <a:ext cx="11574462" cy="4951413"/>
          </a:xfrm>
          <a:prstGeom prst="rect">
            <a:avLst/>
          </a:prstGeom>
        </p:spPr>
        <p:txBody>
          <a:bodyPr lIns="0">
            <a:noAutofit/>
          </a:bodyPr>
          <a:lstStyle>
            <a:lvl1pPr marL="0" indent="0">
              <a:buNone/>
              <a:defRPr/>
            </a:lvl1pPr>
          </a:lstStyle>
          <a:p>
            <a:r>
              <a:rPr lang="en-US"/>
              <a:t>Click icon to add picture</a:t>
            </a:r>
            <a:endParaRPr lang="en-US" dirty="0"/>
          </a:p>
        </p:txBody>
      </p:sp>
      <p:sp>
        <p:nvSpPr>
          <p:cNvPr id="3" name="Slide Number Placeholder 5">
            <a:extLst>
              <a:ext uri="{FF2B5EF4-FFF2-40B4-BE49-F238E27FC236}">
                <a16:creationId xmlns:a16="http://schemas.microsoft.com/office/drawing/2014/main" id="{BFAEB346-1F2E-B43F-10BE-D2D103DB303A}"/>
              </a:ext>
            </a:extLst>
          </p:cNvPr>
          <p:cNvSpPr>
            <a:spLocks noGrp="1"/>
          </p:cNvSpPr>
          <p:nvPr>
            <p:ph type="sldNum" sz="quarter" idx="4"/>
          </p:nvPr>
        </p:nvSpPr>
        <p:spPr>
          <a:xfrm>
            <a:off x="11694160" y="6356350"/>
            <a:ext cx="497840" cy="501650"/>
          </a:xfrm>
          <a:prstGeom prst="rect">
            <a:avLst/>
          </a:prstGeom>
        </p:spPr>
        <p:txBody>
          <a:bodyPr anchor="ctr"/>
          <a:lstStyle>
            <a:lvl1pPr algn="ctr">
              <a:defRPr sz="1400"/>
            </a:lvl1pPr>
          </a:lstStyle>
          <a:p>
            <a:fld id="{8CD163E1-72E7-7944-A73E-F4FF5EB080ED}" type="slidenum">
              <a:rPr lang="en-US" smtClean="0"/>
              <a:pPr/>
              <a:t>‹#›</a:t>
            </a:fld>
            <a:endParaRPr lang="en-US" dirty="0"/>
          </a:p>
        </p:txBody>
      </p:sp>
    </p:spTree>
    <p:extLst>
      <p:ext uri="{BB962C8B-B14F-4D97-AF65-F5344CB8AC3E}">
        <p14:creationId xmlns:p14="http://schemas.microsoft.com/office/powerpoint/2010/main" val="4108089174"/>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HEADING_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C8F80-8CDB-4649-7DF0-205F324F9A2C}"/>
              </a:ext>
            </a:extLst>
          </p:cNvPr>
          <p:cNvSpPr>
            <a:spLocks noGrp="1"/>
          </p:cNvSpPr>
          <p:nvPr>
            <p:ph type="title"/>
          </p:nvPr>
        </p:nvSpPr>
        <p:spPr>
          <a:xfrm>
            <a:off x="265176" y="310896"/>
            <a:ext cx="11052717" cy="928416"/>
          </a:xfrm>
          <a:prstGeom prst="rect">
            <a:avLst/>
          </a:prstGeom>
        </p:spPr>
        <p:txBody>
          <a:bodyPr lIns="0" anchor="t">
            <a:noAutofit/>
          </a:bodyPr>
          <a:lstStyle>
            <a:lvl1pPr>
              <a:defRPr sz="3600" b="1">
                <a:solidFill>
                  <a:schemeClr val="accent2"/>
                </a:solidFill>
              </a:defRPr>
            </a:lvl1pPr>
          </a:lstStyle>
          <a:p>
            <a:r>
              <a:rPr lang="en-US"/>
              <a:t>Click to edit Master title style</a:t>
            </a:r>
            <a:endParaRPr lang="en-US" dirty="0"/>
          </a:p>
        </p:txBody>
      </p:sp>
      <p:cxnSp>
        <p:nvCxnSpPr>
          <p:cNvPr id="10" name="Straight Connector 9">
            <a:extLst>
              <a:ext uri="{FF2B5EF4-FFF2-40B4-BE49-F238E27FC236}">
                <a16:creationId xmlns:a16="http://schemas.microsoft.com/office/drawing/2014/main" id="{B4D3F003-1916-B162-B73C-40F4120119AF}"/>
              </a:ext>
            </a:extLst>
          </p:cNvPr>
          <p:cNvCxnSpPr>
            <a:cxnSpLocks/>
          </p:cNvCxnSpPr>
          <p:nvPr userDrawn="1"/>
        </p:nvCxnSpPr>
        <p:spPr>
          <a:xfrm>
            <a:off x="299763" y="62610"/>
            <a:ext cx="964367" cy="0"/>
          </a:xfrm>
          <a:prstGeom prst="line">
            <a:avLst/>
          </a:prstGeom>
          <a:ln w="127000">
            <a:solidFill>
              <a:schemeClr val="accent4"/>
            </a:solidFill>
          </a:ln>
        </p:spPr>
        <p:style>
          <a:lnRef idx="2">
            <a:schemeClr val="accent1"/>
          </a:lnRef>
          <a:fillRef idx="0">
            <a:schemeClr val="accent1"/>
          </a:fillRef>
          <a:effectRef idx="1">
            <a:schemeClr val="accent1"/>
          </a:effectRef>
          <a:fontRef idx="minor">
            <a:schemeClr val="tx1"/>
          </a:fontRef>
        </p:style>
      </p:cxnSp>
      <p:sp>
        <p:nvSpPr>
          <p:cNvPr id="3" name="Slide Number Placeholder 5">
            <a:extLst>
              <a:ext uri="{FF2B5EF4-FFF2-40B4-BE49-F238E27FC236}">
                <a16:creationId xmlns:a16="http://schemas.microsoft.com/office/drawing/2014/main" id="{47CBE6FE-C16F-02C9-C4FF-AD297F1A6FE8}"/>
              </a:ext>
            </a:extLst>
          </p:cNvPr>
          <p:cNvSpPr>
            <a:spLocks noGrp="1"/>
          </p:cNvSpPr>
          <p:nvPr>
            <p:ph type="sldNum" sz="quarter" idx="4"/>
          </p:nvPr>
        </p:nvSpPr>
        <p:spPr>
          <a:xfrm>
            <a:off x="11694160" y="6356350"/>
            <a:ext cx="497840" cy="501650"/>
          </a:xfrm>
          <a:prstGeom prst="rect">
            <a:avLst/>
          </a:prstGeom>
        </p:spPr>
        <p:txBody>
          <a:bodyPr anchor="ctr"/>
          <a:lstStyle>
            <a:lvl1pPr algn="ctr">
              <a:defRPr sz="1400"/>
            </a:lvl1pPr>
          </a:lstStyle>
          <a:p>
            <a:fld id="{8CD163E1-72E7-7944-A73E-F4FF5EB080ED}" type="slidenum">
              <a:rPr lang="en-US" smtClean="0"/>
              <a:pPr/>
              <a:t>‹#›</a:t>
            </a:fld>
            <a:endParaRPr lang="en-US" dirty="0"/>
          </a:p>
        </p:txBody>
      </p:sp>
    </p:spTree>
    <p:extLst>
      <p:ext uri="{BB962C8B-B14F-4D97-AF65-F5344CB8AC3E}">
        <p14:creationId xmlns:p14="http://schemas.microsoft.com/office/powerpoint/2010/main" val="3622634032"/>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NO_CONTENT_WHITE">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B4D3F003-1916-B162-B73C-40F4120119AF}"/>
              </a:ext>
            </a:extLst>
          </p:cNvPr>
          <p:cNvCxnSpPr>
            <a:cxnSpLocks/>
          </p:cNvCxnSpPr>
          <p:nvPr userDrawn="1"/>
        </p:nvCxnSpPr>
        <p:spPr>
          <a:xfrm>
            <a:off x="299763" y="62610"/>
            <a:ext cx="964367" cy="0"/>
          </a:xfrm>
          <a:prstGeom prst="line">
            <a:avLst/>
          </a:prstGeom>
          <a:ln w="127000">
            <a:solidFill>
              <a:schemeClr val="accent4"/>
            </a:solidFill>
          </a:ln>
        </p:spPr>
        <p:style>
          <a:lnRef idx="2">
            <a:schemeClr val="accent1"/>
          </a:lnRef>
          <a:fillRef idx="0">
            <a:schemeClr val="accent1"/>
          </a:fillRef>
          <a:effectRef idx="1">
            <a:schemeClr val="accent1"/>
          </a:effectRef>
          <a:fontRef idx="minor">
            <a:schemeClr val="tx1"/>
          </a:fontRef>
        </p:style>
      </p:cxnSp>
      <p:sp>
        <p:nvSpPr>
          <p:cNvPr id="2" name="Slide Number Placeholder 5">
            <a:extLst>
              <a:ext uri="{FF2B5EF4-FFF2-40B4-BE49-F238E27FC236}">
                <a16:creationId xmlns:a16="http://schemas.microsoft.com/office/drawing/2014/main" id="{5D9D6EE5-4DED-791E-5209-ED3187A293D9}"/>
              </a:ext>
            </a:extLst>
          </p:cNvPr>
          <p:cNvSpPr>
            <a:spLocks noGrp="1"/>
          </p:cNvSpPr>
          <p:nvPr>
            <p:ph type="sldNum" sz="quarter" idx="4"/>
          </p:nvPr>
        </p:nvSpPr>
        <p:spPr>
          <a:xfrm>
            <a:off x="11694160" y="6356350"/>
            <a:ext cx="497840" cy="501650"/>
          </a:xfrm>
          <a:prstGeom prst="rect">
            <a:avLst/>
          </a:prstGeom>
        </p:spPr>
        <p:txBody>
          <a:bodyPr anchor="ctr"/>
          <a:lstStyle>
            <a:lvl1pPr algn="ctr">
              <a:defRPr sz="1400"/>
            </a:lvl1pPr>
          </a:lstStyle>
          <a:p>
            <a:fld id="{8CD163E1-72E7-7944-A73E-F4FF5EB080ED}" type="slidenum">
              <a:rPr lang="en-US" smtClean="0"/>
              <a:pPr/>
              <a:t>‹#›</a:t>
            </a:fld>
            <a:endParaRPr lang="en-US" dirty="0"/>
          </a:p>
        </p:txBody>
      </p:sp>
    </p:spTree>
    <p:extLst>
      <p:ext uri="{BB962C8B-B14F-4D97-AF65-F5344CB8AC3E}">
        <p14:creationId xmlns:p14="http://schemas.microsoft.com/office/powerpoint/2010/main" val="1490161636"/>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BLANK_WHIT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7AD8005-5995-6143-9DA7-68EC24787257}"/>
              </a:ext>
            </a:extLst>
          </p:cNvPr>
          <p:cNvSpPr/>
          <p:nvPr userDrawn="1"/>
        </p:nvSpPr>
        <p:spPr>
          <a:xfrm>
            <a:off x="0" y="0"/>
            <a:ext cx="12192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32AF701A-2512-26C8-E250-A353867093F1}"/>
              </a:ext>
            </a:extLst>
          </p:cNvPr>
          <p:cNvSpPr>
            <a:spLocks noGrp="1"/>
          </p:cNvSpPr>
          <p:nvPr>
            <p:ph type="sldNum" sz="quarter" idx="10"/>
          </p:nvPr>
        </p:nvSpPr>
        <p:spPr>
          <a:xfrm>
            <a:off x="11694160" y="6356350"/>
            <a:ext cx="497840" cy="501650"/>
          </a:xfrm>
          <a:prstGeom prst="rect">
            <a:avLst/>
          </a:prstGeom>
        </p:spPr>
        <p:txBody>
          <a:bodyPr/>
          <a:lstStyle/>
          <a:p>
            <a:fld id="{8CD163E1-72E7-7944-A73E-F4FF5EB080ED}" type="slidenum">
              <a:rPr lang="en-US" smtClean="0"/>
              <a:pPr/>
              <a:t>‹#›</a:t>
            </a:fld>
            <a:endParaRPr lang="en-US" dirty="0"/>
          </a:p>
        </p:txBody>
      </p:sp>
    </p:spTree>
    <p:extLst>
      <p:ext uri="{BB962C8B-B14F-4D97-AF65-F5344CB8AC3E}">
        <p14:creationId xmlns:p14="http://schemas.microsoft.com/office/powerpoint/2010/main" val="3882667541"/>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BLANK_REVERS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64BF4AB-47BA-EA1E-78AE-6BF3D767DBCF}"/>
              </a:ext>
            </a:extLst>
          </p:cNvPr>
          <p:cNvSpPr/>
          <p:nvPr userDrawn="1"/>
        </p:nvSpPr>
        <p:spPr>
          <a:xfrm>
            <a:off x="0" y="-1"/>
            <a:ext cx="12192000" cy="6858001"/>
          </a:xfrm>
          <a:prstGeom prst="rect">
            <a:avLst/>
          </a:prstGeom>
          <a:solidFill>
            <a:srgbClr val="0C30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32AF701A-2512-26C8-E250-A353867093F1}"/>
              </a:ext>
            </a:extLst>
          </p:cNvPr>
          <p:cNvSpPr>
            <a:spLocks noGrp="1"/>
          </p:cNvSpPr>
          <p:nvPr>
            <p:ph type="sldNum" sz="quarter" idx="10"/>
          </p:nvPr>
        </p:nvSpPr>
        <p:spPr>
          <a:xfrm>
            <a:off x="11694160" y="6356350"/>
            <a:ext cx="497840" cy="501650"/>
          </a:xfrm>
          <a:prstGeom prst="rect">
            <a:avLst/>
          </a:prstGeom>
        </p:spPr>
        <p:txBody>
          <a:bodyPr/>
          <a:lstStyle>
            <a:lvl1pPr>
              <a:defRPr>
                <a:solidFill>
                  <a:schemeClr val="bg1"/>
                </a:solidFill>
              </a:defRPr>
            </a:lvl1pPr>
          </a:lstStyle>
          <a:p>
            <a:fld id="{8CD163E1-72E7-7944-A73E-F4FF5EB080ED}" type="slidenum">
              <a:rPr lang="en-US" smtClean="0"/>
              <a:pPr/>
              <a:t>‹#›</a:t>
            </a:fld>
            <a:endParaRPr lang="en-US" dirty="0"/>
          </a:p>
        </p:txBody>
      </p:sp>
    </p:spTree>
    <p:extLst>
      <p:ext uri="{BB962C8B-B14F-4D97-AF65-F5344CB8AC3E}">
        <p14:creationId xmlns:p14="http://schemas.microsoft.com/office/powerpoint/2010/main" val="1825890298"/>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CLOSER_WHIT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92E1188-362F-C508-2DD7-6191BF1B074B}"/>
              </a:ext>
            </a:extLst>
          </p:cNvPr>
          <p:cNvSpPr>
            <a:spLocks noGrp="1"/>
          </p:cNvSpPr>
          <p:nvPr>
            <p:ph type="sldNum" sz="quarter" idx="10"/>
          </p:nvPr>
        </p:nvSpPr>
        <p:spPr/>
        <p:txBody>
          <a:bodyPr/>
          <a:lstStyle/>
          <a:p>
            <a:fld id="{8CD163E1-72E7-7944-A73E-F4FF5EB080ED}" type="slidenum">
              <a:rPr lang="en-US" smtClean="0"/>
              <a:pPr/>
              <a:t>‹#›</a:t>
            </a:fld>
            <a:endParaRPr lang="en-US" dirty="0"/>
          </a:p>
        </p:txBody>
      </p:sp>
      <p:sp>
        <p:nvSpPr>
          <p:cNvPr id="4" name="Rectangle 3">
            <a:extLst>
              <a:ext uri="{FF2B5EF4-FFF2-40B4-BE49-F238E27FC236}">
                <a16:creationId xmlns:a16="http://schemas.microsoft.com/office/drawing/2014/main" id="{095988BD-0467-51A3-E0E0-B3785AD5DEB1}"/>
              </a:ext>
            </a:extLst>
          </p:cNvPr>
          <p:cNvSpPr/>
          <p:nvPr userDrawn="1"/>
        </p:nvSpPr>
        <p:spPr>
          <a:xfrm>
            <a:off x="0" y="0"/>
            <a:ext cx="12192000" cy="6858000"/>
          </a:xfrm>
          <a:prstGeom prst="rect">
            <a:avLst/>
          </a:prstGeom>
          <a:solidFill>
            <a:schemeClr val="bg1"/>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pic>
        <p:nvPicPr>
          <p:cNvPr id="10" name="Picture 9" descr="A logo for a medical center&#10;&#10;Description automatically generated">
            <a:extLst>
              <a:ext uri="{FF2B5EF4-FFF2-40B4-BE49-F238E27FC236}">
                <a16:creationId xmlns:a16="http://schemas.microsoft.com/office/drawing/2014/main" id="{F13DA139-DC31-A440-79A2-87D36A0A5CBA}"/>
              </a:ext>
            </a:extLst>
          </p:cNvPr>
          <p:cNvPicPr>
            <a:picLocks noChangeAspect="1"/>
          </p:cNvPicPr>
          <p:nvPr userDrawn="1"/>
        </p:nvPicPr>
        <p:blipFill>
          <a:blip r:embed="rId2"/>
          <a:stretch>
            <a:fillRect/>
          </a:stretch>
        </p:blipFill>
        <p:spPr>
          <a:xfrm>
            <a:off x="1970286" y="1617778"/>
            <a:ext cx="8280748" cy="3621024"/>
          </a:xfrm>
          <a:prstGeom prst="rect">
            <a:avLst/>
          </a:prstGeom>
        </p:spPr>
      </p:pic>
    </p:spTree>
    <p:extLst>
      <p:ext uri="{BB962C8B-B14F-4D97-AF65-F5344CB8AC3E}">
        <p14:creationId xmlns:p14="http://schemas.microsoft.com/office/powerpoint/2010/main" val="3551517455"/>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CLOSER_REVERSE">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60697951-66D7-0BAE-3E47-087ED25B2C0D}"/>
              </a:ext>
            </a:extLst>
          </p:cNvPr>
          <p:cNvSpPr>
            <a:spLocks noGrp="1"/>
          </p:cNvSpPr>
          <p:nvPr>
            <p:ph type="dt" sz="half" idx="10"/>
          </p:nvPr>
        </p:nvSpPr>
        <p:spPr>
          <a:xfrm>
            <a:off x="838200" y="5119396"/>
            <a:ext cx="2743200" cy="1738604"/>
          </a:xfrm>
          <a:prstGeom prst="rect">
            <a:avLst/>
          </a:prstGeom>
        </p:spPr>
        <p:txBody>
          <a:bodyPr/>
          <a:lstStyle/>
          <a:p>
            <a:endParaRPr lang="en-US"/>
          </a:p>
        </p:txBody>
      </p:sp>
      <p:sp>
        <p:nvSpPr>
          <p:cNvPr id="6" name="Footer Placeholder 5">
            <a:extLst>
              <a:ext uri="{FF2B5EF4-FFF2-40B4-BE49-F238E27FC236}">
                <a16:creationId xmlns:a16="http://schemas.microsoft.com/office/drawing/2014/main" id="{8FE57068-EC73-797C-2862-CA742873BF4D}"/>
              </a:ext>
            </a:extLst>
          </p:cNvPr>
          <p:cNvSpPr>
            <a:spLocks noGrp="1"/>
          </p:cNvSpPr>
          <p:nvPr>
            <p:ph type="ftr" sz="quarter" idx="11"/>
          </p:nvPr>
        </p:nvSpPr>
        <p:spPr>
          <a:xfrm>
            <a:off x="4449336" y="6356350"/>
            <a:ext cx="3704063" cy="501650"/>
          </a:xfrm>
          <a:prstGeom prst="rect">
            <a:avLst/>
          </a:prstGeom>
        </p:spPr>
        <p:txBody>
          <a:bodyPr/>
          <a:lstStyle>
            <a:lvl1pPr algn="l">
              <a:defRPr sz="1400">
                <a:solidFill>
                  <a:schemeClr val="accent2"/>
                </a:solidFill>
              </a:defRPr>
            </a:lvl1pPr>
          </a:lstStyle>
          <a:p>
            <a:endParaRPr lang="en-US" dirty="0"/>
          </a:p>
        </p:txBody>
      </p:sp>
      <p:sp>
        <p:nvSpPr>
          <p:cNvPr id="8" name="Rectangle 7">
            <a:extLst>
              <a:ext uri="{FF2B5EF4-FFF2-40B4-BE49-F238E27FC236}">
                <a16:creationId xmlns:a16="http://schemas.microsoft.com/office/drawing/2014/main" id="{E530AD9B-C70A-F153-7AC3-8EADA8BD9545}"/>
              </a:ext>
            </a:extLst>
          </p:cNvPr>
          <p:cNvSpPr/>
          <p:nvPr userDrawn="1"/>
        </p:nvSpPr>
        <p:spPr>
          <a:xfrm>
            <a:off x="11699875" y="6365875"/>
            <a:ext cx="492125" cy="492125"/>
          </a:xfrm>
          <a:prstGeom prst="rect">
            <a:avLst/>
          </a:prstGeom>
          <a:solidFill>
            <a:schemeClr val="accent4"/>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F2451C62-772B-3D75-C22D-C076EAF6FE01}"/>
              </a:ext>
            </a:extLst>
          </p:cNvPr>
          <p:cNvCxnSpPr/>
          <p:nvPr userDrawn="1"/>
        </p:nvCxnSpPr>
        <p:spPr>
          <a:xfrm>
            <a:off x="0" y="6359857"/>
            <a:ext cx="12192000" cy="0"/>
          </a:xfrm>
          <a:prstGeom prst="line">
            <a:avLst/>
          </a:prstGeom>
          <a:ln w="50800">
            <a:solidFill>
              <a:schemeClr val="accent4"/>
            </a:solidFill>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B4D3F003-1916-B162-B73C-40F4120119AF}"/>
              </a:ext>
            </a:extLst>
          </p:cNvPr>
          <p:cNvCxnSpPr>
            <a:cxnSpLocks/>
          </p:cNvCxnSpPr>
          <p:nvPr userDrawn="1"/>
        </p:nvCxnSpPr>
        <p:spPr>
          <a:xfrm>
            <a:off x="299763" y="62610"/>
            <a:ext cx="964367" cy="0"/>
          </a:xfrm>
          <a:prstGeom prst="line">
            <a:avLst/>
          </a:prstGeom>
          <a:ln w="127000">
            <a:solidFill>
              <a:schemeClr val="accent5"/>
            </a:solidFill>
          </a:ln>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id="{123C2E8E-266E-6BA4-06AA-2384096ECBED}"/>
              </a:ext>
            </a:extLst>
          </p:cNvPr>
          <p:cNvSpPr txBox="1"/>
          <p:nvPr userDrawn="1"/>
        </p:nvSpPr>
        <p:spPr>
          <a:xfrm>
            <a:off x="289931" y="6460769"/>
            <a:ext cx="4360127" cy="307777"/>
          </a:xfrm>
          <a:prstGeom prst="rect">
            <a:avLst/>
          </a:prstGeom>
          <a:noFill/>
        </p:spPr>
        <p:txBody>
          <a:bodyPr wrap="square" lIns="0" rtlCol="0" anchor="ctr">
            <a:spAutoFit/>
          </a:bodyPr>
          <a:lstStyle/>
          <a:p>
            <a:r>
              <a:rPr lang="en-US" sz="1400" dirty="0"/>
              <a:t>UNIVERSITY OF ROCHESTER MEDICAL CENTER</a:t>
            </a:r>
          </a:p>
        </p:txBody>
      </p:sp>
      <p:sp>
        <p:nvSpPr>
          <p:cNvPr id="7" name="Slide Number Placeholder 6">
            <a:extLst>
              <a:ext uri="{FF2B5EF4-FFF2-40B4-BE49-F238E27FC236}">
                <a16:creationId xmlns:a16="http://schemas.microsoft.com/office/drawing/2014/main" id="{8A46D226-BE04-D02D-428E-513EA8BB90BB}"/>
              </a:ext>
            </a:extLst>
          </p:cNvPr>
          <p:cNvSpPr>
            <a:spLocks noGrp="1"/>
          </p:cNvSpPr>
          <p:nvPr>
            <p:ph type="sldNum" sz="quarter" idx="12"/>
          </p:nvPr>
        </p:nvSpPr>
        <p:spPr>
          <a:xfrm>
            <a:off x="11686478" y="6356350"/>
            <a:ext cx="505522" cy="501650"/>
          </a:xfrm>
          <a:prstGeom prst="rect">
            <a:avLst/>
          </a:prstGeom>
        </p:spPr>
        <p:txBody>
          <a:bodyPr/>
          <a:lstStyle>
            <a:lvl1pPr algn="ctr">
              <a:defRPr sz="1400"/>
            </a:lvl1pPr>
          </a:lstStyle>
          <a:p>
            <a:fld id="{8CD163E1-72E7-7944-A73E-F4FF5EB080ED}" type="slidenum">
              <a:rPr lang="en-US" smtClean="0"/>
              <a:pPr/>
              <a:t>‹#›</a:t>
            </a:fld>
            <a:endParaRPr lang="en-US"/>
          </a:p>
        </p:txBody>
      </p:sp>
      <p:sp>
        <p:nvSpPr>
          <p:cNvPr id="2" name="Rectangle 1">
            <a:extLst>
              <a:ext uri="{FF2B5EF4-FFF2-40B4-BE49-F238E27FC236}">
                <a16:creationId xmlns:a16="http://schemas.microsoft.com/office/drawing/2014/main" id="{61CFC247-E94D-71E6-1CC9-B2C67610BE4E}"/>
              </a:ext>
            </a:extLst>
          </p:cNvPr>
          <p:cNvSpPr/>
          <p:nvPr userDrawn="1"/>
        </p:nvSpPr>
        <p:spPr>
          <a:xfrm>
            <a:off x="0" y="0"/>
            <a:ext cx="12192000" cy="6858000"/>
          </a:xfrm>
          <a:prstGeom prst="rect">
            <a:avLst/>
          </a:prstGeom>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219DECE2-A68E-C58D-41E9-EDECFF5F0182}"/>
              </a:ext>
            </a:extLst>
          </p:cNvPr>
          <p:cNvPicPr>
            <a:picLocks noChangeAspect="1"/>
          </p:cNvPicPr>
          <p:nvPr userDrawn="1"/>
        </p:nvPicPr>
        <p:blipFill>
          <a:blip r:embed="rId2"/>
          <a:srcRect/>
          <a:stretch/>
        </p:blipFill>
        <p:spPr>
          <a:xfrm>
            <a:off x="2935486" y="2623045"/>
            <a:ext cx="6336985" cy="1637054"/>
          </a:xfrm>
          <a:prstGeom prst="rect">
            <a:avLst/>
          </a:prstGeom>
        </p:spPr>
      </p:pic>
    </p:spTree>
    <p:extLst>
      <p:ext uri="{BB962C8B-B14F-4D97-AF65-F5344CB8AC3E}">
        <p14:creationId xmlns:p14="http://schemas.microsoft.com/office/powerpoint/2010/main" val="3276337003"/>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userDrawn="1">
  <p:cSld name="5_BOXES_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EBCF0F-3D6E-DFAD-BD14-4EF2F2A6329F}"/>
              </a:ext>
            </a:extLst>
          </p:cNvPr>
          <p:cNvSpPr>
            <a:spLocks noGrp="1"/>
          </p:cNvSpPr>
          <p:nvPr>
            <p:ph type="title"/>
          </p:nvPr>
        </p:nvSpPr>
        <p:spPr>
          <a:xfrm>
            <a:off x="264160" y="312235"/>
            <a:ext cx="11588750" cy="791736"/>
          </a:xfrm>
          <a:prstGeom prst="rect">
            <a:avLst/>
          </a:prstGeom>
        </p:spPr>
        <p:txBody>
          <a:bodyPr lIns="0" anchor="t">
            <a:noAutofit/>
          </a:bodyPr>
          <a:lstStyle>
            <a:lvl1pPr>
              <a:defRPr sz="3600" b="1">
                <a:solidFill>
                  <a:schemeClr val="accent2"/>
                </a:solidFill>
              </a:defRPr>
            </a:lvl1pPr>
          </a:lstStyle>
          <a:p>
            <a:r>
              <a:rPr lang="en-US"/>
              <a:t>Click to edit Master title style</a:t>
            </a:r>
            <a:endParaRPr lang="en-US" dirty="0"/>
          </a:p>
        </p:txBody>
      </p:sp>
      <p:cxnSp>
        <p:nvCxnSpPr>
          <p:cNvPr id="9" name="Straight Connector 8">
            <a:extLst>
              <a:ext uri="{FF2B5EF4-FFF2-40B4-BE49-F238E27FC236}">
                <a16:creationId xmlns:a16="http://schemas.microsoft.com/office/drawing/2014/main" id="{6C10EC15-E4AA-CC4C-7622-26471DBBD202}"/>
              </a:ext>
            </a:extLst>
          </p:cNvPr>
          <p:cNvCxnSpPr>
            <a:cxnSpLocks/>
          </p:cNvCxnSpPr>
          <p:nvPr userDrawn="1"/>
        </p:nvCxnSpPr>
        <p:spPr>
          <a:xfrm>
            <a:off x="299763" y="62610"/>
            <a:ext cx="964367" cy="0"/>
          </a:xfrm>
          <a:prstGeom prst="line">
            <a:avLst/>
          </a:prstGeom>
          <a:ln w="127000">
            <a:solidFill>
              <a:schemeClr val="accent4"/>
            </a:solidFill>
          </a:ln>
        </p:spPr>
        <p:style>
          <a:lnRef idx="2">
            <a:schemeClr val="accent1"/>
          </a:lnRef>
          <a:fillRef idx="0">
            <a:schemeClr val="accent1"/>
          </a:fillRef>
          <a:effectRef idx="1">
            <a:schemeClr val="accent1"/>
          </a:effectRef>
          <a:fontRef idx="minor">
            <a:schemeClr val="tx1"/>
          </a:fontRef>
        </p:style>
      </p:cxnSp>
      <p:sp>
        <p:nvSpPr>
          <p:cNvPr id="22" name="Slide Number Placeholder 5">
            <a:extLst>
              <a:ext uri="{FF2B5EF4-FFF2-40B4-BE49-F238E27FC236}">
                <a16:creationId xmlns:a16="http://schemas.microsoft.com/office/drawing/2014/main" id="{67978370-3C18-1A5C-DCE3-339A44C8F4C6}"/>
              </a:ext>
            </a:extLst>
          </p:cNvPr>
          <p:cNvSpPr>
            <a:spLocks noGrp="1"/>
          </p:cNvSpPr>
          <p:nvPr>
            <p:ph type="sldNum" sz="quarter" idx="4"/>
          </p:nvPr>
        </p:nvSpPr>
        <p:spPr>
          <a:xfrm>
            <a:off x="11694160" y="6356350"/>
            <a:ext cx="497840" cy="501650"/>
          </a:xfrm>
          <a:prstGeom prst="rect">
            <a:avLst/>
          </a:prstGeom>
        </p:spPr>
        <p:txBody>
          <a:bodyPr anchor="ctr"/>
          <a:lstStyle>
            <a:lvl1pPr algn="ctr">
              <a:defRPr sz="1400"/>
            </a:lvl1pPr>
          </a:lstStyle>
          <a:p>
            <a:fld id="{8CD163E1-72E7-7944-A73E-F4FF5EB080ED}" type="slidenum">
              <a:rPr lang="en-US" smtClean="0"/>
              <a:pPr/>
              <a:t>‹#›</a:t>
            </a:fld>
            <a:endParaRPr lang="en-US" dirty="0"/>
          </a:p>
        </p:txBody>
      </p:sp>
      <p:sp>
        <p:nvSpPr>
          <p:cNvPr id="5" name="Rounded Rectangle 12">
            <a:extLst>
              <a:ext uri="{FF2B5EF4-FFF2-40B4-BE49-F238E27FC236}">
                <a16:creationId xmlns:a16="http://schemas.microsoft.com/office/drawing/2014/main" id="{B22429A6-2180-6CFA-369D-1EA47833B4E1}"/>
              </a:ext>
            </a:extLst>
          </p:cNvPr>
          <p:cNvSpPr/>
          <p:nvPr userDrawn="1"/>
        </p:nvSpPr>
        <p:spPr>
          <a:xfrm>
            <a:off x="6178858" y="1242797"/>
            <a:ext cx="2589943" cy="2079385"/>
          </a:xfrm>
          <a:prstGeom prst="roundRect">
            <a:avLst>
              <a:gd name="adj" fmla="val 4346"/>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6" name="Rounded Rectangle 12">
            <a:extLst>
              <a:ext uri="{FF2B5EF4-FFF2-40B4-BE49-F238E27FC236}">
                <a16:creationId xmlns:a16="http://schemas.microsoft.com/office/drawing/2014/main" id="{C790399A-C143-A9CC-C1BB-08C01FFD3B6E}"/>
              </a:ext>
            </a:extLst>
          </p:cNvPr>
          <p:cNvSpPr/>
          <p:nvPr userDrawn="1"/>
        </p:nvSpPr>
        <p:spPr>
          <a:xfrm>
            <a:off x="3270800" y="1261733"/>
            <a:ext cx="2589943" cy="2079385"/>
          </a:xfrm>
          <a:prstGeom prst="roundRect">
            <a:avLst>
              <a:gd name="adj" fmla="val 4346"/>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7" name="Rounded Rectangle 12">
            <a:extLst>
              <a:ext uri="{FF2B5EF4-FFF2-40B4-BE49-F238E27FC236}">
                <a16:creationId xmlns:a16="http://schemas.microsoft.com/office/drawing/2014/main" id="{2CE696B5-63AD-F5FB-087E-5AA3EBB19AD6}"/>
              </a:ext>
            </a:extLst>
          </p:cNvPr>
          <p:cNvSpPr/>
          <p:nvPr userDrawn="1"/>
        </p:nvSpPr>
        <p:spPr>
          <a:xfrm>
            <a:off x="264160" y="1261733"/>
            <a:ext cx="2589943" cy="2079385"/>
          </a:xfrm>
          <a:prstGeom prst="roundRect">
            <a:avLst>
              <a:gd name="adj" fmla="val 4346"/>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8" name="Rounded Rectangle 12">
            <a:extLst>
              <a:ext uri="{FF2B5EF4-FFF2-40B4-BE49-F238E27FC236}">
                <a16:creationId xmlns:a16="http://schemas.microsoft.com/office/drawing/2014/main" id="{7709C815-4706-3D91-598F-09FEFDC041CA}"/>
              </a:ext>
            </a:extLst>
          </p:cNvPr>
          <p:cNvSpPr/>
          <p:nvPr userDrawn="1"/>
        </p:nvSpPr>
        <p:spPr>
          <a:xfrm>
            <a:off x="9302294" y="1242797"/>
            <a:ext cx="2589943" cy="2079385"/>
          </a:xfrm>
          <a:prstGeom prst="roundRect">
            <a:avLst>
              <a:gd name="adj" fmla="val 4346"/>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9" name="Content Placeholder 2">
            <a:extLst>
              <a:ext uri="{FF2B5EF4-FFF2-40B4-BE49-F238E27FC236}">
                <a16:creationId xmlns:a16="http://schemas.microsoft.com/office/drawing/2014/main" id="{C1481682-EFF9-0AD7-E129-E392715DB381}"/>
              </a:ext>
            </a:extLst>
          </p:cNvPr>
          <p:cNvSpPr>
            <a:spLocks noGrp="1"/>
          </p:cNvSpPr>
          <p:nvPr>
            <p:ph idx="23"/>
          </p:nvPr>
        </p:nvSpPr>
        <p:spPr>
          <a:xfrm>
            <a:off x="9378400" y="1364069"/>
            <a:ext cx="2453147" cy="1874714"/>
          </a:xfrm>
          <a:prstGeom prst="rect">
            <a:avLst/>
          </a:prstGeom>
        </p:spPr>
        <p:txBody>
          <a:bodyPr lIns="0">
            <a:noAutofit/>
          </a:bodyPr>
          <a:lstStyle>
            <a:lvl1pPr marL="228600" indent="-228600">
              <a:buFont typeface="Arial" panose="020B0604020202020204" pitchFamily="34" charset="0"/>
              <a:buChar char="•"/>
              <a:defRPr>
                <a:solidFill>
                  <a:schemeClr val="bg1"/>
                </a:solidFill>
              </a:defRPr>
            </a:lvl1pPr>
            <a:lvl2pPr marL="640080" indent="-228600">
              <a:lnSpc>
                <a:spcPct val="110000"/>
              </a:lnSpc>
              <a:spcBef>
                <a:spcPts val="1000"/>
              </a:spcBef>
              <a:buFont typeface="Arial" panose="020B0604020202020204" pitchFamily="34" charset="0"/>
              <a:buChar char="•"/>
              <a:defRPr>
                <a:solidFill>
                  <a:schemeClr val="bg1"/>
                </a:solidFill>
              </a:defRPr>
            </a:lvl2pPr>
            <a:lvl3pPr marL="1143000" indent="-228600">
              <a:lnSpc>
                <a:spcPct val="110000"/>
              </a:lnSpc>
              <a:spcBef>
                <a:spcPts val="1000"/>
              </a:spcBef>
              <a:buFont typeface="Arial" panose="020B0604020202020204" pitchFamily="34" charset="0"/>
              <a:buChar char="•"/>
              <a:defRPr>
                <a:solidFill>
                  <a:schemeClr val="bg1"/>
                </a:solidFill>
              </a:defRPr>
            </a:lvl3pPr>
            <a:lvl4pPr marL="1600200" indent="-228600">
              <a:lnSpc>
                <a:spcPct val="110000"/>
              </a:lnSpc>
              <a:spcBef>
                <a:spcPts val="1000"/>
              </a:spcBef>
              <a:buFont typeface="Arial" panose="020B0604020202020204" pitchFamily="34" charset="0"/>
              <a:buChar char="•"/>
              <a:defRPr>
                <a:solidFill>
                  <a:schemeClr val="bg1"/>
                </a:solidFill>
              </a:defRPr>
            </a:lvl4pPr>
            <a:lvl5pPr marL="2057400" indent="-228600">
              <a:lnSpc>
                <a:spcPct val="110000"/>
              </a:lnSpc>
              <a:spcBef>
                <a:spcPts val="1000"/>
              </a:spcBef>
              <a:buFont typeface="Arial" panose="020B0604020202020204" pitchFamily="34" charset="0"/>
              <a:buChar cha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Content Placeholder 2">
            <a:extLst>
              <a:ext uri="{FF2B5EF4-FFF2-40B4-BE49-F238E27FC236}">
                <a16:creationId xmlns:a16="http://schemas.microsoft.com/office/drawing/2014/main" id="{CC2F45E3-9A31-8252-7A5D-BA16CB031F0B}"/>
              </a:ext>
            </a:extLst>
          </p:cNvPr>
          <p:cNvSpPr>
            <a:spLocks noGrp="1"/>
          </p:cNvSpPr>
          <p:nvPr>
            <p:ph idx="24"/>
          </p:nvPr>
        </p:nvSpPr>
        <p:spPr>
          <a:xfrm>
            <a:off x="3368243" y="1364069"/>
            <a:ext cx="2453147" cy="1874714"/>
          </a:xfrm>
          <a:prstGeom prst="rect">
            <a:avLst/>
          </a:prstGeom>
        </p:spPr>
        <p:txBody>
          <a:bodyPr lIns="0">
            <a:noAutofit/>
          </a:bodyPr>
          <a:lstStyle>
            <a:lvl1pPr marL="228600" indent="-228600">
              <a:buFont typeface="Arial" panose="020B0604020202020204" pitchFamily="34" charset="0"/>
              <a:buChar char="•"/>
              <a:defRPr>
                <a:solidFill>
                  <a:schemeClr val="bg1"/>
                </a:solidFill>
              </a:defRPr>
            </a:lvl1pPr>
            <a:lvl2pPr marL="640080" indent="-228600">
              <a:lnSpc>
                <a:spcPct val="110000"/>
              </a:lnSpc>
              <a:spcBef>
                <a:spcPts val="1000"/>
              </a:spcBef>
              <a:buFont typeface="Arial" panose="020B0604020202020204" pitchFamily="34" charset="0"/>
              <a:buChar char="•"/>
              <a:defRPr>
                <a:solidFill>
                  <a:schemeClr val="bg1"/>
                </a:solidFill>
              </a:defRPr>
            </a:lvl2pPr>
            <a:lvl3pPr marL="1143000" indent="-228600">
              <a:lnSpc>
                <a:spcPct val="110000"/>
              </a:lnSpc>
              <a:spcBef>
                <a:spcPts val="1000"/>
              </a:spcBef>
              <a:buFont typeface="Arial" panose="020B0604020202020204" pitchFamily="34" charset="0"/>
              <a:buChar char="•"/>
              <a:defRPr>
                <a:solidFill>
                  <a:schemeClr val="bg1"/>
                </a:solidFill>
              </a:defRPr>
            </a:lvl3pPr>
            <a:lvl4pPr marL="1600200" indent="-228600">
              <a:lnSpc>
                <a:spcPct val="110000"/>
              </a:lnSpc>
              <a:spcBef>
                <a:spcPts val="1000"/>
              </a:spcBef>
              <a:buFont typeface="Arial" panose="020B0604020202020204" pitchFamily="34" charset="0"/>
              <a:buChar char="•"/>
              <a:defRPr>
                <a:solidFill>
                  <a:schemeClr val="bg1"/>
                </a:solidFill>
              </a:defRPr>
            </a:lvl4pPr>
            <a:lvl5pPr marL="2057400" indent="-228600">
              <a:lnSpc>
                <a:spcPct val="110000"/>
              </a:lnSpc>
              <a:spcBef>
                <a:spcPts val="1000"/>
              </a:spcBef>
              <a:buFont typeface="Arial" panose="020B0604020202020204" pitchFamily="34" charset="0"/>
              <a:buChar cha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Content Placeholder 2">
            <a:extLst>
              <a:ext uri="{FF2B5EF4-FFF2-40B4-BE49-F238E27FC236}">
                <a16:creationId xmlns:a16="http://schemas.microsoft.com/office/drawing/2014/main" id="{85318AF3-D5FB-AA2B-526E-7EB43EE7FA40}"/>
              </a:ext>
            </a:extLst>
          </p:cNvPr>
          <p:cNvSpPr>
            <a:spLocks noGrp="1"/>
          </p:cNvSpPr>
          <p:nvPr>
            <p:ph idx="25"/>
          </p:nvPr>
        </p:nvSpPr>
        <p:spPr>
          <a:xfrm>
            <a:off x="332557" y="1371217"/>
            <a:ext cx="2453147" cy="1874714"/>
          </a:xfrm>
          <a:prstGeom prst="rect">
            <a:avLst/>
          </a:prstGeom>
        </p:spPr>
        <p:txBody>
          <a:bodyPr lIns="0">
            <a:noAutofit/>
          </a:bodyPr>
          <a:lstStyle>
            <a:lvl1pPr marL="228600" indent="-228600">
              <a:buFont typeface="Arial" panose="020B0604020202020204" pitchFamily="34" charset="0"/>
              <a:buChar char="•"/>
              <a:defRPr>
                <a:solidFill>
                  <a:schemeClr val="bg1"/>
                </a:solidFill>
              </a:defRPr>
            </a:lvl1pPr>
            <a:lvl2pPr marL="640080" indent="-228600">
              <a:lnSpc>
                <a:spcPct val="110000"/>
              </a:lnSpc>
              <a:spcBef>
                <a:spcPts val="1000"/>
              </a:spcBef>
              <a:buFont typeface="Arial" panose="020B0604020202020204" pitchFamily="34" charset="0"/>
              <a:buChar char="•"/>
              <a:defRPr>
                <a:solidFill>
                  <a:schemeClr val="bg1"/>
                </a:solidFill>
              </a:defRPr>
            </a:lvl2pPr>
            <a:lvl3pPr marL="1143000" indent="-228600">
              <a:lnSpc>
                <a:spcPct val="110000"/>
              </a:lnSpc>
              <a:spcBef>
                <a:spcPts val="1000"/>
              </a:spcBef>
              <a:buFont typeface="Arial" panose="020B0604020202020204" pitchFamily="34" charset="0"/>
              <a:buChar char="•"/>
              <a:defRPr>
                <a:solidFill>
                  <a:schemeClr val="bg1"/>
                </a:solidFill>
              </a:defRPr>
            </a:lvl3pPr>
            <a:lvl4pPr marL="1600200" indent="-228600">
              <a:lnSpc>
                <a:spcPct val="110000"/>
              </a:lnSpc>
              <a:spcBef>
                <a:spcPts val="1000"/>
              </a:spcBef>
              <a:buFont typeface="Arial" panose="020B0604020202020204" pitchFamily="34" charset="0"/>
              <a:buChar char="•"/>
              <a:defRPr>
                <a:solidFill>
                  <a:schemeClr val="bg1"/>
                </a:solidFill>
              </a:defRPr>
            </a:lvl4pPr>
            <a:lvl5pPr marL="2057400" indent="-228600">
              <a:lnSpc>
                <a:spcPct val="110000"/>
              </a:lnSpc>
              <a:spcBef>
                <a:spcPts val="1000"/>
              </a:spcBef>
              <a:buFont typeface="Arial" panose="020B0604020202020204" pitchFamily="34" charset="0"/>
              <a:buChar cha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3" name="Content Placeholder 2">
            <a:extLst>
              <a:ext uri="{FF2B5EF4-FFF2-40B4-BE49-F238E27FC236}">
                <a16:creationId xmlns:a16="http://schemas.microsoft.com/office/drawing/2014/main" id="{0FF529B9-3CF2-2652-BBB4-503891017F6A}"/>
              </a:ext>
            </a:extLst>
          </p:cNvPr>
          <p:cNvSpPr>
            <a:spLocks noGrp="1"/>
          </p:cNvSpPr>
          <p:nvPr>
            <p:ph idx="26"/>
          </p:nvPr>
        </p:nvSpPr>
        <p:spPr>
          <a:xfrm>
            <a:off x="6277440" y="1345132"/>
            <a:ext cx="2453147" cy="1874714"/>
          </a:xfrm>
          <a:prstGeom prst="rect">
            <a:avLst/>
          </a:prstGeom>
        </p:spPr>
        <p:txBody>
          <a:bodyPr lIns="0">
            <a:noAutofit/>
          </a:bodyPr>
          <a:lstStyle>
            <a:lvl1pPr marL="228600" indent="-228600">
              <a:buFont typeface="Arial" panose="020B0604020202020204" pitchFamily="34" charset="0"/>
              <a:buChar char="•"/>
              <a:defRPr>
                <a:solidFill>
                  <a:schemeClr val="bg1"/>
                </a:solidFill>
              </a:defRPr>
            </a:lvl1pPr>
            <a:lvl2pPr marL="640080" indent="-228600">
              <a:lnSpc>
                <a:spcPct val="110000"/>
              </a:lnSpc>
              <a:spcBef>
                <a:spcPts val="1000"/>
              </a:spcBef>
              <a:buFont typeface="Arial" panose="020B0604020202020204" pitchFamily="34" charset="0"/>
              <a:buChar char="•"/>
              <a:defRPr>
                <a:solidFill>
                  <a:schemeClr val="bg1"/>
                </a:solidFill>
              </a:defRPr>
            </a:lvl2pPr>
            <a:lvl3pPr marL="1143000" indent="-228600">
              <a:lnSpc>
                <a:spcPct val="110000"/>
              </a:lnSpc>
              <a:spcBef>
                <a:spcPts val="1000"/>
              </a:spcBef>
              <a:buFont typeface="Arial" panose="020B0604020202020204" pitchFamily="34" charset="0"/>
              <a:buChar char="•"/>
              <a:defRPr>
                <a:solidFill>
                  <a:schemeClr val="bg1"/>
                </a:solidFill>
              </a:defRPr>
            </a:lvl3pPr>
            <a:lvl4pPr marL="1600200" indent="-228600">
              <a:lnSpc>
                <a:spcPct val="110000"/>
              </a:lnSpc>
              <a:spcBef>
                <a:spcPts val="1000"/>
              </a:spcBef>
              <a:buFont typeface="Arial" panose="020B0604020202020204" pitchFamily="34" charset="0"/>
              <a:buChar char="•"/>
              <a:defRPr>
                <a:solidFill>
                  <a:schemeClr val="bg1"/>
                </a:solidFill>
              </a:defRPr>
            </a:lvl4pPr>
            <a:lvl5pPr marL="2057400" indent="-228600">
              <a:lnSpc>
                <a:spcPct val="110000"/>
              </a:lnSpc>
              <a:spcBef>
                <a:spcPts val="1000"/>
              </a:spcBef>
              <a:buFont typeface="Arial" panose="020B0604020202020204" pitchFamily="34" charset="0"/>
              <a:buChar cha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264262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CHAPTER_REVERS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560C201-B434-9B9E-BE6A-2CD5F3980149}"/>
              </a:ext>
            </a:extLst>
          </p:cNvPr>
          <p:cNvSpPr/>
          <p:nvPr userDrawn="1"/>
        </p:nvSpPr>
        <p:spPr>
          <a:xfrm>
            <a:off x="0" y="-1"/>
            <a:ext cx="12192000" cy="6333893"/>
          </a:xfrm>
          <a:prstGeom prst="rect">
            <a:avLst/>
          </a:prstGeom>
          <a:solidFill>
            <a:srgbClr val="0C30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3EBCF0F-3D6E-DFAD-BD14-4EF2F2A6329F}"/>
              </a:ext>
            </a:extLst>
          </p:cNvPr>
          <p:cNvSpPr>
            <a:spLocks noGrp="1"/>
          </p:cNvSpPr>
          <p:nvPr>
            <p:ph type="title"/>
          </p:nvPr>
        </p:nvSpPr>
        <p:spPr>
          <a:xfrm>
            <a:off x="264160" y="4399915"/>
            <a:ext cx="11588750" cy="1325563"/>
          </a:xfrm>
          <a:prstGeom prst="rect">
            <a:avLst/>
          </a:prstGeom>
        </p:spPr>
        <p:txBody>
          <a:bodyPr lIns="0" anchor="t">
            <a:noAutofit/>
          </a:bodyPr>
          <a:lstStyle>
            <a:lvl1pPr>
              <a:defRPr sz="3600" b="1">
                <a:solidFill>
                  <a:schemeClr val="bg1"/>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30AC07BD-A238-C919-EE05-03DB3F849065}"/>
              </a:ext>
            </a:extLst>
          </p:cNvPr>
          <p:cNvSpPr>
            <a:spLocks noGrp="1"/>
          </p:cNvSpPr>
          <p:nvPr>
            <p:ph idx="1"/>
          </p:nvPr>
        </p:nvSpPr>
        <p:spPr>
          <a:xfrm>
            <a:off x="274320" y="5097781"/>
            <a:ext cx="11601450" cy="685800"/>
          </a:xfrm>
          <a:prstGeom prst="rect">
            <a:avLst/>
          </a:prstGeom>
        </p:spPr>
        <p:txBody>
          <a:bodyPr lIns="0">
            <a:noAutofit/>
          </a:bodyPr>
          <a:lstStyle>
            <a:lvl1pPr marL="0" indent="0">
              <a:buFontTx/>
              <a:buNone/>
              <a:defRPr>
                <a:solidFill>
                  <a:schemeClr val="accent4"/>
                </a:solidFill>
              </a:defRPr>
            </a:lvl1pPr>
            <a:lvl2pPr marL="457200" indent="0">
              <a:buFontTx/>
              <a:buNone/>
              <a:defRPr>
                <a:solidFill>
                  <a:schemeClr val="accent4"/>
                </a:solidFill>
              </a:defRPr>
            </a:lvl2pPr>
            <a:lvl3pPr marL="914400" indent="0">
              <a:buFontTx/>
              <a:buNone/>
              <a:defRPr>
                <a:solidFill>
                  <a:schemeClr val="accent4"/>
                </a:solidFill>
              </a:defRPr>
            </a:lvl3pPr>
            <a:lvl4pPr marL="1371600" indent="0">
              <a:buFontTx/>
              <a:buNone/>
              <a:defRPr>
                <a:solidFill>
                  <a:schemeClr val="accent4"/>
                </a:solidFill>
              </a:defRPr>
            </a:lvl4pPr>
            <a:lvl5pPr marL="1828800" indent="0">
              <a:buFontTx/>
              <a:buNone/>
              <a:defRPr>
                <a:solidFill>
                  <a:schemeClr val="accent4"/>
                </a:solidFill>
              </a:defRPr>
            </a:lvl5pPr>
          </a:lstStyle>
          <a:p>
            <a:pPr lvl="0"/>
            <a:r>
              <a:rPr lang="en-US"/>
              <a:t>Click to edit Master text styles</a:t>
            </a:r>
          </a:p>
        </p:txBody>
      </p:sp>
      <p:sp>
        <p:nvSpPr>
          <p:cNvPr id="7" name="Rectangle 6">
            <a:extLst>
              <a:ext uri="{FF2B5EF4-FFF2-40B4-BE49-F238E27FC236}">
                <a16:creationId xmlns:a16="http://schemas.microsoft.com/office/drawing/2014/main" id="{E373E315-FCFC-024D-6DC7-21883034AFAC}"/>
              </a:ext>
            </a:extLst>
          </p:cNvPr>
          <p:cNvSpPr/>
          <p:nvPr userDrawn="1"/>
        </p:nvSpPr>
        <p:spPr>
          <a:xfrm>
            <a:off x="11699875" y="6365875"/>
            <a:ext cx="492125" cy="492125"/>
          </a:xfrm>
          <a:prstGeom prst="rect">
            <a:avLst/>
          </a:prstGeom>
          <a:solidFill>
            <a:schemeClr val="accent4"/>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6C10EC15-E4AA-CC4C-7622-26471DBBD202}"/>
              </a:ext>
            </a:extLst>
          </p:cNvPr>
          <p:cNvCxnSpPr>
            <a:cxnSpLocks/>
          </p:cNvCxnSpPr>
          <p:nvPr userDrawn="1"/>
        </p:nvCxnSpPr>
        <p:spPr>
          <a:xfrm>
            <a:off x="299763" y="62610"/>
            <a:ext cx="964367" cy="0"/>
          </a:xfrm>
          <a:prstGeom prst="line">
            <a:avLst/>
          </a:prstGeom>
          <a:ln w="127000">
            <a:solidFill>
              <a:schemeClr val="accent4"/>
            </a:solidFill>
          </a:ln>
        </p:spPr>
        <p:style>
          <a:lnRef idx="2">
            <a:schemeClr val="accent1"/>
          </a:lnRef>
          <a:fillRef idx="0">
            <a:schemeClr val="accent1"/>
          </a:fillRef>
          <a:effectRef idx="1">
            <a:schemeClr val="accent1"/>
          </a:effectRef>
          <a:fontRef idx="minor">
            <a:schemeClr val="tx1"/>
          </a:fontRef>
        </p:style>
      </p:cxnSp>
      <p:sp>
        <p:nvSpPr>
          <p:cNvPr id="12" name="Slide Number Placeholder 5">
            <a:extLst>
              <a:ext uri="{FF2B5EF4-FFF2-40B4-BE49-F238E27FC236}">
                <a16:creationId xmlns:a16="http://schemas.microsoft.com/office/drawing/2014/main" id="{9ED52F11-3B3D-ED7A-473C-E1D04AE3385D}"/>
              </a:ext>
            </a:extLst>
          </p:cNvPr>
          <p:cNvSpPr>
            <a:spLocks noGrp="1"/>
          </p:cNvSpPr>
          <p:nvPr>
            <p:ph type="sldNum" sz="quarter" idx="4"/>
          </p:nvPr>
        </p:nvSpPr>
        <p:spPr>
          <a:xfrm>
            <a:off x="11694160" y="6356350"/>
            <a:ext cx="497840" cy="501650"/>
          </a:xfrm>
          <a:prstGeom prst="rect">
            <a:avLst/>
          </a:prstGeom>
        </p:spPr>
        <p:txBody>
          <a:bodyPr anchor="ctr"/>
          <a:lstStyle>
            <a:lvl1pPr algn="ctr">
              <a:defRPr sz="1400"/>
            </a:lvl1pPr>
          </a:lstStyle>
          <a:p>
            <a:fld id="{8CD163E1-72E7-7944-A73E-F4FF5EB080ED}" type="slidenum">
              <a:rPr lang="en-US" smtClean="0"/>
              <a:pPr/>
              <a:t>‹#›</a:t>
            </a:fld>
            <a:endParaRPr lang="en-US" dirty="0"/>
          </a:p>
        </p:txBody>
      </p:sp>
    </p:spTree>
    <p:extLst>
      <p:ext uri="{BB962C8B-B14F-4D97-AF65-F5344CB8AC3E}">
        <p14:creationId xmlns:p14="http://schemas.microsoft.com/office/powerpoint/2010/main" val="31530912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_ONLY_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EBCF0F-3D6E-DFAD-BD14-4EF2F2A6329F}"/>
              </a:ext>
            </a:extLst>
          </p:cNvPr>
          <p:cNvSpPr>
            <a:spLocks noGrp="1"/>
          </p:cNvSpPr>
          <p:nvPr>
            <p:ph type="title"/>
          </p:nvPr>
        </p:nvSpPr>
        <p:spPr>
          <a:xfrm>
            <a:off x="264160" y="312235"/>
            <a:ext cx="11588750" cy="791736"/>
          </a:xfrm>
          <a:prstGeom prst="rect">
            <a:avLst/>
          </a:prstGeom>
        </p:spPr>
        <p:txBody>
          <a:bodyPr lIns="0" anchor="t">
            <a:noAutofit/>
          </a:bodyPr>
          <a:lstStyle>
            <a:lvl1pPr>
              <a:defRPr sz="3600" b="1">
                <a:solidFill>
                  <a:schemeClr val="accent2"/>
                </a:solidFill>
              </a:defRPr>
            </a:lvl1pPr>
          </a:lstStyle>
          <a:p>
            <a:r>
              <a:rPr lang="en-US"/>
              <a:t>Click to edit Master title style</a:t>
            </a:r>
            <a:endParaRPr lang="en-US" dirty="0"/>
          </a:p>
        </p:txBody>
      </p:sp>
      <p:cxnSp>
        <p:nvCxnSpPr>
          <p:cNvPr id="9" name="Straight Connector 8">
            <a:extLst>
              <a:ext uri="{FF2B5EF4-FFF2-40B4-BE49-F238E27FC236}">
                <a16:creationId xmlns:a16="http://schemas.microsoft.com/office/drawing/2014/main" id="{6C10EC15-E4AA-CC4C-7622-26471DBBD202}"/>
              </a:ext>
            </a:extLst>
          </p:cNvPr>
          <p:cNvCxnSpPr>
            <a:cxnSpLocks/>
          </p:cNvCxnSpPr>
          <p:nvPr userDrawn="1"/>
        </p:nvCxnSpPr>
        <p:spPr>
          <a:xfrm>
            <a:off x="299763" y="62610"/>
            <a:ext cx="964367" cy="0"/>
          </a:xfrm>
          <a:prstGeom prst="line">
            <a:avLst/>
          </a:prstGeom>
          <a:ln w="127000">
            <a:solidFill>
              <a:schemeClr val="accent4"/>
            </a:solidFill>
          </a:ln>
        </p:spPr>
        <p:style>
          <a:lnRef idx="2">
            <a:schemeClr val="accent1"/>
          </a:lnRef>
          <a:fillRef idx="0">
            <a:schemeClr val="accent1"/>
          </a:fillRef>
          <a:effectRef idx="1">
            <a:schemeClr val="accent1"/>
          </a:effectRef>
          <a:fontRef idx="minor">
            <a:schemeClr val="tx1"/>
          </a:fontRef>
        </p:style>
      </p:cxnSp>
      <p:sp>
        <p:nvSpPr>
          <p:cNvPr id="5" name="Slide Number Placeholder 5">
            <a:extLst>
              <a:ext uri="{FF2B5EF4-FFF2-40B4-BE49-F238E27FC236}">
                <a16:creationId xmlns:a16="http://schemas.microsoft.com/office/drawing/2014/main" id="{AE3E1F35-F681-1E7E-BF31-C10A38F53764}"/>
              </a:ext>
            </a:extLst>
          </p:cNvPr>
          <p:cNvSpPr>
            <a:spLocks noGrp="1"/>
          </p:cNvSpPr>
          <p:nvPr>
            <p:ph type="sldNum" sz="quarter" idx="4"/>
          </p:nvPr>
        </p:nvSpPr>
        <p:spPr>
          <a:xfrm>
            <a:off x="11694160" y="6356350"/>
            <a:ext cx="497840" cy="501650"/>
          </a:xfrm>
          <a:prstGeom prst="rect">
            <a:avLst/>
          </a:prstGeom>
        </p:spPr>
        <p:txBody>
          <a:bodyPr anchor="ctr"/>
          <a:lstStyle>
            <a:lvl1pPr algn="ctr">
              <a:defRPr sz="1400"/>
            </a:lvl1pPr>
          </a:lstStyle>
          <a:p>
            <a:fld id="{8CD163E1-72E7-7944-A73E-F4FF5EB080ED}" type="slidenum">
              <a:rPr lang="en-US" smtClean="0"/>
              <a:pPr/>
              <a:t>‹#›</a:t>
            </a:fld>
            <a:endParaRPr lang="en-US" dirty="0"/>
          </a:p>
        </p:txBody>
      </p:sp>
      <p:sp>
        <p:nvSpPr>
          <p:cNvPr id="7" name="Content Placeholder 2">
            <a:extLst>
              <a:ext uri="{FF2B5EF4-FFF2-40B4-BE49-F238E27FC236}">
                <a16:creationId xmlns:a16="http://schemas.microsoft.com/office/drawing/2014/main" id="{EBE145A6-0992-9885-9828-EA7BA73CD945}"/>
              </a:ext>
            </a:extLst>
          </p:cNvPr>
          <p:cNvSpPr>
            <a:spLocks noGrp="1"/>
          </p:cNvSpPr>
          <p:nvPr>
            <p:ph idx="1"/>
          </p:nvPr>
        </p:nvSpPr>
        <p:spPr>
          <a:xfrm>
            <a:off x="274320" y="1115121"/>
            <a:ext cx="11603736" cy="5029200"/>
          </a:xfrm>
          <a:prstGeom prst="rect">
            <a:avLst/>
          </a:prstGeom>
        </p:spPr>
        <p:txBody>
          <a:bodyPr lIns="0">
            <a:noAutofit/>
          </a:bodyPr>
          <a:lstStyle>
            <a:lvl1pPr marL="228600" indent="-228600">
              <a:buFont typeface="Arial" panose="020B0604020202020204" pitchFamily="34" charset="0"/>
              <a:buChar char="•"/>
              <a:defRPr>
                <a:solidFill>
                  <a:schemeClr val="tx1"/>
                </a:solidFill>
              </a:defRPr>
            </a:lvl1pPr>
            <a:lvl2pPr marL="685800" indent="-228600">
              <a:lnSpc>
                <a:spcPct val="110000"/>
              </a:lnSpc>
              <a:spcBef>
                <a:spcPts val="1000"/>
              </a:spcBef>
              <a:buFont typeface="Arial" panose="020B0604020202020204" pitchFamily="34" charset="0"/>
              <a:buChar char="•"/>
              <a:defRPr>
                <a:solidFill>
                  <a:schemeClr val="tx1"/>
                </a:solidFill>
              </a:defRPr>
            </a:lvl2pPr>
            <a:lvl3pPr marL="1143000" indent="-228600">
              <a:lnSpc>
                <a:spcPct val="110000"/>
              </a:lnSpc>
              <a:spcBef>
                <a:spcPts val="1000"/>
              </a:spcBef>
              <a:buFont typeface="Arial" panose="020B0604020202020204" pitchFamily="34" charset="0"/>
              <a:buChar char="•"/>
              <a:defRPr>
                <a:solidFill>
                  <a:schemeClr val="tx1"/>
                </a:solidFill>
              </a:defRPr>
            </a:lvl3pPr>
            <a:lvl4pPr marL="1600200" indent="-228600">
              <a:lnSpc>
                <a:spcPct val="110000"/>
              </a:lnSpc>
              <a:spcBef>
                <a:spcPts val="1000"/>
              </a:spcBef>
              <a:buFont typeface="Arial" panose="020B0604020202020204" pitchFamily="34" charset="0"/>
              <a:buChar char="•"/>
              <a:defRPr>
                <a:solidFill>
                  <a:schemeClr val="tx1"/>
                </a:solidFill>
              </a:defRPr>
            </a:lvl4pPr>
            <a:lvl5pPr marL="2057400" indent="-228600">
              <a:lnSpc>
                <a:spcPct val="110000"/>
              </a:lnSpc>
              <a:spcBef>
                <a:spcPts val="1000"/>
              </a:spcBef>
              <a:buFont typeface="Arial" panose="020B0604020202020204" pitchFamily="34" charset="0"/>
              <a:buChar cha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350275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_ONLY_REVERS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58E56206-08F7-9D67-4262-783249D756AC}"/>
              </a:ext>
            </a:extLst>
          </p:cNvPr>
          <p:cNvSpPr/>
          <p:nvPr userDrawn="1"/>
        </p:nvSpPr>
        <p:spPr>
          <a:xfrm>
            <a:off x="0" y="0"/>
            <a:ext cx="12192000" cy="6356351"/>
          </a:xfrm>
          <a:prstGeom prst="rect">
            <a:avLst/>
          </a:prstGeom>
          <a:solidFill>
            <a:srgbClr val="0C30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3EBCF0F-3D6E-DFAD-BD14-4EF2F2A6329F}"/>
              </a:ext>
            </a:extLst>
          </p:cNvPr>
          <p:cNvSpPr>
            <a:spLocks noGrp="1"/>
          </p:cNvSpPr>
          <p:nvPr>
            <p:ph type="title"/>
          </p:nvPr>
        </p:nvSpPr>
        <p:spPr>
          <a:xfrm>
            <a:off x="264160" y="312235"/>
            <a:ext cx="11588750" cy="791736"/>
          </a:xfrm>
          <a:prstGeom prst="rect">
            <a:avLst/>
          </a:prstGeom>
        </p:spPr>
        <p:txBody>
          <a:bodyPr lIns="0" anchor="t">
            <a:noAutofit/>
          </a:bodyPr>
          <a:lstStyle>
            <a:lvl1pPr>
              <a:defRPr sz="3600" b="1">
                <a:solidFill>
                  <a:schemeClr val="bg1"/>
                </a:solidFill>
              </a:defRPr>
            </a:lvl1pPr>
          </a:lstStyle>
          <a:p>
            <a:r>
              <a:rPr lang="en-US"/>
              <a:t>Click to edit Master title style</a:t>
            </a:r>
            <a:endParaRPr lang="en-US" dirty="0"/>
          </a:p>
        </p:txBody>
      </p:sp>
      <p:cxnSp>
        <p:nvCxnSpPr>
          <p:cNvPr id="9" name="Straight Connector 8">
            <a:extLst>
              <a:ext uri="{FF2B5EF4-FFF2-40B4-BE49-F238E27FC236}">
                <a16:creationId xmlns:a16="http://schemas.microsoft.com/office/drawing/2014/main" id="{6C10EC15-E4AA-CC4C-7622-26471DBBD202}"/>
              </a:ext>
            </a:extLst>
          </p:cNvPr>
          <p:cNvCxnSpPr>
            <a:cxnSpLocks/>
          </p:cNvCxnSpPr>
          <p:nvPr userDrawn="1"/>
        </p:nvCxnSpPr>
        <p:spPr>
          <a:xfrm>
            <a:off x="299763" y="62610"/>
            <a:ext cx="964367" cy="0"/>
          </a:xfrm>
          <a:prstGeom prst="line">
            <a:avLst/>
          </a:prstGeom>
          <a:ln w="127000">
            <a:solidFill>
              <a:schemeClr val="accent4"/>
            </a:solidFill>
          </a:ln>
        </p:spPr>
        <p:style>
          <a:lnRef idx="2">
            <a:schemeClr val="accent1"/>
          </a:lnRef>
          <a:fillRef idx="0">
            <a:schemeClr val="accent1"/>
          </a:fillRef>
          <a:effectRef idx="1">
            <a:schemeClr val="accent1"/>
          </a:effectRef>
          <a:fontRef idx="minor">
            <a:schemeClr val="tx1"/>
          </a:fontRef>
        </p:style>
      </p:cxnSp>
      <p:sp>
        <p:nvSpPr>
          <p:cNvPr id="12" name="Slide Number Placeholder 5">
            <a:extLst>
              <a:ext uri="{FF2B5EF4-FFF2-40B4-BE49-F238E27FC236}">
                <a16:creationId xmlns:a16="http://schemas.microsoft.com/office/drawing/2014/main" id="{675C1760-69D1-AE9A-9A5B-8AC3E224C81F}"/>
              </a:ext>
            </a:extLst>
          </p:cNvPr>
          <p:cNvSpPr>
            <a:spLocks noGrp="1"/>
          </p:cNvSpPr>
          <p:nvPr>
            <p:ph type="sldNum" sz="quarter" idx="4"/>
          </p:nvPr>
        </p:nvSpPr>
        <p:spPr>
          <a:xfrm>
            <a:off x="11694160" y="6356350"/>
            <a:ext cx="497840" cy="501650"/>
          </a:xfrm>
          <a:prstGeom prst="rect">
            <a:avLst/>
          </a:prstGeom>
        </p:spPr>
        <p:txBody>
          <a:bodyPr anchor="ctr"/>
          <a:lstStyle>
            <a:lvl1pPr algn="ctr">
              <a:defRPr sz="1400"/>
            </a:lvl1pPr>
          </a:lstStyle>
          <a:p>
            <a:fld id="{8CD163E1-72E7-7944-A73E-F4FF5EB080ED}" type="slidenum">
              <a:rPr lang="en-US" smtClean="0"/>
              <a:pPr/>
              <a:t>‹#›</a:t>
            </a:fld>
            <a:endParaRPr lang="en-US" dirty="0"/>
          </a:p>
        </p:txBody>
      </p:sp>
      <p:sp>
        <p:nvSpPr>
          <p:cNvPr id="6" name="Content Placeholder 2">
            <a:extLst>
              <a:ext uri="{FF2B5EF4-FFF2-40B4-BE49-F238E27FC236}">
                <a16:creationId xmlns:a16="http://schemas.microsoft.com/office/drawing/2014/main" id="{46B60776-44C6-76D4-D840-72BEDABA9C71}"/>
              </a:ext>
            </a:extLst>
          </p:cNvPr>
          <p:cNvSpPr>
            <a:spLocks noGrp="1"/>
          </p:cNvSpPr>
          <p:nvPr>
            <p:ph idx="1"/>
          </p:nvPr>
        </p:nvSpPr>
        <p:spPr>
          <a:xfrm>
            <a:off x="274320" y="1115121"/>
            <a:ext cx="11603736" cy="5029200"/>
          </a:xfrm>
          <a:prstGeom prst="rect">
            <a:avLst/>
          </a:prstGeom>
        </p:spPr>
        <p:txBody>
          <a:bodyPr lIns="0">
            <a:noAutofit/>
          </a:bodyPr>
          <a:lstStyle>
            <a:lvl1pPr marL="228600" indent="-228600">
              <a:buFont typeface="Arial" panose="020B0604020202020204" pitchFamily="34" charset="0"/>
              <a:buChar char="•"/>
              <a:defRPr>
                <a:solidFill>
                  <a:schemeClr val="bg1"/>
                </a:solidFill>
              </a:defRPr>
            </a:lvl1pPr>
            <a:lvl2pPr marL="685800" indent="-228600">
              <a:lnSpc>
                <a:spcPct val="110000"/>
              </a:lnSpc>
              <a:spcBef>
                <a:spcPts val="1000"/>
              </a:spcBef>
              <a:buFont typeface="Arial" panose="020B0604020202020204" pitchFamily="34" charset="0"/>
              <a:buChar char="•"/>
              <a:defRPr>
                <a:solidFill>
                  <a:schemeClr val="bg1"/>
                </a:solidFill>
              </a:defRPr>
            </a:lvl2pPr>
            <a:lvl3pPr marL="1143000" indent="-228600">
              <a:lnSpc>
                <a:spcPct val="110000"/>
              </a:lnSpc>
              <a:spcBef>
                <a:spcPts val="1000"/>
              </a:spcBef>
              <a:buFont typeface="Arial" panose="020B0604020202020204" pitchFamily="34" charset="0"/>
              <a:buChar char="•"/>
              <a:defRPr>
                <a:solidFill>
                  <a:schemeClr val="bg1"/>
                </a:solidFill>
              </a:defRPr>
            </a:lvl3pPr>
            <a:lvl4pPr marL="1600200" indent="-228600">
              <a:lnSpc>
                <a:spcPct val="110000"/>
              </a:lnSpc>
              <a:spcBef>
                <a:spcPts val="1000"/>
              </a:spcBef>
              <a:buFont typeface="Arial" panose="020B0604020202020204" pitchFamily="34" charset="0"/>
              <a:buChar char="•"/>
              <a:defRPr>
                <a:solidFill>
                  <a:schemeClr val="bg1"/>
                </a:solidFill>
              </a:defRPr>
            </a:lvl4pPr>
            <a:lvl5pPr marL="2057400" indent="-228600">
              <a:lnSpc>
                <a:spcPct val="110000"/>
              </a:lnSpc>
              <a:spcBef>
                <a:spcPts val="1000"/>
              </a:spcBef>
              <a:buFont typeface="Arial" panose="020B0604020202020204" pitchFamily="34" charset="0"/>
              <a:buChar cha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748228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BOXES_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EBCF0F-3D6E-DFAD-BD14-4EF2F2A6329F}"/>
              </a:ext>
            </a:extLst>
          </p:cNvPr>
          <p:cNvSpPr>
            <a:spLocks noGrp="1"/>
          </p:cNvSpPr>
          <p:nvPr>
            <p:ph type="title"/>
          </p:nvPr>
        </p:nvSpPr>
        <p:spPr>
          <a:xfrm>
            <a:off x="264160" y="312235"/>
            <a:ext cx="11588750" cy="791736"/>
          </a:xfrm>
          <a:prstGeom prst="rect">
            <a:avLst/>
          </a:prstGeom>
        </p:spPr>
        <p:txBody>
          <a:bodyPr lIns="0" anchor="t">
            <a:noAutofit/>
          </a:bodyPr>
          <a:lstStyle>
            <a:lvl1pPr>
              <a:defRPr sz="3600" b="1">
                <a:solidFill>
                  <a:schemeClr val="accent2"/>
                </a:solidFill>
              </a:defRPr>
            </a:lvl1pPr>
          </a:lstStyle>
          <a:p>
            <a:r>
              <a:rPr lang="en-US"/>
              <a:t>Click to edit Master title style</a:t>
            </a:r>
            <a:endParaRPr lang="en-US" dirty="0"/>
          </a:p>
        </p:txBody>
      </p:sp>
      <p:cxnSp>
        <p:nvCxnSpPr>
          <p:cNvPr id="9" name="Straight Connector 8">
            <a:extLst>
              <a:ext uri="{FF2B5EF4-FFF2-40B4-BE49-F238E27FC236}">
                <a16:creationId xmlns:a16="http://schemas.microsoft.com/office/drawing/2014/main" id="{6C10EC15-E4AA-CC4C-7622-26471DBBD202}"/>
              </a:ext>
            </a:extLst>
          </p:cNvPr>
          <p:cNvCxnSpPr>
            <a:cxnSpLocks/>
          </p:cNvCxnSpPr>
          <p:nvPr userDrawn="1"/>
        </p:nvCxnSpPr>
        <p:spPr>
          <a:xfrm>
            <a:off x="299763" y="62610"/>
            <a:ext cx="964367" cy="0"/>
          </a:xfrm>
          <a:prstGeom prst="line">
            <a:avLst/>
          </a:prstGeom>
          <a:ln w="127000">
            <a:solidFill>
              <a:schemeClr val="accent4"/>
            </a:solidFill>
          </a:ln>
        </p:spPr>
        <p:style>
          <a:lnRef idx="2">
            <a:schemeClr val="accent1"/>
          </a:lnRef>
          <a:fillRef idx="0">
            <a:schemeClr val="accent1"/>
          </a:fillRef>
          <a:effectRef idx="1">
            <a:schemeClr val="accent1"/>
          </a:effectRef>
          <a:fontRef idx="minor">
            <a:schemeClr val="tx1"/>
          </a:fontRef>
        </p:style>
      </p:cxnSp>
      <p:sp>
        <p:nvSpPr>
          <p:cNvPr id="11" name="Slide Number Placeholder 5">
            <a:extLst>
              <a:ext uri="{FF2B5EF4-FFF2-40B4-BE49-F238E27FC236}">
                <a16:creationId xmlns:a16="http://schemas.microsoft.com/office/drawing/2014/main" id="{EED948B6-88EC-1983-8F5F-3093597D3159}"/>
              </a:ext>
            </a:extLst>
          </p:cNvPr>
          <p:cNvSpPr>
            <a:spLocks noGrp="1"/>
          </p:cNvSpPr>
          <p:nvPr>
            <p:ph type="sldNum" sz="quarter" idx="4"/>
          </p:nvPr>
        </p:nvSpPr>
        <p:spPr>
          <a:xfrm>
            <a:off x="11694160" y="6356350"/>
            <a:ext cx="497840" cy="501650"/>
          </a:xfrm>
          <a:prstGeom prst="rect">
            <a:avLst/>
          </a:prstGeom>
        </p:spPr>
        <p:txBody>
          <a:bodyPr anchor="ctr"/>
          <a:lstStyle>
            <a:lvl1pPr algn="ctr">
              <a:defRPr sz="1400"/>
            </a:lvl1pPr>
          </a:lstStyle>
          <a:p>
            <a:fld id="{8CD163E1-72E7-7944-A73E-F4FF5EB080ED}" type="slidenum">
              <a:rPr lang="en-US" smtClean="0"/>
              <a:pPr/>
              <a:t>‹#›</a:t>
            </a:fld>
            <a:endParaRPr lang="en-US" dirty="0"/>
          </a:p>
        </p:txBody>
      </p:sp>
      <p:sp>
        <p:nvSpPr>
          <p:cNvPr id="4" name="Rounded Rectangle 12">
            <a:extLst>
              <a:ext uri="{FF2B5EF4-FFF2-40B4-BE49-F238E27FC236}">
                <a16:creationId xmlns:a16="http://schemas.microsoft.com/office/drawing/2014/main" id="{88C83930-90F1-BD0A-DB58-001D851D61CF}"/>
              </a:ext>
            </a:extLst>
          </p:cNvPr>
          <p:cNvSpPr/>
          <p:nvPr userDrawn="1"/>
        </p:nvSpPr>
        <p:spPr>
          <a:xfrm>
            <a:off x="263309" y="1094528"/>
            <a:ext cx="4343400" cy="4938282"/>
          </a:xfrm>
          <a:prstGeom prst="roundRect">
            <a:avLst>
              <a:gd name="adj" fmla="val 4346"/>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5" name="Rounded Rectangle 15">
            <a:extLst>
              <a:ext uri="{FF2B5EF4-FFF2-40B4-BE49-F238E27FC236}">
                <a16:creationId xmlns:a16="http://schemas.microsoft.com/office/drawing/2014/main" id="{14A9DB7D-41E4-684E-F36E-B5C96DC32683}"/>
              </a:ext>
            </a:extLst>
          </p:cNvPr>
          <p:cNvSpPr/>
          <p:nvPr userDrawn="1"/>
        </p:nvSpPr>
        <p:spPr>
          <a:xfrm>
            <a:off x="6233747" y="1094528"/>
            <a:ext cx="4343400" cy="4938282"/>
          </a:xfrm>
          <a:prstGeom prst="roundRect">
            <a:avLst>
              <a:gd name="adj" fmla="val 4346"/>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 name="Content Placeholder 2">
            <a:extLst>
              <a:ext uri="{FF2B5EF4-FFF2-40B4-BE49-F238E27FC236}">
                <a16:creationId xmlns:a16="http://schemas.microsoft.com/office/drawing/2014/main" id="{1FC7AE8B-0A36-CAD2-CB29-FD7BF418794B}"/>
              </a:ext>
            </a:extLst>
          </p:cNvPr>
          <p:cNvSpPr>
            <a:spLocks noGrp="1"/>
          </p:cNvSpPr>
          <p:nvPr>
            <p:ph idx="15"/>
          </p:nvPr>
        </p:nvSpPr>
        <p:spPr>
          <a:xfrm>
            <a:off x="390292" y="1248935"/>
            <a:ext cx="3987892" cy="4627757"/>
          </a:xfrm>
          <a:prstGeom prst="rect">
            <a:avLst/>
          </a:prstGeom>
        </p:spPr>
        <p:txBody>
          <a:bodyPr lIns="0">
            <a:noAutofit/>
          </a:bodyPr>
          <a:lstStyle>
            <a:lvl1pPr marL="228600" indent="-228600">
              <a:buFont typeface="Arial" panose="020B0604020202020204" pitchFamily="34" charset="0"/>
              <a:buChar char="•"/>
              <a:defRPr>
                <a:solidFill>
                  <a:schemeClr val="bg1"/>
                </a:solidFill>
              </a:defRPr>
            </a:lvl1pPr>
            <a:lvl2pPr marL="640080" indent="-228600">
              <a:lnSpc>
                <a:spcPct val="110000"/>
              </a:lnSpc>
              <a:spcBef>
                <a:spcPts val="1000"/>
              </a:spcBef>
              <a:buFont typeface="Arial" panose="020B0604020202020204" pitchFamily="34" charset="0"/>
              <a:buChar char="•"/>
              <a:defRPr>
                <a:solidFill>
                  <a:schemeClr val="bg1"/>
                </a:solidFill>
              </a:defRPr>
            </a:lvl2pPr>
            <a:lvl3pPr marL="1143000" indent="-228600">
              <a:lnSpc>
                <a:spcPct val="110000"/>
              </a:lnSpc>
              <a:spcBef>
                <a:spcPts val="1000"/>
              </a:spcBef>
              <a:buFont typeface="Arial" panose="020B0604020202020204" pitchFamily="34" charset="0"/>
              <a:buChar char="•"/>
              <a:defRPr>
                <a:solidFill>
                  <a:schemeClr val="bg1"/>
                </a:solidFill>
              </a:defRPr>
            </a:lvl3pPr>
            <a:lvl4pPr marL="1600200" indent="-228600">
              <a:lnSpc>
                <a:spcPct val="110000"/>
              </a:lnSpc>
              <a:spcBef>
                <a:spcPts val="1000"/>
              </a:spcBef>
              <a:buFont typeface="Arial" panose="020B0604020202020204" pitchFamily="34" charset="0"/>
              <a:buChar char="•"/>
              <a:defRPr>
                <a:solidFill>
                  <a:schemeClr val="bg1"/>
                </a:solidFill>
              </a:defRPr>
            </a:lvl4pPr>
            <a:lvl5pPr marL="2057400" indent="-228600">
              <a:lnSpc>
                <a:spcPct val="110000"/>
              </a:lnSpc>
              <a:spcBef>
                <a:spcPts val="1000"/>
              </a:spcBef>
              <a:buFont typeface="Arial" panose="020B0604020202020204" pitchFamily="34" charset="0"/>
              <a:buChar cha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2">
            <a:extLst>
              <a:ext uri="{FF2B5EF4-FFF2-40B4-BE49-F238E27FC236}">
                <a16:creationId xmlns:a16="http://schemas.microsoft.com/office/drawing/2014/main" id="{DD498FB0-41EA-F763-7E7F-BC15EBA3FCD9}"/>
              </a:ext>
            </a:extLst>
          </p:cNvPr>
          <p:cNvSpPr>
            <a:spLocks noGrp="1"/>
          </p:cNvSpPr>
          <p:nvPr>
            <p:ph idx="16"/>
          </p:nvPr>
        </p:nvSpPr>
        <p:spPr>
          <a:xfrm>
            <a:off x="6341541" y="1248935"/>
            <a:ext cx="3987892" cy="4627757"/>
          </a:xfrm>
          <a:prstGeom prst="rect">
            <a:avLst/>
          </a:prstGeom>
        </p:spPr>
        <p:txBody>
          <a:bodyPr lIns="0">
            <a:noAutofit/>
          </a:bodyPr>
          <a:lstStyle>
            <a:lvl1pPr marL="228600" indent="-228600">
              <a:buFont typeface="Arial" panose="020B0604020202020204" pitchFamily="34" charset="0"/>
              <a:buChar char="•"/>
              <a:defRPr>
                <a:solidFill>
                  <a:schemeClr val="bg1"/>
                </a:solidFill>
              </a:defRPr>
            </a:lvl1pPr>
            <a:lvl2pPr marL="640080" indent="-228600">
              <a:lnSpc>
                <a:spcPct val="110000"/>
              </a:lnSpc>
              <a:spcBef>
                <a:spcPts val="1000"/>
              </a:spcBef>
              <a:buFont typeface="Arial" panose="020B0604020202020204" pitchFamily="34" charset="0"/>
              <a:buChar char="•"/>
              <a:defRPr>
                <a:solidFill>
                  <a:schemeClr val="bg1"/>
                </a:solidFill>
              </a:defRPr>
            </a:lvl2pPr>
            <a:lvl3pPr marL="1143000" indent="-228600">
              <a:lnSpc>
                <a:spcPct val="110000"/>
              </a:lnSpc>
              <a:spcBef>
                <a:spcPts val="1000"/>
              </a:spcBef>
              <a:buFont typeface="Arial" panose="020B0604020202020204" pitchFamily="34" charset="0"/>
              <a:buChar char="•"/>
              <a:defRPr>
                <a:solidFill>
                  <a:schemeClr val="bg1"/>
                </a:solidFill>
              </a:defRPr>
            </a:lvl3pPr>
            <a:lvl4pPr marL="1600200" indent="-228600">
              <a:lnSpc>
                <a:spcPct val="110000"/>
              </a:lnSpc>
              <a:spcBef>
                <a:spcPts val="1000"/>
              </a:spcBef>
              <a:buFont typeface="Arial" panose="020B0604020202020204" pitchFamily="34" charset="0"/>
              <a:buChar char="•"/>
              <a:defRPr>
                <a:solidFill>
                  <a:schemeClr val="bg1"/>
                </a:solidFill>
              </a:defRPr>
            </a:lvl4pPr>
            <a:lvl5pPr marL="2057400" indent="-228600">
              <a:lnSpc>
                <a:spcPct val="110000"/>
              </a:lnSpc>
              <a:spcBef>
                <a:spcPts val="1000"/>
              </a:spcBef>
              <a:buFont typeface="Arial" panose="020B0604020202020204" pitchFamily="34" charset="0"/>
              <a:buChar cha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188003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BOXES_REVERS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98B83E82-7FBD-5CFA-E3F9-C43256E480D4}"/>
              </a:ext>
            </a:extLst>
          </p:cNvPr>
          <p:cNvSpPr/>
          <p:nvPr userDrawn="1"/>
        </p:nvSpPr>
        <p:spPr>
          <a:xfrm>
            <a:off x="0" y="0"/>
            <a:ext cx="12192000" cy="6356351"/>
          </a:xfrm>
          <a:prstGeom prst="rect">
            <a:avLst/>
          </a:prstGeom>
          <a:solidFill>
            <a:srgbClr val="0C30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3EBCF0F-3D6E-DFAD-BD14-4EF2F2A6329F}"/>
              </a:ext>
            </a:extLst>
          </p:cNvPr>
          <p:cNvSpPr>
            <a:spLocks noGrp="1"/>
          </p:cNvSpPr>
          <p:nvPr>
            <p:ph type="title"/>
          </p:nvPr>
        </p:nvSpPr>
        <p:spPr>
          <a:xfrm>
            <a:off x="264160" y="312235"/>
            <a:ext cx="11588750" cy="791736"/>
          </a:xfrm>
          <a:prstGeom prst="rect">
            <a:avLst/>
          </a:prstGeom>
        </p:spPr>
        <p:txBody>
          <a:bodyPr lIns="0" anchor="t">
            <a:noAutofit/>
          </a:bodyPr>
          <a:lstStyle>
            <a:lvl1pPr>
              <a:defRPr sz="3600" b="1">
                <a:solidFill>
                  <a:schemeClr val="bg1"/>
                </a:solidFill>
              </a:defRPr>
            </a:lvl1pPr>
          </a:lstStyle>
          <a:p>
            <a:r>
              <a:rPr lang="en-US"/>
              <a:t>Click to edit Master title style</a:t>
            </a:r>
            <a:endParaRPr lang="en-US" dirty="0"/>
          </a:p>
        </p:txBody>
      </p:sp>
      <p:cxnSp>
        <p:nvCxnSpPr>
          <p:cNvPr id="9" name="Straight Connector 8">
            <a:extLst>
              <a:ext uri="{FF2B5EF4-FFF2-40B4-BE49-F238E27FC236}">
                <a16:creationId xmlns:a16="http://schemas.microsoft.com/office/drawing/2014/main" id="{6C10EC15-E4AA-CC4C-7622-26471DBBD202}"/>
              </a:ext>
            </a:extLst>
          </p:cNvPr>
          <p:cNvCxnSpPr>
            <a:cxnSpLocks/>
          </p:cNvCxnSpPr>
          <p:nvPr userDrawn="1"/>
        </p:nvCxnSpPr>
        <p:spPr>
          <a:xfrm>
            <a:off x="299763" y="62610"/>
            <a:ext cx="964367" cy="0"/>
          </a:xfrm>
          <a:prstGeom prst="line">
            <a:avLst/>
          </a:prstGeom>
          <a:ln w="127000">
            <a:solidFill>
              <a:schemeClr val="accent4"/>
            </a:solidFill>
          </a:ln>
        </p:spPr>
        <p:style>
          <a:lnRef idx="2">
            <a:schemeClr val="accent1"/>
          </a:lnRef>
          <a:fillRef idx="0">
            <a:schemeClr val="accent1"/>
          </a:fillRef>
          <a:effectRef idx="1">
            <a:schemeClr val="accent1"/>
          </a:effectRef>
          <a:fontRef idx="minor">
            <a:schemeClr val="tx1"/>
          </a:fontRef>
        </p:style>
      </p:cxnSp>
      <p:sp>
        <p:nvSpPr>
          <p:cNvPr id="12" name="Slide Number Placeholder 5">
            <a:extLst>
              <a:ext uri="{FF2B5EF4-FFF2-40B4-BE49-F238E27FC236}">
                <a16:creationId xmlns:a16="http://schemas.microsoft.com/office/drawing/2014/main" id="{CE324024-7F81-194A-225C-ED58C42CA602}"/>
              </a:ext>
            </a:extLst>
          </p:cNvPr>
          <p:cNvSpPr>
            <a:spLocks noGrp="1"/>
          </p:cNvSpPr>
          <p:nvPr>
            <p:ph type="sldNum" sz="quarter" idx="4"/>
          </p:nvPr>
        </p:nvSpPr>
        <p:spPr>
          <a:xfrm>
            <a:off x="11694160" y="6356350"/>
            <a:ext cx="497840" cy="501650"/>
          </a:xfrm>
          <a:prstGeom prst="rect">
            <a:avLst/>
          </a:prstGeom>
        </p:spPr>
        <p:txBody>
          <a:bodyPr anchor="ctr"/>
          <a:lstStyle>
            <a:lvl1pPr algn="ctr">
              <a:defRPr sz="1400"/>
            </a:lvl1pPr>
          </a:lstStyle>
          <a:p>
            <a:fld id="{8CD163E1-72E7-7944-A73E-F4FF5EB080ED}" type="slidenum">
              <a:rPr lang="en-US" smtClean="0"/>
              <a:pPr/>
              <a:t>‹#›</a:t>
            </a:fld>
            <a:endParaRPr lang="en-US" dirty="0"/>
          </a:p>
        </p:txBody>
      </p:sp>
      <p:sp>
        <p:nvSpPr>
          <p:cNvPr id="4" name="Rounded Rectangle 12">
            <a:extLst>
              <a:ext uri="{FF2B5EF4-FFF2-40B4-BE49-F238E27FC236}">
                <a16:creationId xmlns:a16="http://schemas.microsoft.com/office/drawing/2014/main" id="{95FDD4BF-F588-8D79-E825-208EF5B1B309}"/>
              </a:ext>
            </a:extLst>
          </p:cNvPr>
          <p:cNvSpPr/>
          <p:nvPr userDrawn="1"/>
        </p:nvSpPr>
        <p:spPr>
          <a:xfrm>
            <a:off x="263309" y="1094528"/>
            <a:ext cx="4343400" cy="4938282"/>
          </a:xfrm>
          <a:prstGeom prst="roundRect">
            <a:avLst>
              <a:gd name="adj" fmla="val 4346"/>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5" name="Rounded Rectangle 15">
            <a:extLst>
              <a:ext uri="{FF2B5EF4-FFF2-40B4-BE49-F238E27FC236}">
                <a16:creationId xmlns:a16="http://schemas.microsoft.com/office/drawing/2014/main" id="{4007F409-DD90-CC4D-CF15-6088D1EB0AE3}"/>
              </a:ext>
            </a:extLst>
          </p:cNvPr>
          <p:cNvSpPr/>
          <p:nvPr userDrawn="1"/>
        </p:nvSpPr>
        <p:spPr>
          <a:xfrm>
            <a:off x="6233747" y="1094528"/>
            <a:ext cx="4343400" cy="4938282"/>
          </a:xfrm>
          <a:prstGeom prst="roundRect">
            <a:avLst>
              <a:gd name="adj" fmla="val 4346"/>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6" name="Content Placeholder 2">
            <a:extLst>
              <a:ext uri="{FF2B5EF4-FFF2-40B4-BE49-F238E27FC236}">
                <a16:creationId xmlns:a16="http://schemas.microsoft.com/office/drawing/2014/main" id="{1584190A-4712-E25D-E537-8077163C3C38}"/>
              </a:ext>
            </a:extLst>
          </p:cNvPr>
          <p:cNvSpPr>
            <a:spLocks noGrp="1"/>
          </p:cNvSpPr>
          <p:nvPr>
            <p:ph idx="1"/>
          </p:nvPr>
        </p:nvSpPr>
        <p:spPr>
          <a:xfrm>
            <a:off x="390292" y="1248935"/>
            <a:ext cx="3987892" cy="4627757"/>
          </a:xfrm>
          <a:prstGeom prst="rect">
            <a:avLst/>
          </a:prstGeom>
        </p:spPr>
        <p:txBody>
          <a:bodyPr lIns="0">
            <a:noAutofit/>
          </a:bodyPr>
          <a:lstStyle>
            <a:lvl1pPr marL="228600" indent="-228600">
              <a:buFont typeface="Arial" panose="020B0604020202020204" pitchFamily="34" charset="0"/>
              <a:buChar char="•"/>
              <a:defRPr>
                <a:solidFill>
                  <a:schemeClr val="bg1"/>
                </a:solidFill>
              </a:defRPr>
            </a:lvl1pPr>
            <a:lvl2pPr marL="640080" indent="-228600">
              <a:lnSpc>
                <a:spcPct val="110000"/>
              </a:lnSpc>
              <a:spcBef>
                <a:spcPts val="1000"/>
              </a:spcBef>
              <a:buFont typeface="Arial" panose="020B0604020202020204" pitchFamily="34" charset="0"/>
              <a:buChar char="•"/>
              <a:defRPr>
                <a:solidFill>
                  <a:schemeClr val="bg1"/>
                </a:solidFill>
              </a:defRPr>
            </a:lvl2pPr>
            <a:lvl3pPr marL="1143000" indent="-228600">
              <a:lnSpc>
                <a:spcPct val="110000"/>
              </a:lnSpc>
              <a:spcBef>
                <a:spcPts val="1000"/>
              </a:spcBef>
              <a:buFont typeface="Arial" panose="020B0604020202020204" pitchFamily="34" charset="0"/>
              <a:buChar char="•"/>
              <a:defRPr>
                <a:solidFill>
                  <a:schemeClr val="bg1"/>
                </a:solidFill>
              </a:defRPr>
            </a:lvl3pPr>
            <a:lvl4pPr marL="1600200" indent="-228600">
              <a:lnSpc>
                <a:spcPct val="110000"/>
              </a:lnSpc>
              <a:spcBef>
                <a:spcPts val="1000"/>
              </a:spcBef>
              <a:buFont typeface="Arial" panose="020B0604020202020204" pitchFamily="34" charset="0"/>
              <a:buChar char="•"/>
              <a:defRPr>
                <a:solidFill>
                  <a:schemeClr val="bg1"/>
                </a:solidFill>
              </a:defRPr>
            </a:lvl4pPr>
            <a:lvl5pPr marL="2057400" indent="-228600">
              <a:lnSpc>
                <a:spcPct val="110000"/>
              </a:lnSpc>
              <a:spcBef>
                <a:spcPts val="1000"/>
              </a:spcBef>
              <a:buFont typeface="Arial" panose="020B0604020202020204" pitchFamily="34" charset="0"/>
              <a:buChar cha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2">
            <a:extLst>
              <a:ext uri="{FF2B5EF4-FFF2-40B4-BE49-F238E27FC236}">
                <a16:creationId xmlns:a16="http://schemas.microsoft.com/office/drawing/2014/main" id="{B0E29CB8-8A13-2302-1A81-A1B18466E9E7}"/>
              </a:ext>
            </a:extLst>
          </p:cNvPr>
          <p:cNvSpPr>
            <a:spLocks noGrp="1"/>
          </p:cNvSpPr>
          <p:nvPr>
            <p:ph idx="14"/>
          </p:nvPr>
        </p:nvSpPr>
        <p:spPr>
          <a:xfrm>
            <a:off x="6341541" y="1248935"/>
            <a:ext cx="3987892" cy="4627757"/>
          </a:xfrm>
          <a:prstGeom prst="rect">
            <a:avLst/>
          </a:prstGeom>
        </p:spPr>
        <p:txBody>
          <a:bodyPr lIns="0">
            <a:noAutofit/>
          </a:bodyPr>
          <a:lstStyle>
            <a:lvl1pPr marL="228600" indent="-228600">
              <a:buFont typeface="Arial" panose="020B0604020202020204" pitchFamily="34" charset="0"/>
              <a:buChar char="•"/>
              <a:defRPr>
                <a:solidFill>
                  <a:schemeClr val="bg1"/>
                </a:solidFill>
              </a:defRPr>
            </a:lvl1pPr>
            <a:lvl2pPr marL="640080" indent="-228600">
              <a:lnSpc>
                <a:spcPct val="110000"/>
              </a:lnSpc>
              <a:spcBef>
                <a:spcPts val="1000"/>
              </a:spcBef>
              <a:buFont typeface="Arial" panose="020B0604020202020204" pitchFamily="34" charset="0"/>
              <a:buChar char="•"/>
              <a:defRPr>
                <a:solidFill>
                  <a:schemeClr val="bg1"/>
                </a:solidFill>
              </a:defRPr>
            </a:lvl2pPr>
            <a:lvl3pPr marL="1143000" indent="-228600">
              <a:lnSpc>
                <a:spcPct val="110000"/>
              </a:lnSpc>
              <a:spcBef>
                <a:spcPts val="1000"/>
              </a:spcBef>
              <a:buFont typeface="Arial" panose="020B0604020202020204" pitchFamily="34" charset="0"/>
              <a:buChar char="•"/>
              <a:defRPr>
                <a:solidFill>
                  <a:schemeClr val="bg1"/>
                </a:solidFill>
              </a:defRPr>
            </a:lvl3pPr>
            <a:lvl4pPr marL="1600200" indent="-228600">
              <a:lnSpc>
                <a:spcPct val="110000"/>
              </a:lnSpc>
              <a:spcBef>
                <a:spcPts val="1000"/>
              </a:spcBef>
              <a:buFont typeface="Arial" panose="020B0604020202020204" pitchFamily="34" charset="0"/>
              <a:buChar char="•"/>
              <a:defRPr>
                <a:solidFill>
                  <a:schemeClr val="bg1"/>
                </a:solidFill>
              </a:defRPr>
            </a:lvl4pPr>
            <a:lvl5pPr marL="2057400" indent="-228600">
              <a:lnSpc>
                <a:spcPct val="110000"/>
              </a:lnSpc>
              <a:spcBef>
                <a:spcPts val="1000"/>
              </a:spcBef>
              <a:buFont typeface="Arial" panose="020B0604020202020204" pitchFamily="34" charset="0"/>
              <a:buChar cha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094375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DA9A67-66DD-E063-6114-629EAFD713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5604077-3CCB-6B9C-6C37-1C9EFEFB736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AE21A10-0567-B24C-82D1-DBA16EA181B7}"/>
              </a:ext>
            </a:extLst>
          </p:cNvPr>
          <p:cNvSpPr>
            <a:spLocks noGrp="1"/>
          </p:cNvSpPr>
          <p:nvPr>
            <p:ph type="dt" sz="half" idx="10"/>
          </p:nvPr>
        </p:nvSpPr>
        <p:spPr/>
        <p:txBody>
          <a:bodyPr/>
          <a:lstStyle/>
          <a:p>
            <a:fld id="{E70F03EF-1B26-4CB5-9825-8CC099987A64}" type="datetimeFigureOut">
              <a:rPr lang="en-US" smtClean="0"/>
              <a:t>12/4/2025</a:t>
            </a:fld>
            <a:endParaRPr lang="en-US"/>
          </a:p>
        </p:txBody>
      </p:sp>
      <p:sp>
        <p:nvSpPr>
          <p:cNvPr id="5" name="Footer Placeholder 4">
            <a:extLst>
              <a:ext uri="{FF2B5EF4-FFF2-40B4-BE49-F238E27FC236}">
                <a16:creationId xmlns:a16="http://schemas.microsoft.com/office/drawing/2014/main" id="{6284D5CA-1391-5671-0AEF-0C56C17980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6757BEC-F125-6597-D596-052483E7B8BD}"/>
              </a:ext>
            </a:extLst>
          </p:cNvPr>
          <p:cNvSpPr>
            <a:spLocks noGrp="1"/>
          </p:cNvSpPr>
          <p:nvPr>
            <p:ph type="sldNum" sz="quarter" idx="12"/>
          </p:nvPr>
        </p:nvSpPr>
        <p:spPr/>
        <p:txBody>
          <a:bodyPr/>
          <a:lstStyle/>
          <a:p>
            <a:fld id="{57F41D20-B101-41FF-95D5-3400EA16B204}" type="slidenum">
              <a:rPr lang="en-US" smtClean="0"/>
              <a:t>‹#›</a:t>
            </a:fld>
            <a:endParaRPr lang="en-US"/>
          </a:p>
        </p:txBody>
      </p:sp>
    </p:spTree>
    <p:extLst>
      <p:ext uri="{BB962C8B-B14F-4D97-AF65-F5344CB8AC3E}">
        <p14:creationId xmlns:p14="http://schemas.microsoft.com/office/powerpoint/2010/main" val="343006121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BOXES_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EBCF0F-3D6E-DFAD-BD14-4EF2F2A6329F}"/>
              </a:ext>
            </a:extLst>
          </p:cNvPr>
          <p:cNvSpPr>
            <a:spLocks noGrp="1"/>
          </p:cNvSpPr>
          <p:nvPr>
            <p:ph type="title"/>
          </p:nvPr>
        </p:nvSpPr>
        <p:spPr>
          <a:xfrm>
            <a:off x="264160" y="312235"/>
            <a:ext cx="11588750" cy="791736"/>
          </a:xfrm>
          <a:prstGeom prst="rect">
            <a:avLst/>
          </a:prstGeom>
        </p:spPr>
        <p:txBody>
          <a:bodyPr lIns="0" anchor="t">
            <a:noAutofit/>
          </a:bodyPr>
          <a:lstStyle>
            <a:lvl1pPr>
              <a:defRPr sz="3600" b="1">
                <a:solidFill>
                  <a:schemeClr val="accent2"/>
                </a:solidFill>
              </a:defRPr>
            </a:lvl1pPr>
          </a:lstStyle>
          <a:p>
            <a:r>
              <a:rPr lang="en-US"/>
              <a:t>Click to edit Master title style</a:t>
            </a:r>
            <a:endParaRPr lang="en-US" dirty="0"/>
          </a:p>
        </p:txBody>
      </p:sp>
      <p:cxnSp>
        <p:nvCxnSpPr>
          <p:cNvPr id="9" name="Straight Connector 8">
            <a:extLst>
              <a:ext uri="{FF2B5EF4-FFF2-40B4-BE49-F238E27FC236}">
                <a16:creationId xmlns:a16="http://schemas.microsoft.com/office/drawing/2014/main" id="{6C10EC15-E4AA-CC4C-7622-26471DBBD202}"/>
              </a:ext>
            </a:extLst>
          </p:cNvPr>
          <p:cNvCxnSpPr>
            <a:cxnSpLocks/>
          </p:cNvCxnSpPr>
          <p:nvPr userDrawn="1"/>
        </p:nvCxnSpPr>
        <p:spPr>
          <a:xfrm>
            <a:off x="299763" y="62610"/>
            <a:ext cx="964367" cy="0"/>
          </a:xfrm>
          <a:prstGeom prst="line">
            <a:avLst/>
          </a:prstGeom>
          <a:ln w="127000">
            <a:solidFill>
              <a:schemeClr val="accent4"/>
            </a:solidFill>
          </a:ln>
        </p:spPr>
        <p:style>
          <a:lnRef idx="2">
            <a:schemeClr val="accent1"/>
          </a:lnRef>
          <a:fillRef idx="0">
            <a:schemeClr val="accent1"/>
          </a:fillRef>
          <a:effectRef idx="1">
            <a:schemeClr val="accent1"/>
          </a:effectRef>
          <a:fontRef idx="minor">
            <a:schemeClr val="tx1"/>
          </a:fontRef>
        </p:style>
      </p:cxnSp>
      <p:sp>
        <p:nvSpPr>
          <p:cNvPr id="11" name="Slide Number Placeholder 5">
            <a:extLst>
              <a:ext uri="{FF2B5EF4-FFF2-40B4-BE49-F238E27FC236}">
                <a16:creationId xmlns:a16="http://schemas.microsoft.com/office/drawing/2014/main" id="{EED948B6-88EC-1983-8F5F-3093597D3159}"/>
              </a:ext>
            </a:extLst>
          </p:cNvPr>
          <p:cNvSpPr>
            <a:spLocks noGrp="1"/>
          </p:cNvSpPr>
          <p:nvPr>
            <p:ph type="sldNum" sz="quarter" idx="4"/>
          </p:nvPr>
        </p:nvSpPr>
        <p:spPr>
          <a:xfrm>
            <a:off x="11694160" y="6356350"/>
            <a:ext cx="497840" cy="501650"/>
          </a:xfrm>
          <a:prstGeom prst="rect">
            <a:avLst/>
          </a:prstGeom>
        </p:spPr>
        <p:txBody>
          <a:bodyPr anchor="ctr"/>
          <a:lstStyle>
            <a:lvl1pPr algn="ctr">
              <a:defRPr sz="1400"/>
            </a:lvl1pPr>
          </a:lstStyle>
          <a:p>
            <a:fld id="{8CD163E1-72E7-7944-A73E-F4FF5EB080ED}" type="slidenum">
              <a:rPr lang="en-US" smtClean="0"/>
              <a:pPr/>
              <a:t>‹#›</a:t>
            </a:fld>
            <a:endParaRPr lang="en-US" dirty="0"/>
          </a:p>
        </p:txBody>
      </p:sp>
      <p:sp>
        <p:nvSpPr>
          <p:cNvPr id="4" name="Rounded Rectangle 12">
            <a:extLst>
              <a:ext uri="{FF2B5EF4-FFF2-40B4-BE49-F238E27FC236}">
                <a16:creationId xmlns:a16="http://schemas.microsoft.com/office/drawing/2014/main" id="{5B3E0D29-5661-E9A3-0176-131ABEDE7A28}"/>
              </a:ext>
            </a:extLst>
          </p:cNvPr>
          <p:cNvSpPr/>
          <p:nvPr userDrawn="1"/>
        </p:nvSpPr>
        <p:spPr>
          <a:xfrm>
            <a:off x="263309" y="1094528"/>
            <a:ext cx="3595013" cy="4938282"/>
          </a:xfrm>
          <a:prstGeom prst="roundRect">
            <a:avLst>
              <a:gd name="adj" fmla="val 4346"/>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5" name="Rounded Rectangle 15">
            <a:extLst>
              <a:ext uri="{FF2B5EF4-FFF2-40B4-BE49-F238E27FC236}">
                <a16:creationId xmlns:a16="http://schemas.microsoft.com/office/drawing/2014/main" id="{721B08F0-0B24-5652-A0E6-4C2DBB86AC1E}"/>
              </a:ext>
            </a:extLst>
          </p:cNvPr>
          <p:cNvSpPr/>
          <p:nvPr userDrawn="1"/>
        </p:nvSpPr>
        <p:spPr>
          <a:xfrm>
            <a:off x="4114800" y="1094528"/>
            <a:ext cx="3595013" cy="4938282"/>
          </a:xfrm>
          <a:prstGeom prst="roundRect">
            <a:avLst>
              <a:gd name="adj" fmla="val 4346"/>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6" name="Rounded Rectangle 16">
            <a:extLst>
              <a:ext uri="{FF2B5EF4-FFF2-40B4-BE49-F238E27FC236}">
                <a16:creationId xmlns:a16="http://schemas.microsoft.com/office/drawing/2014/main" id="{FD70CB4F-C0C2-B8FE-71E8-25E859627992}"/>
              </a:ext>
            </a:extLst>
          </p:cNvPr>
          <p:cNvSpPr/>
          <p:nvPr userDrawn="1"/>
        </p:nvSpPr>
        <p:spPr>
          <a:xfrm>
            <a:off x="7924800" y="1094528"/>
            <a:ext cx="3595013" cy="4938282"/>
          </a:xfrm>
          <a:prstGeom prst="roundRect">
            <a:avLst>
              <a:gd name="adj" fmla="val 4346"/>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 name="Content Placeholder 2">
            <a:extLst>
              <a:ext uri="{FF2B5EF4-FFF2-40B4-BE49-F238E27FC236}">
                <a16:creationId xmlns:a16="http://schemas.microsoft.com/office/drawing/2014/main" id="{E9C28DB2-8346-C745-04EA-3CED0BF5D685}"/>
              </a:ext>
            </a:extLst>
          </p:cNvPr>
          <p:cNvSpPr>
            <a:spLocks noGrp="1"/>
          </p:cNvSpPr>
          <p:nvPr>
            <p:ph idx="18"/>
          </p:nvPr>
        </p:nvSpPr>
        <p:spPr>
          <a:xfrm>
            <a:off x="390292" y="1248935"/>
            <a:ext cx="3300984" cy="4627757"/>
          </a:xfrm>
          <a:prstGeom prst="rect">
            <a:avLst/>
          </a:prstGeom>
        </p:spPr>
        <p:txBody>
          <a:bodyPr lIns="0">
            <a:noAutofit/>
          </a:bodyPr>
          <a:lstStyle>
            <a:lvl1pPr marL="228600" indent="-228600">
              <a:buFont typeface="Arial" panose="020B0604020202020204" pitchFamily="34" charset="0"/>
              <a:buChar char="•"/>
              <a:defRPr>
                <a:solidFill>
                  <a:schemeClr val="bg1"/>
                </a:solidFill>
              </a:defRPr>
            </a:lvl1pPr>
            <a:lvl2pPr marL="640080" indent="-228600">
              <a:lnSpc>
                <a:spcPct val="110000"/>
              </a:lnSpc>
              <a:spcBef>
                <a:spcPts val="1000"/>
              </a:spcBef>
              <a:buFont typeface="Arial" panose="020B0604020202020204" pitchFamily="34" charset="0"/>
              <a:buChar char="•"/>
              <a:defRPr>
                <a:solidFill>
                  <a:schemeClr val="bg1"/>
                </a:solidFill>
              </a:defRPr>
            </a:lvl2pPr>
            <a:lvl3pPr marL="1143000" indent="-228600">
              <a:lnSpc>
                <a:spcPct val="110000"/>
              </a:lnSpc>
              <a:spcBef>
                <a:spcPts val="1000"/>
              </a:spcBef>
              <a:buFont typeface="Arial" panose="020B0604020202020204" pitchFamily="34" charset="0"/>
              <a:buChar char="•"/>
              <a:defRPr>
                <a:solidFill>
                  <a:schemeClr val="bg1"/>
                </a:solidFill>
              </a:defRPr>
            </a:lvl3pPr>
            <a:lvl4pPr marL="1600200" indent="-228600">
              <a:lnSpc>
                <a:spcPct val="110000"/>
              </a:lnSpc>
              <a:spcBef>
                <a:spcPts val="1000"/>
              </a:spcBef>
              <a:buFont typeface="Arial" panose="020B0604020202020204" pitchFamily="34" charset="0"/>
              <a:buChar char="•"/>
              <a:defRPr>
                <a:solidFill>
                  <a:schemeClr val="bg1"/>
                </a:solidFill>
              </a:defRPr>
            </a:lvl4pPr>
            <a:lvl5pPr marL="2057400" indent="-228600">
              <a:lnSpc>
                <a:spcPct val="110000"/>
              </a:lnSpc>
              <a:spcBef>
                <a:spcPts val="1000"/>
              </a:spcBef>
              <a:buFont typeface="Arial" panose="020B0604020202020204" pitchFamily="34" charset="0"/>
              <a:buChar cha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2">
            <a:extLst>
              <a:ext uri="{FF2B5EF4-FFF2-40B4-BE49-F238E27FC236}">
                <a16:creationId xmlns:a16="http://schemas.microsoft.com/office/drawing/2014/main" id="{8B8D982A-234A-C18A-76EC-B5BB79D35D45}"/>
              </a:ext>
            </a:extLst>
          </p:cNvPr>
          <p:cNvSpPr>
            <a:spLocks noGrp="1"/>
          </p:cNvSpPr>
          <p:nvPr>
            <p:ph idx="19"/>
          </p:nvPr>
        </p:nvSpPr>
        <p:spPr>
          <a:xfrm>
            <a:off x="4225381" y="1248935"/>
            <a:ext cx="3300984" cy="4627757"/>
          </a:xfrm>
          <a:prstGeom prst="rect">
            <a:avLst/>
          </a:prstGeom>
        </p:spPr>
        <p:txBody>
          <a:bodyPr lIns="0">
            <a:noAutofit/>
          </a:bodyPr>
          <a:lstStyle>
            <a:lvl1pPr marL="228600" indent="-228600">
              <a:buFont typeface="Arial" panose="020B0604020202020204" pitchFamily="34" charset="0"/>
              <a:buChar char="•"/>
              <a:defRPr>
                <a:solidFill>
                  <a:schemeClr val="bg1"/>
                </a:solidFill>
              </a:defRPr>
            </a:lvl1pPr>
            <a:lvl2pPr marL="640080" indent="-228600">
              <a:lnSpc>
                <a:spcPct val="110000"/>
              </a:lnSpc>
              <a:spcBef>
                <a:spcPts val="1000"/>
              </a:spcBef>
              <a:buFont typeface="Arial" panose="020B0604020202020204" pitchFamily="34" charset="0"/>
              <a:buChar char="•"/>
              <a:defRPr>
                <a:solidFill>
                  <a:schemeClr val="bg1"/>
                </a:solidFill>
              </a:defRPr>
            </a:lvl2pPr>
            <a:lvl3pPr marL="1143000" indent="-228600">
              <a:lnSpc>
                <a:spcPct val="110000"/>
              </a:lnSpc>
              <a:spcBef>
                <a:spcPts val="1000"/>
              </a:spcBef>
              <a:buFont typeface="Arial" panose="020B0604020202020204" pitchFamily="34" charset="0"/>
              <a:buChar char="•"/>
              <a:defRPr>
                <a:solidFill>
                  <a:schemeClr val="bg1"/>
                </a:solidFill>
              </a:defRPr>
            </a:lvl3pPr>
            <a:lvl4pPr marL="1600200" indent="-228600">
              <a:lnSpc>
                <a:spcPct val="110000"/>
              </a:lnSpc>
              <a:spcBef>
                <a:spcPts val="1000"/>
              </a:spcBef>
              <a:buFont typeface="Arial" panose="020B0604020202020204" pitchFamily="34" charset="0"/>
              <a:buChar char="•"/>
              <a:defRPr>
                <a:solidFill>
                  <a:schemeClr val="bg1"/>
                </a:solidFill>
              </a:defRPr>
            </a:lvl4pPr>
            <a:lvl5pPr marL="2057400" indent="-228600">
              <a:lnSpc>
                <a:spcPct val="110000"/>
              </a:lnSpc>
              <a:spcBef>
                <a:spcPts val="1000"/>
              </a:spcBef>
              <a:buFont typeface="Arial" panose="020B0604020202020204" pitchFamily="34" charset="0"/>
              <a:buChar cha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2">
            <a:extLst>
              <a:ext uri="{FF2B5EF4-FFF2-40B4-BE49-F238E27FC236}">
                <a16:creationId xmlns:a16="http://schemas.microsoft.com/office/drawing/2014/main" id="{F3C1E8BB-1F4F-1FE4-18E2-C1B1025E8274}"/>
              </a:ext>
            </a:extLst>
          </p:cNvPr>
          <p:cNvSpPr>
            <a:spLocks noGrp="1"/>
          </p:cNvSpPr>
          <p:nvPr>
            <p:ph idx="20"/>
          </p:nvPr>
        </p:nvSpPr>
        <p:spPr>
          <a:xfrm>
            <a:off x="8069542" y="1248935"/>
            <a:ext cx="3300984" cy="4627757"/>
          </a:xfrm>
          <a:prstGeom prst="rect">
            <a:avLst/>
          </a:prstGeom>
        </p:spPr>
        <p:txBody>
          <a:bodyPr lIns="0">
            <a:noAutofit/>
          </a:bodyPr>
          <a:lstStyle>
            <a:lvl1pPr marL="228600" indent="-228600">
              <a:buFont typeface="Arial" panose="020B0604020202020204" pitchFamily="34" charset="0"/>
              <a:buChar char="•"/>
              <a:defRPr>
                <a:solidFill>
                  <a:schemeClr val="bg1"/>
                </a:solidFill>
              </a:defRPr>
            </a:lvl1pPr>
            <a:lvl2pPr marL="640080" indent="-228600">
              <a:lnSpc>
                <a:spcPct val="110000"/>
              </a:lnSpc>
              <a:spcBef>
                <a:spcPts val="1000"/>
              </a:spcBef>
              <a:buFont typeface="Arial" panose="020B0604020202020204" pitchFamily="34" charset="0"/>
              <a:buChar char="•"/>
              <a:defRPr>
                <a:solidFill>
                  <a:schemeClr val="bg1"/>
                </a:solidFill>
              </a:defRPr>
            </a:lvl2pPr>
            <a:lvl3pPr marL="1143000" indent="-228600">
              <a:lnSpc>
                <a:spcPct val="110000"/>
              </a:lnSpc>
              <a:spcBef>
                <a:spcPts val="1000"/>
              </a:spcBef>
              <a:buFont typeface="Arial" panose="020B0604020202020204" pitchFamily="34" charset="0"/>
              <a:buChar char="•"/>
              <a:defRPr>
                <a:solidFill>
                  <a:schemeClr val="bg1"/>
                </a:solidFill>
              </a:defRPr>
            </a:lvl3pPr>
            <a:lvl4pPr marL="1600200" indent="-228600">
              <a:lnSpc>
                <a:spcPct val="110000"/>
              </a:lnSpc>
              <a:spcBef>
                <a:spcPts val="1000"/>
              </a:spcBef>
              <a:buFont typeface="Arial" panose="020B0604020202020204" pitchFamily="34" charset="0"/>
              <a:buChar char="•"/>
              <a:defRPr>
                <a:solidFill>
                  <a:schemeClr val="bg1"/>
                </a:solidFill>
              </a:defRPr>
            </a:lvl4pPr>
            <a:lvl5pPr marL="2057400" indent="-228600">
              <a:lnSpc>
                <a:spcPct val="110000"/>
              </a:lnSpc>
              <a:spcBef>
                <a:spcPts val="1000"/>
              </a:spcBef>
              <a:buFont typeface="Arial" panose="020B0604020202020204" pitchFamily="34" charset="0"/>
              <a:buChar cha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363614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BOXES_REVERS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98B83E82-7FBD-5CFA-E3F9-C43256E480D4}"/>
              </a:ext>
            </a:extLst>
          </p:cNvPr>
          <p:cNvSpPr/>
          <p:nvPr userDrawn="1"/>
        </p:nvSpPr>
        <p:spPr>
          <a:xfrm>
            <a:off x="0" y="0"/>
            <a:ext cx="12192000" cy="6356351"/>
          </a:xfrm>
          <a:prstGeom prst="rect">
            <a:avLst/>
          </a:prstGeom>
          <a:solidFill>
            <a:srgbClr val="0C30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3EBCF0F-3D6E-DFAD-BD14-4EF2F2A6329F}"/>
              </a:ext>
            </a:extLst>
          </p:cNvPr>
          <p:cNvSpPr>
            <a:spLocks noGrp="1"/>
          </p:cNvSpPr>
          <p:nvPr>
            <p:ph type="title"/>
          </p:nvPr>
        </p:nvSpPr>
        <p:spPr>
          <a:xfrm>
            <a:off x="264160" y="312235"/>
            <a:ext cx="11588750" cy="791736"/>
          </a:xfrm>
          <a:prstGeom prst="rect">
            <a:avLst/>
          </a:prstGeom>
        </p:spPr>
        <p:txBody>
          <a:bodyPr lIns="0" anchor="t">
            <a:noAutofit/>
          </a:bodyPr>
          <a:lstStyle>
            <a:lvl1pPr>
              <a:defRPr sz="3600" b="1">
                <a:solidFill>
                  <a:schemeClr val="bg1"/>
                </a:solidFill>
              </a:defRPr>
            </a:lvl1pPr>
          </a:lstStyle>
          <a:p>
            <a:r>
              <a:rPr lang="en-US"/>
              <a:t>Click to edit Master title style</a:t>
            </a:r>
            <a:endParaRPr lang="en-US" dirty="0"/>
          </a:p>
        </p:txBody>
      </p:sp>
      <p:cxnSp>
        <p:nvCxnSpPr>
          <p:cNvPr id="9" name="Straight Connector 8">
            <a:extLst>
              <a:ext uri="{FF2B5EF4-FFF2-40B4-BE49-F238E27FC236}">
                <a16:creationId xmlns:a16="http://schemas.microsoft.com/office/drawing/2014/main" id="{6C10EC15-E4AA-CC4C-7622-26471DBBD202}"/>
              </a:ext>
            </a:extLst>
          </p:cNvPr>
          <p:cNvCxnSpPr>
            <a:cxnSpLocks/>
          </p:cNvCxnSpPr>
          <p:nvPr userDrawn="1"/>
        </p:nvCxnSpPr>
        <p:spPr>
          <a:xfrm>
            <a:off x="299763" y="62610"/>
            <a:ext cx="964367" cy="0"/>
          </a:xfrm>
          <a:prstGeom prst="line">
            <a:avLst/>
          </a:prstGeom>
          <a:ln w="127000">
            <a:solidFill>
              <a:schemeClr val="accent4"/>
            </a:solidFill>
          </a:ln>
        </p:spPr>
        <p:style>
          <a:lnRef idx="2">
            <a:schemeClr val="accent1"/>
          </a:lnRef>
          <a:fillRef idx="0">
            <a:schemeClr val="accent1"/>
          </a:fillRef>
          <a:effectRef idx="1">
            <a:schemeClr val="accent1"/>
          </a:effectRef>
          <a:fontRef idx="minor">
            <a:schemeClr val="tx1"/>
          </a:fontRef>
        </p:style>
      </p:cxnSp>
      <p:sp>
        <p:nvSpPr>
          <p:cNvPr id="12" name="Slide Number Placeholder 5">
            <a:extLst>
              <a:ext uri="{FF2B5EF4-FFF2-40B4-BE49-F238E27FC236}">
                <a16:creationId xmlns:a16="http://schemas.microsoft.com/office/drawing/2014/main" id="{CE324024-7F81-194A-225C-ED58C42CA602}"/>
              </a:ext>
            </a:extLst>
          </p:cNvPr>
          <p:cNvSpPr>
            <a:spLocks noGrp="1"/>
          </p:cNvSpPr>
          <p:nvPr>
            <p:ph type="sldNum" sz="quarter" idx="4"/>
          </p:nvPr>
        </p:nvSpPr>
        <p:spPr>
          <a:xfrm>
            <a:off x="11694160" y="6356350"/>
            <a:ext cx="497840" cy="501650"/>
          </a:xfrm>
          <a:prstGeom prst="rect">
            <a:avLst/>
          </a:prstGeom>
        </p:spPr>
        <p:txBody>
          <a:bodyPr anchor="ctr"/>
          <a:lstStyle>
            <a:lvl1pPr algn="ctr">
              <a:defRPr sz="1400"/>
            </a:lvl1pPr>
          </a:lstStyle>
          <a:p>
            <a:fld id="{8CD163E1-72E7-7944-A73E-F4FF5EB080ED}" type="slidenum">
              <a:rPr lang="en-US" smtClean="0"/>
              <a:pPr/>
              <a:t>‹#›</a:t>
            </a:fld>
            <a:endParaRPr lang="en-US" dirty="0"/>
          </a:p>
        </p:txBody>
      </p:sp>
      <p:sp>
        <p:nvSpPr>
          <p:cNvPr id="4" name="Rounded Rectangle 12">
            <a:extLst>
              <a:ext uri="{FF2B5EF4-FFF2-40B4-BE49-F238E27FC236}">
                <a16:creationId xmlns:a16="http://schemas.microsoft.com/office/drawing/2014/main" id="{C2412118-92C5-9FF4-7775-DB9769697881}"/>
              </a:ext>
            </a:extLst>
          </p:cNvPr>
          <p:cNvSpPr/>
          <p:nvPr userDrawn="1"/>
        </p:nvSpPr>
        <p:spPr>
          <a:xfrm>
            <a:off x="263309" y="1094528"/>
            <a:ext cx="3595013" cy="4938282"/>
          </a:xfrm>
          <a:prstGeom prst="roundRect">
            <a:avLst>
              <a:gd name="adj" fmla="val 4346"/>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5" name="Rounded Rectangle 15">
            <a:extLst>
              <a:ext uri="{FF2B5EF4-FFF2-40B4-BE49-F238E27FC236}">
                <a16:creationId xmlns:a16="http://schemas.microsoft.com/office/drawing/2014/main" id="{3F29B0D5-5E0E-8D8E-4745-F9AE8F37F910}"/>
              </a:ext>
            </a:extLst>
          </p:cNvPr>
          <p:cNvSpPr/>
          <p:nvPr userDrawn="1"/>
        </p:nvSpPr>
        <p:spPr>
          <a:xfrm>
            <a:off x="4114800" y="1094528"/>
            <a:ext cx="3595013" cy="4938282"/>
          </a:xfrm>
          <a:prstGeom prst="roundRect">
            <a:avLst>
              <a:gd name="adj" fmla="val 4346"/>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6" name="Rounded Rectangle 16">
            <a:extLst>
              <a:ext uri="{FF2B5EF4-FFF2-40B4-BE49-F238E27FC236}">
                <a16:creationId xmlns:a16="http://schemas.microsoft.com/office/drawing/2014/main" id="{A306E772-BE43-9785-88B6-182899503989}"/>
              </a:ext>
            </a:extLst>
          </p:cNvPr>
          <p:cNvSpPr/>
          <p:nvPr userDrawn="1"/>
        </p:nvSpPr>
        <p:spPr>
          <a:xfrm>
            <a:off x="7924800" y="1094528"/>
            <a:ext cx="3595013" cy="4938282"/>
          </a:xfrm>
          <a:prstGeom prst="roundRect">
            <a:avLst>
              <a:gd name="adj" fmla="val 4346"/>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 name="Content Placeholder 2">
            <a:extLst>
              <a:ext uri="{FF2B5EF4-FFF2-40B4-BE49-F238E27FC236}">
                <a16:creationId xmlns:a16="http://schemas.microsoft.com/office/drawing/2014/main" id="{4A233D10-96CE-C570-0CD2-E80A3B4FBDA0}"/>
              </a:ext>
            </a:extLst>
          </p:cNvPr>
          <p:cNvSpPr>
            <a:spLocks noGrp="1"/>
          </p:cNvSpPr>
          <p:nvPr>
            <p:ph idx="18"/>
          </p:nvPr>
        </p:nvSpPr>
        <p:spPr>
          <a:xfrm>
            <a:off x="391972" y="1260663"/>
            <a:ext cx="3300984" cy="4627757"/>
          </a:xfrm>
          <a:prstGeom prst="rect">
            <a:avLst/>
          </a:prstGeom>
        </p:spPr>
        <p:txBody>
          <a:bodyPr lIns="0">
            <a:noAutofit/>
          </a:bodyPr>
          <a:lstStyle>
            <a:lvl1pPr marL="228600" indent="-228600">
              <a:buFont typeface="Arial" panose="020B0604020202020204" pitchFamily="34" charset="0"/>
              <a:buChar char="•"/>
              <a:defRPr>
                <a:solidFill>
                  <a:schemeClr val="bg1"/>
                </a:solidFill>
              </a:defRPr>
            </a:lvl1pPr>
            <a:lvl2pPr marL="640080" indent="-228600">
              <a:lnSpc>
                <a:spcPct val="110000"/>
              </a:lnSpc>
              <a:spcBef>
                <a:spcPts val="1000"/>
              </a:spcBef>
              <a:buFont typeface="Arial" panose="020B0604020202020204" pitchFamily="34" charset="0"/>
              <a:buChar char="•"/>
              <a:defRPr>
                <a:solidFill>
                  <a:schemeClr val="bg1"/>
                </a:solidFill>
              </a:defRPr>
            </a:lvl2pPr>
            <a:lvl3pPr marL="1143000" indent="-228600">
              <a:lnSpc>
                <a:spcPct val="110000"/>
              </a:lnSpc>
              <a:spcBef>
                <a:spcPts val="1000"/>
              </a:spcBef>
              <a:buFont typeface="Arial" panose="020B0604020202020204" pitchFamily="34" charset="0"/>
              <a:buChar char="•"/>
              <a:defRPr>
                <a:solidFill>
                  <a:schemeClr val="bg1"/>
                </a:solidFill>
              </a:defRPr>
            </a:lvl3pPr>
            <a:lvl4pPr marL="1600200" indent="-228600">
              <a:lnSpc>
                <a:spcPct val="110000"/>
              </a:lnSpc>
              <a:spcBef>
                <a:spcPts val="1000"/>
              </a:spcBef>
              <a:buFont typeface="Arial" panose="020B0604020202020204" pitchFamily="34" charset="0"/>
              <a:buChar char="•"/>
              <a:defRPr>
                <a:solidFill>
                  <a:schemeClr val="bg1"/>
                </a:solidFill>
              </a:defRPr>
            </a:lvl4pPr>
            <a:lvl5pPr marL="2057400" indent="-228600">
              <a:lnSpc>
                <a:spcPct val="110000"/>
              </a:lnSpc>
              <a:spcBef>
                <a:spcPts val="1000"/>
              </a:spcBef>
              <a:buFont typeface="Arial" panose="020B0604020202020204" pitchFamily="34" charset="0"/>
              <a:buChar cha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2">
            <a:extLst>
              <a:ext uri="{FF2B5EF4-FFF2-40B4-BE49-F238E27FC236}">
                <a16:creationId xmlns:a16="http://schemas.microsoft.com/office/drawing/2014/main" id="{3A403271-277E-219E-8428-302E9D44B360}"/>
              </a:ext>
            </a:extLst>
          </p:cNvPr>
          <p:cNvSpPr>
            <a:spLocks noGrp="1"/>
          </p:cNvSpPr>
          <p:nvPr>
            <p:ph idx="19"/>
          </p:nvPr>
        </p:nvSpPr>
        <p:spPr>
          <a:xfrm>
            <a:off x="4227061" y="1260663"/>
            <a:ext cx="3300984" cy="4627757"/>
          </a:xfrm>
          <a:prstGeom prst="rect">
            <a:avLst/>
          </a:prstGeom>
        </p:spPr>
        <p:txBody>
          <a:bodyPr lIns="0">
            <a:noAutofit/>
          </a:bodyPr>
          <a:lstStyle>
            <a:lvl1pPr marL="228600" indent="-228600">
              <a:buFont typeface="Arial" panose="020B0604020202020204" pitchFamily="34" charset="0"/>
              <a:buChar char="•"/>
              <a:defRPr>
                <a:solidFill>
                  <a:schemeClr val="bg1"/>
                </a:solidFill>
              </a:defRPr>
            </a:lvl1pPr>
            <a:lvl2pPr marL="640080" indent="-228600">
              <a:lnSpc>
                <a:spcPct val="110000"/>
              </a:lnSpc>
              <a:spcBef>
                <a:spcPts val="1000"/>
              </a:spcBef>
              <a:buFont typeface="Arial" panose="020B0604020202020204" pitchFamily="34" charset="0"/>
              <a:buChar char="•"/>
              <a:defRPr>
                <a:solidFill>
                  <a:schemeClr val="bg1"/>
                </a:solidFill>
              </a:defRPr>
            </a:lvl2pPr>
            <a:lvl3pPr marL="1143000" indent="-228600">
              <a:lnSpc>
                <a:spcPct val="110000"/>
              </a:lnSpc>
              <a:spcBef>
                <a:spcPts val="1000"/>
              </a:spcBef>
              <a:buFont typeface="Arial" panose="020B0604020202020204" pitchFamily="34" charset="0"/>
              <a:buChar char="•"/>
              <a:defRPr>
                <a:solidFill>
                  <a:schemeClr val="bg1"/>
                </a:solidFill>
              </a:defRPr>
            </a:lvl3pPr>
            <a:lvl4pPr marL="1600200" indent="-228600">
              <a:lnSpc>
                <a:spcPct val="110000"/>
              </a:lnSpc>
              <a:spcBef>
                <a:spcPts val="1000"/>
              </a:spcBef>
              <a:buFont typeface="Arial" panose="020B0604020202020204" pitchFamily="34" charset="0"/>
              <a:buChar char="•"/>
              <a:defRPr>
                <a:solidFill>
                  <a:schemeClr val="bg1"/>
                </a:solidFill>
              </a:defRPr>
            </a:lvl4pPr>
            <a:lvl5pPr marL="2057400" indent="-228600">
              <a:lnSpc>
                <a:spcPct val="110000"/>
              </a:lnSpc>
              <a:spcBef>
                <a:spcPts val="1000"/>
              </a:spcBef>
              <a:buFont typeface="Arial" panose="020B0604020202020204" pitchFamily="34" charset="0"/>
              <a:buChar cha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Content Placeholder 2">
            <a:extLst>
              <a:ext uri="{FF2B5EF4-FFF2-40B4-BE49-F238E27FC236}">
                <a16:creationId xmlns:a16="http://schemas.microsoft.com/office/drawing/2014/main" id="{29DA2957-686C-E877-92D3-EA256B9B605D}"/>
              </a:ext>
            </a:extLst>
          </p:cNvPr>
          <p:cNvSpPr>
            <a:spLocks noGrp="1"/>
          </p:cNvSpPr>
          <p:nvPr>
            <p:ph idx="20"/>
          </p:nvPr>
        </p:nvSpPr>
        <p:spPr>
          <a:xfrm>
            <a:off x="8071222" y="1260663"/>
            <a:ext cx="3300984" cy="4627757"/>
          </a:xfrm>
          <a:prstGeom prst="rect">
            <a:avLst/>
          </a:prstGeom>
        </p:spPr>
        <p:txBody>
          <a:bodyPr lIns="0">
            <a:noAutofit/>
          </a:bodyPr>
          <a:lstStyle>
            <a:lvl1pPr marL="228600" indent="-228600">
              <a:buFont typeface="Arial" panose="020B0604020202020204" pitchFamily="34" charset="0"/>
              <a:buChar char="•"/>
              <a:defRPr>
                <a:solidFill>
                  <a:schemeClr val="bg1"/>
                </a:solidFill>
              </a:defRPr>
            </a:lvl1pPr>
            <a:lvl2pPr marL="640080" indent="-228600">
              <a:lnSpc>
                <a:spcPct val="110000"/>
              </a:lnSpc>
              <a:spcBef>
                <a:spcPts val="1000"/>
              </a:spcBef>
              <a:buFont typeface="Arial" panose="020B0604020202020204" pitchFamily="34" charset="0"/>
              <a:buChar char="•"/>
              <a:defRPr>
                <a:solidFill>
                  <a:schemeClr val="bg1"/>
                </a:solidFill>
              </a:defRPr>
            </a:lvl2pPr>
            <a:lvl3pPr marL="1143000" indent="-228600">
              <a:lnSpc>
                <a:spcPct val="110000"/>
              </a:lnSpc>
              <a:spcBef>
                <a:spcPts val="1000"/>
              </a:spcBef>
              <a:buFont typeface="Arial" panose="020B0604020202020204" pitchFamily="34" charset="0"/>
              <a:buChar char="•"/>
              <a:defRPr>
                <a:solidFill>
                  <a:schemeClr val="bg1"/>
                </a:solidFill>
              </a:defRPr>
            </a:lvl3pPr>
            <a:lvl4pPr marL="1600200" indent="-228600">
              <a:lnSpc>
                <a:spcPct val="110000"/>
              </a:lnSpc>
              <a:spcBef>
                <a:spcPts val="1000"/>
              </a:spcBef>
              <a:buFont typeface="Arial" panose="020B0604020202020204" pitchFamily="34" charset="0"/>
              <a:buChar char="•"/>
              <a:defRPr>
                <a:solidFill>
                  <a:schemeClr val="bg1"/>
                </a:solidFill>
              </a:defRPr>
            </a:lvl4pPr>
            <a:lvl5pPr marL="2057400" indent="-228600">
              <a:lnSpc>
                <a:spcPct val="110000"/>
              </a:lnSpc>
              <a:spcBef>
                <a:spcPts val="1000"/>
              </a:spcBef>
              <a:buFont typeface="Arial" panose="020B0604020202020204" pitchFamily="34" charset="0"/>
              <a:buChar cha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132634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COLOR_BOXES_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EBCF0F-3D6E-DFAD-BD14-4EF2F2A6329F}"/>
              </a:ext>
            </a:extLst>
          </p:cNvPr>
          <p:cNvSpPr>
            <a:spLocks noGrp="1"/>
          </p:cNvSpPr>
          <p:nvPr>
            <p:ph type="title"/>
          </p:nvPr>
        </p:nvSpPr>
        <p:spPr>
          <a:xfrm>
            <a:off x="264160" y="312235"/>
            <a:ext cx="11588750" cy="791736"/>
          </a:xfrm>
          <a:prstGeom prst="rect">
            <a:avLst/>
          </a:prstGeom>
        </p:spPr>
        <p:txBody>
          <a:bodyPr lIns="0" anchor="t">
            <a:noAutofit/>
          </a:bodyPr>
          <a:lstStyle>
            <a:lvl1pPr>
              <a:defRPr sz="3600" b="1">
                <a:solidFill>
                  <a:schemeClr val="accent2"/>
                </a:solidFill>
              </a:defRPr>
            </a:lvl1pPr>
          </a:lstStyle>
          <a:p>
            <a:r>
              <a:rPr lang="en-US"/>
              <a:t>Click to edit Master title style</a:t>
            </a:r>
            <a:endParaRPr lang="en-US" dirty="0"/>
          </a:p>
        </p:txBody>
      </p:sp>
      <p:cxnSp>
        <p:nvCxnSpPr>
          <p:cNvPr id="9" name="Straight Connector 8">
            <a:extLst>
              <a:ext uri="{FF2B5EF4-FFF2-40B4-BE49-F238E27FC236}">
                <a16:creationId xmlns:a16="http://schemas.microsoft.com/office/drawing/2014/main" id="{6C10EC15-E4AA-CC4C-7622-26471DBBD202}"/>
              </a:ext>
            </a:extLst>
          </p:cNvPr>
          <p:cNvCxnSpPr>
            <a:cxnSpLocks/>
          </p:cNvCxnSpPr>
          <p:nvPr userDrawn="1"/>
        </p:nvCxnSpPr>
        <p:spPr>
          <a:xfrm>
            <a:off x="299763" y="62610"/>
            <a:ext cx="964367" cy="0"/>
          </a:xfrm>
          <a:prstGeom prst="line">
            <a:avLst/>
          </a:prstGeom>
          <a:ln w="127000">
            <a:solidFill>
              <a:schemeClr val="accent4"/>
            </a:solidFill>
          </a:ln>
        </p:spPr>
        <p:style>
          <a:lnRef idx="2">
            <a:schemeClr val="accent1"/>
          </a:lnRef>
          <a:fillRef idx="0">
            <a:schemeClr val="accent1"/>
          </a:fillRef>
          <a:effectRef idx="1">
            <a:schemeClr val="accent1"/>
          </a:effectRef>
          <a:fontRef idx="minor">
            <a:schemeClr val="tx1"/>
          </a:fontRef>
        </p:style>
      </p:cxnSp>
      <p:sp>
        <p:nvSpPr>
          <p:cNvPr id="11" name="Slide Number Placeholder 5">
            <a:extLst>
              <a:ext uri="{FF2B5EF4-FFF2-40B4-BE49-F238E27FC236}">
                <a16:creationId xmlns:a16="http://schemas.microsoft.com/office/drawing/2014/main" id="{349B03F8-15C7-6B69-4590-7A4C723512A0}"/>
              </a:ext>
            </a:extLst>
          </p:cNvPr>
          <p:cNvSpPr>
            <a:spLocks noGrp="1"/>
          </p:cNvSpPr>
          <p:nvPr>
            <p:ph type="sldNum" sz="quarter" idx="4"/>
          </p:nvPr>
        </p:nvSpPr>
        <p:spPr>
          <a:xfrm>
            <a:off x="11694160" y="6356350"/>
            <a:ext cx="497840" cy="501650"/>
          </a:xfrm>
          <a:prstGeom prst="rect">
            <a:avLst/>
          </a:prstGeom>
        </p:spPr>
        <p:txBody>
          <a:bodyPr anchor="ctr"/>
          <a:lstStyle>
            <a:lvl1pPr algn="ctr">
              <a:defRPr sz="1400"/>
            </a:lvl1pPr>
          </a:lstStyle>
          <a:p>
            <a:fld id="{8CD163E1-72E7-7944-A73E-F4FF5EB080ED}" type="slidenum">
              <a:rPr lang="en-US" smtClean="0"/>
              <a:pPr/>
              <a:t>‹#›</a:t>
            </a:fld>
            <a:endParaRPr lang="en-US" dirty="0"/>
          </a:p>
        </p:txBody>
      </p:sp>
      <p:sp>
        <p:nvSpPr>
          <p:cNvPr id="4" name="Rounded Rectangle 12">
            <a:extLst>
              <a:ext uri="{FF2B5EF4-FFF2-40B4-BE49-F238E27FC236}">
                <a16:creationId xmlns:a16="http://schemas.microsoft.com/office/drawing/2014/main" id="{9D741249-DD37-322A-137E-CB4C08EB728B}"/>
              </a:ext>
            </a:extLst>
          </p:cNvPr>
          <p:cNvSpPr/>
          <p:nvPr userDrawn="1"/>
        </p:nvSpPr>
        <p:spPr>
          <a:xfrm>
            <a:off x="263309" y="1094528"/>
            <a:ext cx="3595013" cy="4938282"/>
          </a:xfrm>
          <a:prstGeom prst="roundRect">
            <a:avLst>
              <a:gd name="adj" fmla="val 4346"/>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5" name="Rounded Rectangle 15">
            <a:extLst>
              <a:ext uri="{FF2B5EF4-FFF2-40B4-BE49-F238E27FC236}">
                <a16:creationId xmlns:a16="http://schemas.microsoft.com/office/drawing/2014/main" id="{5FC3ADAD-AC26-0810-AD7A-142C679704D6}"/>
              </a:ext>
            </a:extLst>
          </p:cNvPr>
          <p:cNvSpPr/>
          <p:nvPr userDrawn="1"/>
        </p:nvSpPr>
        <p:spPr>
          <a:xfrm>
            <a:off x="4114800" y="1094528"/>
            <a:ext cx="3595013" cy="4938282"/>
          </a:xfrm>
          <a:prstGeom prst="roundRect">
            <a:avLst>
              <a:gd name="adj" fmla="val 4346"/>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6" name="Rounded Rectangle 16">
            <a:extLst>
              <a:ext uri="{FF2B5EF4-FFF2-40B4-BE49-F238E27FC236}">
                <a16:creationId xmlns:a16="http://schemas.microsoft.com/office/drawing/2014/main" id="{FDBA14A5-AA09-BD1D-7179-E1DED6D2BD58}"/>
              </a:ext>
            </a:extLst>
          </p:cNvPr>
          <p:cNvSpPr/>
          <p:nvPr userDrawn="1"/>
        </p:nvSpPr>
        <p:spPr>
          <a:xfrm>
            <a:off x="7924800" y="1094528"/>
            <a:ext cx="3595013" cy="4938282"/>
          </a:xfrm>
          <a:prstGeom prst="roundRect">
            <a:avLst>
              <a:gd name="adj" fmla="val 4346"/>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 name="Content Placeholder 2">
            <a:extLst>
              <a:ext uri="{FF2B5EF4-FFF2-40B4-BE49-F238E27FC236}">
                <a16:creationId xmlns:a16="http://schemas.microsoft.com/office/drawing/2014/main" id="{C63C11F7-1CBE-AA66-63BF-433090BC2D4A}"/>
              </a:ext>
            </a:extLst>
          </p:cNvPr>
          <p:cNvSpPr>
            <a:spLocks noGrp="1"/>
          </p:cNvSpPr>
          <p:nvPr>
            <p:ph idx="18"/>
          </p:nvPr>
        </p:nvSpPr>
        <p:spPr>
          <a:xfrm>
            <a:off x="380021" y="1248935"/>
            <a:ext cx="3300984" cy="4627757"/>
          </a:xfrm>
          <a:prstGeom prst="rect">
            <a:avLst/>
          </a:prstGeom>
        </p:spPr>
        <p:txBody>
          <a:bodyPr lIns="0">
            <a:noAutofit/>
          </a:bodyPr>
          <a:lstStyle>
            <a:lvl1pPr marL="228600" indent="-228600">
              <a:buFont typeface="Arial" panose="020B0604020202020204" pitchFamily="34" charset="0"/>
              <a:buChar char="•"/>
              <a:defRPr>
                <a:solidFill>
                  <a:schemeClr val="tx1"/>
                </a:solidFill>
              </a:defRPr>
            </a:lvl1pPr>
            <a:lvl2pPr marL="640080" indent="-228600">
              <a:lnSpc>
                <a:spcPct val="110000"/>
              </a:lnSpc>
              <a:spcBef>
                <a:spcPts val="1000"/>
              </a:spcBef>
              <a:buFont typeface="Arial" panose="020B0604020202020204" pitchFamily="34" charset="0"/>
              <a:buChar char="•"/>
              <a:defRPr>
                <a:solidFill>
                  <a:schemeClr val="tx1"/>
                </a:solidFill>
              </a:defRPr>
            </a:lvl2pPr>
            <a:lvl3pPr marL="1143000" indent="-228600">
              <a:lnSpc>
                <a:spcPct val="110000"/>
              </a:lnSpc>
              <a:spcBef>
                <a:spcPts val="1000"/>
              </a:spcBef>
              <a:buFont typeface="Arial" panose="020B0604020202020204" pitchFamily="34" charset="0"/>
              <a:buChar char="•"/>
              <a:defRPr>
                <a:solidFill>
                  <a:schemeClr val="tx1"/>
                </a:solidFill>
              </a:defRPr>
            </a:lvl3pPr>
            <a:lvl4pPr marL="1600200" indent="-228600">
              <a:lnSpc>
                <a:spcPct val="110000"/>
              </a:lnSpc>
              <a:spcBef>
                <a:spcPts val="1000"/>
              </a:spcBef>
              <a:buFont typeface="Arial" panose="020B0604020202020204" pitchFamily="34" charset="0"/>
              <a:buChar char="•"/>
              <a:defRPr>
                <a:solidFill>
                  <a:schemeClr val="tx1"/>
                </a:solidFill>
              </a:defRPr>
            </a:lvl4pPr>
            <a:lvl5pPr marL="2057400" indent="-228600">
              <a:lnSpc>
                <a:spcPct val="110000"/>
              </a:lnSpc>
              <a:spcBef>
                <a:spcPts val="1000"/>
              </a:spcBef>
              <a:buFont typeface="Arial" panose="020B0604020202020204" pitchFamily="34" charset="0"/>
              <a:buChar cha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2">
            <a:extLst>
              <a:ext uri="{FF2B5EF4-FFF2-40B4-BE49-F238E27FC236}">
                <a16:creationId xmlns:a16="http://schemas.microsoft.com/office/drawing/2014/main" id="{12A6B4AA-6B65-8E42-BDF4-699F1305DD71}"/>
              </a:ext>
            </a:extLst>
          </p:cNvPr>
          <p:cNvSpPr>
            <a:spLocks noGrp="1"/>
          </p:cNvSpPr>
          <p:nvPr>
            <p:ph idx="19"/>
          </p:nvPr>
        </p:nvSpPr>
        <p:spPr>
          <a:xfrm>
            <a:off x="4215110" y="1248935"/>
            <a:ext cx="3300984" cy="4627757"/>
          </a:xfrm>
          <a:prstGeom prst="rect">
            <a:avLst/>
          </a:prstGeom>
        </p:spPr>
        <p:txBody>
          <a:bodyPr lIns="0">
            <a:noAutofit/>
          </a:bodyPr>
          <a:lstStyle>
            <a:lvl1pPr marL="228600" indent="-228600">
              <a:buFont typeface="Arial" panose="020B0604020202020204" pitchFamily="34" charset="0"/>
              <a:buChar char="•"/>
              <a:defRPr>
                <a:solidFill>
                  <a:schemeClr val="bg1"/>
                </a:solidFill>
              </a:defRPr>
            </a:lvl1pPr>
            <a:lvl2pPr marL="640080" indent="-228600">
              <a:lnSpc>
                <a:spcPct val="110000"/>
              </a:lnSpc>
              <a:spcBef>
                <a:spcPts val="1000"/>
              </a:spcBef>
              <a:buFont typeface="Arial" panose="020B0604020202020204" pitchFamily="34" charset="0"/>
              <a:buChar char="•"/>
              <a:defRPr>
                <a:solidFill>
                  <a:schemeClr val="bg1"/>
                </a:solidFill>
              </a:defRPr>
            </a:lvl2pPr>
            <a:lvl3pPr marL="1143000" indent="-228600">
              <a:lnSpc>
                <a:spcPct val="110000"/>
              </a:lnSpc>
              <a:spcBef>
                <a:spcPts val="1000"/>
              </a:spcBef>
              <a:buFont typeface="Arial" panose="020B0604020202020204" pitchFamily="34" charset="0"/>
              <a:buChar char="•"/>
              <a:defRPr>
                <a:solidFill>
                  <a:schemeClr val="bg1"/>
                </a:solidFill>
              </a:defRPr>
            </a:lvl3pPr>
            <a:lvl4pPr marL="1600200" indent="-228600">
              <a:lnSpc>
                <a:spcPct val="110000"/>
              </a:lnSpc>
              <a:spcBef>
                <a:spcPts val="1000"/>
              </a:spcBef>
              <a:buFont typeface="Arial" panose="020B0604020202020204" pitchFamily="34" charset="0"/>
              <a:buChar char="•"/>
              <a:defRPr>
                <a:solidFill>
                  <a:schemeClr val="bg1"/>
                </a:solidFill>
              </a:defRPr>
            </a:lvl4pPr>
            <a:lvl5pPr marL="2057400" indent="-228600">
              <a:lnSpc>
                <a:spcPct val="110000"/>
              </a:lnSpc>
              <a:spcBef>
                <a:spcPts val="1000"/>
              </a:spcBef>
              <a:buFont typeface="Arial" panose="020B0604020202020204" pitchFamily="34" charset="0"/>
              <a:buChar cha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2">
            <a:extLst>
              <a:ext uri="{FF2B5EF4-FFF2-40B4-BE49-F238E27FC236}">
                <a16:creationId xmlns:a16="http://schemas.microsoft.com/office/drawing/2014/main" id="{CE44AE00-8643-F2C6-46BA-8B224632BFA2}"/>
              </a:ext>
            </a:extLst>
          </p:cNvPr>
          <p:cNvSpPr>
            <a:spLocks noGrp="1"/>
          </p:cNvSpPr>
          <p:nvPr>
            <p:ph idx="20"/>
          </p:nvPr>
        </p:nvSpPr>
        <p:spPr>
          <a:xfrm>
            <a:off x="8059271" y="1248935"/>
            <a:ext cx="3300984" cy="4627757"/>
          </a:xfrm>
          <a:prstGeom prst="rect">
            <a:avLst/>
          </a:prstGeom>
        </p:spPr>
        <p:txBody>
          <a:bodyPr lIns="0">
            <a:noAutofit/>
          </a:bodyPr>
          <a:lstStyle>
            <a:lvl1pPr marL="228600" indent="-228600">
              <a:buFont typeface="Arial" panose="020B0604020202020204" pitchFamily="34" charset="0"/>
              <a:buChar char="•"/>
              <a:defRPr>
                <a:solidFill>
                  <a:schemeClr val="bg1"/>
                </a:solidFill>
              </a:defRPr>
            </a:lvl1pPr>
            <a:lvl2pPr marL="640080" indent="-228600">
              <a:lnSpc>
                <a:spcPct val="110000"/>
              </a:lnSpc>
              <a:spcBef>
                <a:spcPts val="1000"/>
              </a:spcBef>
              <a:buFont typeface="Arial" panose="020B0604020202020204" pitchFamily="34" charset="0"/>
              <a:buChar char="•"/>
              <a:defRPr>
                <a:solidFill>
                  <a:schemeClr val="bg1"/>
                </a:solidFill>
              </a:defRPr>
            </a:lvl2pPr>
            <a:lvl3pPr marL="1143000" indent="-228600">
              <a:lnSpc>
                <a:spcPct val="110000"/>
              </a:lnSpc>
              <a:spcBef>
                <a:spcPts val="1000"/>
              </a:spcBef>
              <a:buFont typeface="Arial" panose="020B0604020202020204" pitchFamily="34" charset="0"/>
              <a:buChar char="•"/>
              <a:defRPr>
                <a:solidFill>
                  <a:schemeClr val="bg1"/>
                </a:solidFill>
              </a:defRPr>
            </a:lvl3pPr>
            <a:lvl4pPr marL="1600200" indent="-228600">
              <a:lnSpc>
                <a:spcPct val="110000"/>
              </a:lnSpc>
              <a:spcBef>
                <a:spcPts val="1000"/>
              </a:spcBef>
              <a:buFont typeface="Arial" panose="020B0604020202020204" pitchFamily="34" charset="0"/>
              <a:buChar char="•"/>
              <a:defRPr>
                <a:solidFill>
                  <a:schemeClr val="bg1"/>
                </a:solidFill>
              </a:defRPr>
            </a:lvl4pPr>
            <a:lvl5pPr marL="2057400" indent="-228600">
              <a:lnSpc>
                <a:spcPct val="110000"/>
              </a:lnSpc>
              <a:spcBef>
                <a:spcPts val="1000"/>
              </a:spcBef>
              <a:buFont typeface="Arial" panose="020B0604020202020204" pitchFamily="34" charset="0"/>
              <a:buChar cha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7960111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COLOR_BOXES_REVERS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53B136F-E889-2BFC-0320-A1FD5ED5EA31}"/>
              </a:ext>
            </a:extLst>
          </p:cNvPr>
          <p:cNvSpPr/>
          <p:nvPr userDrawn="1"/>
        </p:nvSpPr>
        <p:spPr>
          <a:xfrm>
            <a:off x="0" y="-1"/>
            <a:ext cx="12192000" cy="6356351"/>
          </a:xfrm>
          <a:prstGeom prst="rect">
            <a:avLst/>
          </a:prstGeom>
          <a:solidFill>
            <a:srgbClr val="0C30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a:extLst>
              <a:ext uri="{FF2B5EF4-FFF2-40B4-BE49-F238E27FC236}">
                <a16:creationId xmlns:a16="http://schemas.microsoft.com/office/drawing/2014/main" id="{4C4CBCC7-470E-9261-913F-D8A842D61AB6}"/>
              </a:ext>
            </a:extLst>
          </p:cNvPr>
          <p:cNvSpPr/>
          <p:nvPr userDrawn="1"/>
        </p:nvSpPr>
        <p:spPr>
          <a:xfrm>
            <a:off x="263309" y="1094528"/>
            <a:ext cx="3595013" cy="4938282"/>
          </a:xfrm>
          <a:prstGeom prst="roundRect">
            <a:avLst>
              <a:gd name="adj" fmla="val 4346"/>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6" name="Rounded Rectangle 15">
            <a:extLst>
              <a:ext uri="{FF2B5EF4-FFF2-40B4-BE49-F238E27FC236}">
                <a16:creationId xmlns:a16="http://schemas.microsoft.com/office/drawing/2014/main" id="{D5566886-DFD7-6172-4B9E-D3F1059B0D71}"/>
              </a:ext>
            </a:extLst>
          </p:cNvPr>
          <p:cNvSpPr/>
          <p:nvPr userDrawn="1"/>
        </p:nvSpPr>
        <p:spPr>
          <a:xfrm>
            <a:off x="4114800" y="1094528"/>
            <a:ext cx="3595013" cy="4938282"/>
          </a:xfrm>
          <a:prstGeom prst="roundRect">
            <a:avLst>
              <a:gd name="adj" fmla="val 4346"/>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7" name="Rounded Rectangle 16">
            <a:extLst>
              <a:ext uri="{FF2B5EF4-FFF2-40B4-BE49-F238E27FC236}">
                <a16:creationId xmlns:a16="http://schemas.microsoft.com/office/drawing/2014/main" id="{EB04A651-4B72-55A2-4666-9483F87F13E9}"/>
              </a:ext>
            </a:extLst>
          </p:cNvPr>
          <p:cNvSpPr/>
          <p:nvPr userDrawn="1"/>
        </p:nvSpPr>
        <p:spPr>
          <a:xfrm>
            <a:off x="7924800" y="1094528"/>
            <a:ext cx="3595013" cy="4938282"/>
          </a:xfrm>
          <a:prstGeom prst="roundRect">
            <a:avLst>
              <a:gd name="adj" fmla="val 4346"/>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le 1">
            <a:extLst>
              <a:ext uri="{FF2B5EF4-FFF2-40B4-BE49-F238E27FC236}">
                <a16:creationId xmlns:a16="http://schemas.microsoft.com/office/drawing/2014/main" id="{C3EBCF0F-3D6E-DFAD-BD14-4EF2F2A6329F}"/>
              </a:ext>
            </a:extLst>
          </p:cNvPr>
          <p:cNvSpPr>
            <a:spLocks noGrp="1"/>
          </p:cNvSpPr>
          <p:nvPr>
            <p:ph type="title"/>
          </p:nvPr>
        </p:nvSpPr>
        <p:spPr>
          <a:xfrm>
            <a:off x="264160" y="312235"/>
            <a:ext cx="11588750" cy="791736"/>
          </a:xfrm>
          <a:prstGeom prst="rect">
            <a:avLst/>
          </a:prstGeom>
        </p:spPr>
        <p:txBody>
          <a:bodyPr lIns="0" anchor="t">
            <a:noAutofit/>
          </a:bodyPr>
          <a:lstStyle>
            <a:lvl1pPr>
              <a:defRPr sz="3600" b="1">
                <a:solidFill>
                  <a:schemeClr val="bg1"/>
                </a:solidFill>
              </a:defRPr>
            </a:lvl1pPr>
          </a:lstStyle>
          <a:p>
            <a:r>
              <a:rPr lang="en-US"/>
              <a:t>Click to edit Master title style</a:t>
            </a:r>
            <a:endParaRPr lang="en-US" dirty="0"/>
          </a:p>
        </p:txBody>
      </p:sp>
      <p:cxnSp>
        <p:nvCxnSpPr>
          <p:cNvPr id="9" name="Straight Connector 8">
            <a:extLst>
              <a:ext uri="{FF2B5EF4-FFF2-40B4-BE49-F238E27FC236}">
                <a16:creationId xmlns:a16="http://schemas.microsoft.com/office/drawing/2014/main" id="{6C10EC15-E4AA-CC4C-7622-26471DBBD202}"/>
              </a:ext>
            </a:extLst>
          </p:cNvPr>
          <p:cNvCxnSpPr>
            <a:cxnSpLocks/>
          </p:cNvCxnSpPr>
          <p:nvPr userDrawn="1"/>
        </p:nvCxnSpPr>
        <p:spPr>
          <a:xfrm>
            <a:off x="299763" y="62610"/>
            <a:ext cx="964367" cy="0"/>
          </a:xfrm>
          <a:prstGeom prst="line">
            <a:avLst/>
          </a:prstGeom>
          <a:ln w="127000">
            <a:solidFill>
              <a:schemeClr val="accent4"/>
            </a:solidFill>
          </a:ln>
        </p:spPr>
        <p:style>
          <a:lnRef idx="2">
            <a:schemeClr val="accent1"/>
          </a:lnRef>
          <a:fillRef idx="0">
            <a:schemeClr val="accent1"/>
          </a:fillRef>
          <a:effectRef idx="1">
            <a:schemeClr val="accent1"/>
          </a:effectRef>
          <a:fontRef idx="minor">
            <a:schemeClr val="tx1"/>
          </a:fontRef>
        </p:style>
      </p:cxnSp>
      <p:sp>
        <p:nvSpPr>
          <p:cNvPr id="12" name="Slide Number Placeholder 5">
            <a:extLst>
              <a:ext uri="{FF2B5EF4-FFF2-40B4-BE49-F238E27FC236}">
                <a16:creationId xmlns:a16="http://schemas.microsoft.com/office/drawing/2014/main" id="{359A7EC1-1C53-E7C7-7C71-92EA65B4184A}"/>
              </a:ext>
            </a:extLst>
          </p:cNvPr>
          <p:cNvSpPr>
            <a:spLocks noGrp="1"/>
          </p:cNvSpPr>
          <p:nvPr>
            <p:ph type="sldNum" sz="quarter" idx="4"/>
          </p:nvPr>
        </p:nvSpPr>
        <p:spPr>
          <a:xfrm>
            <a:off x="11694160" y="6356350"/>
            <a:ext cx="497840" cy="501650"/>
          </a:xfrm>
          <a:prstGeom prst="rect">
            <a:avLst/>
          </a:prstGeom>
        </p:spPr>
        <p:txBody>
          <a:bodyPr anchor="ctr"/>
          <a:lstStyle>
            <a:lvl1pPr algn="ctr">
              <a:defRPr sz="1400"/>
            </a:lvl1pPr>
          </a:lstStyle>
          <a:p>
            <a:fld id="{8CD163E1-72E7-7944-A73E-F4FF5EB080ED}" type="slidenum">
              <a:rPr lang="en-US" smtClean="0"/>
              <a:pPr/>
              <a:t>‹#›</a:t>
            </a:fld>
            <a:endParaRPr lang="en-US" dirty="0"/>
          </a:p>
        </p:txBody>
      </p:sp>
      <p:sp>
        <p:nvSpPr>
          <p:cNvPr id="3" name="Content Placeholder 2">
            <a:extLst>
              <a:ext uri="{FF2B5EF4-FFF2-40B4-BE49-F238E27FC236}">
                <a16:creationId xmlns:a16="http://schemas.microsoft.com/office/drawing/2014/main" id="{EF57E1EF-48B6-6ACC-F7AB-B98C86DAB207}"/>
              </a:ext>
            </a:extLst>
          </p:cNvPr>
          <p:cNvSpPr>
            <a:spLocks noGrp="1"/>
          </p:cNvSpPr>
          <p:nvPr>
            <p:ph idx="18"/>
          </p:nvPr>
        </p:nvSpPr>
        <p:spPr>
          <a:xfrm>
            <a:off x="380021" y="1248935"/>
            <a:ext cx="3300984" cy="4627757"/>
          </a:xfrm>
          <a:prstGeom prst="rect">
            <a:avLst/>
          </a:prstGeom>
        </p:spPr>
        <p:txBody>
          <a:bodyPr lIns="0">
            <a:noAutofit/>
          </a:bodyPr>
          <a:lstStyle>
            <a:lvl1pPr marL="228600" indent="-228600">
              <a:buFont typeface="Arial" panose="020B0604020202020204" pitchFamily="34" charset="0"/>
              <a:buChar char="•"/>
              <a:defRPr>
                <a:solidFill>
                  <a:schemeClr val="tx1"/>
                </a:solidFill>
              </a:defRPr>
            </a:lvl1pPr>
            <a:lvl2pPr marL="640080" indent="-228600">
              <a:lnSpc>
                <a:spcPct val="110000"/>
              </a:lnSpc>
              <a:spcBef>
                <a:spcPts val="1000"/>
              </a:spcBef>
              <a:buFont typeface="Arial" panose="020B0604020202020204" pitchFamily="34" charset="0"/>
              <a:buChar char="•"/>
              <a:defRPr>
                <a:solidFill>
                  <a:schemeClr val="tx1"/>
                </a:solidFill>
              </a:defRPr>
            </a:lvl2pPr>
            <a:lvl3pPr marL="1143000" indent="-228600">
              <a:lnSpc>
                <a:spcPct val="110000"/>
              </a:lnSpc>
              <a:spcBef>
                <a:spcPts val="1000"/>
              </a:spcBef>
              <a:buFont typeface="Arial" panose="020B0604020202020204" pitchFamily="34" charset="0"/>
              <a:buChar char="•"/>
              <a:defRPr>
                <a:solidFill>
                  <a:schemeClr val="tx1"/>
                </a:solidFill>
              </a:defRPr>
            </a:lvl3pPr>
            <a:lvl4pPr marL="1600200" indent="-228600">
              <a:lnSpc>
                <a:spcPct val="110000"/>
              </a:lnSpc>
              <a:spcBef>
                <a:spcPts val="1000"/>
              </a:spcBef>
              <a:buFont typeface="Arial" panose="020B0604020202020204" pitchFamily="34" charset="0"/>
              <a:buChar char="•"/>
              <a:defRPr>
                <a:solidFill>
                  <a:schemeClr val="tx1"/>
                </a:solidFill>
              </a:defRPr>
            </a:lvl4pPr>
            <a:lvl5pPr marL="2057400" indent="-228600">
              <a:lnSpc>
                <a:spcPct val="110000"/>
              </a:lnSpc>
              <a:spcBef>
                <a:spcPts val="1000"/>
              </a:spcBef>
              <a:buFont typeface="Arial" panose="020B0604020202020204" pitchFamily="34" charset="0"/>
              <a:buChar cha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2">
            <a:extLst>
              <a:ext uri="{FF2B5EF4-FFF2-40B4-BE49-F238E27FC236}">
                <a16:creationId xmlns:a16="http://schemas.microsoft.com/office/drawing/2014/main" id="{24551CC6-1A93-6007-16B3-77E2B624B5F1}"/>
              </a:ext>
            </a:extLst>
          </p:cNvPr>
          <p:cNvSpPr>
            <a:spLocks noGrp="1"/>
          </p:cNvSpPr>
          <p:nvPr>
            <p:ph idx="19"/>
          </p:nvPr>
        </p:nvSpPr>
        <p:spPr>
          <a:xfrm>
            <a:off x="4215110" y="1248935"/>
            <a:ext cx="3300984" cy="4627757"/>
          </a:xfrm>
          <a:prstGeom prst="rect">
            <a:avLst/>
          </a:prstGeom>
        </p:spPr>
        <p:txBody>
          <a:bodyPr lIns="0">
            <a:noAutofit/>
          </a:bodyPr>
          <a:lstStyle>
            <a:lvl1pPr marL="228600" indent="-228600">
              <a:buFont typeface="Arial" panose="020B0604020202020204" pitchFamily="34" charset="0"/>
              <a:buChar char="•"/>
              <a:defRPr>
                <a:solidFill>
                  <a:schemeClr val="bg1"/>
                </a:solidFill>
              </a:defRPr>
            </a:lvl1pPr>
            <a:lvl2pPr marL="640080" indent="-228600">
              <a:lnSpc>
                <a:spcPct val="110000"/>
              </a:lnSpc>
              <a:spcBef>
                <a:spcPts val="1000"/>
              </a:spcBef>
              <a:buFont typeface="Arial" panose="020B0604020202020204" pitchFamily="34" charset="0"/>
              <a:buChar char="•"/>
              <a:defRPr>
                <a:solidFill>
                  <a:schemeClr val="bg1"/>
                </a:solidFill>
              </a:defRPr>
            </a:lvl2pPr>
            <a:lvl3pPr marL="1143000" indent="-228600">
              <a:lnSpc>
                <a:spcPct val="110000"/>
              </a:lnSpc>
              <a:spcBef>
                <a:spcPts val="1000"/>
              </a:spcBef>
              <a:buFont typeface="Arial" panose="020B0604020202020204" pitchFamily="34" charset="0"/>
              <a:buChar char="•"/>
              <a:defRPr>
                <a:solidFill>
                  <a:schemeClr val="bg1"/>
                </a:solidFill>
              </a:defRPr>
            </a:lvl3pPr>
            <a:lvl4pPr marL="1600200" indent="-228600">
              <a:lnSpc>
                <a:spcPct val="110000"/>
              </a:lnSpc>
              <a:spcBef>
                <a:spcPts val="1000"/>
              </a:spcBef>
              <a:buFont typeface="Arial" panose="020B0604020202020204" pitchFamily="34" charset="0"/>
              <a:buChar char="•"/>
              <a:defRPr>
                <a:solidFill>
                  <a:schemeClr val="bg1"/>
                </a:solidFill>
              </a:defRPr>
            </a:lvl4pPr>
            <a:lvl5pPr marL="2057400" indent="-228600">
              <a:lnSpc>
                <a:spcPct val="110000"/>
              </a:lnSpc>
              <a:spcBef>
                <a:spcPts val="1000"/>
              </a:spcBef>
              <a:buFont typeface="Arial" panose="020B0604020202020204" pitchFamily="34" charset="0"/>
              <a:buChar cha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2">
            <a:extLst>
              <a:ext uri="{FF2B5EF4-FFF2-40B4-BE49-F238E27FC236}">
                <a16:creationId xmlns:a16="http://schemas.microsoft.com/office/drawing/2014/main" id="{12A70D6B-5707-4D2E-72BC-0281A80A7089}"/>
              </a:ext>
            </a:extLst>
          </p:cNvPr>
          <p:cNvSpPr>
            <a:spLocks noGrp="1"/>
          </p:cNvSpPr>
          <p:nvPr>
            <p:ph idx="20"/>
          </p:nvPr>
        </p:nvSpPr>
        <p:spPr>
          <a:xfrm>
            <a:off x="8059271" y="1248935"/>
            <a:ext cx="3300984" cy="4627757"/>
          </a:xfrm>
          <a:prstGeom prst="rect">
            <a:avLst/>
          </a:prstGeom>
        </p:spPr>
        <p:txBody>
          <a:bodyPr lIns="0">
            <a:noAutofit/>
          </a:bodyPr>
          <a:lstStyle>
            <a:lvl1pPr marL="228600" indent="-228600">
              <a:buFont typeface="Arial" panose="020B0604020202020204" pitchFamily="34" charset="0"/>
              <a:buChar char="•"/>
              <a:defRPr>
                <a:solidFill>
                  <a:schemeClr val="tx1"/>
                </a:solidFill>
              </a:defRPr>
            </a:lvl1pPr>
            <a:lvl2pPr marL="640080" indent="-228600">
              <a:lnSpc>
                <a:spcPct val="110000"/>
              </a:lnSpc>
              <a:spcBef>
                <a:spcPts val="1000"/>
              </a:spcBef>
              <a:buFont typeface="Arial" panose="020B0604020202020204" pitchFamily="34" charset="0"/>
              <a:buChar char="•"/>
              <a:defRPr>
                <a:solidFill>
                  <a:schemeClr val="tx1"/>
                </a:solidFill>
              </a:defRPr>
            </a:lvl2pPr>
            <a:lvl3pPr marL="1143000" indent="-228600">
              <a:lnSpc>
                <a:spcPct val="110000"/>
              </a:lnSpc>
              <a:spcBef>
                <a:spcPts val="1000"/>
              </a:spcBef>
              <a:buFont typeface="Arial" panose="020B0604020202020204" pitchFamily="34" charset="0"/>
              <a:buChar char="•"/>
              <a:defRPr>
                <a:solidFill>
                  <a:schemeClr val="tx1"/>
                </a:solidFill>
              </a:defRPr>
            </a:lvl3pPr>
            <a:lvl4pPr marL="1600200" indent="-228600">
              <a:lnSpc>
                <a:spcPct val="110000"/>
              </a:lnSpc>
              <a:spcBef>
                <a:spcPts val="1000"/>
              </a:spcBef>
              <a:buFont typeface="Arial" panose="020B0604020202020204" pitchFamily="34" charset="0"/>
              <a:buChar char="•"/>
              <a:defRPr>
                <a:solidFill>
                  <a:schemeClr val="tx1"/>
                </a:solidFill>
              </a:defRPr>
            </a:lvl4pPr>
            <a:lvl5pPr marL="2057400" indent="-228600">
              <a:lnSpc>
                <a:spcPct val="110000"/>
              </a:lnSpc>
              <a:spcBef>
                <a:spcPts val="1000"/>
              </a:spcBef>
              <a:buFont typeface="Arial" panose="020B0604020202020204" pitchFamily="34" charset="0"/>
              <a:buChar cha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1393198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_BOXES_WHITE">
    <p:spTree>
      <p:nvGrpSpPr>
        <p:cNvPr id="1" name=""/>
        <p:cNvGrpSpPr/>
        <p:nvPr/>
      </p:nvGrpSpPr>
      <p:grpSpPr>
        <a:xfrm>
          <a:off x="0" y="0"/>
          <a:ext cx="0" cy="0"/>
          <a:chOff x="0" y="0"/>
          <a:chExt cx="0" cy="0"/>
        </a:xfrm>
      </p:grpSpPr>
      <p:sp>
        <p:nvSpPr>
          <p:cNvPr id="12" name="Rounded Rectangle 12">
            <a:extLst>
              <a:ext uri="{FF2B5EF4-FFF2-40B4-BE49-F238E27FC236}">
                <a16:creationId xmlns:a16="http://schemas.microsoft.com/office/drawing/2014/main" id="{4870885B-445D-F646-FBAC-6CEDBED689A8}"/>
              </a:ext>
            </a:extLst>
          </p:cNvPr>
          <p:cNvSpPr/>
          <p:nvPr userDrawn="1"/>
        </p:nvSpPr>
        <p:spPr>
          <a:xfrm>
            <a:off x="6233530" y="1094528"/>
            <a:ext cx="5657387" cy="2366067"/>
          </a:xfrm>
          <a:prstGeom prst="roundRect">
            <a:avLst>
              <a:gd name="adj" fmla="val 4346"/>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4" name="Rounded Rectangle 14">
            <a:extLst>
              <a:ext uri="{FF2B5EF4-FFF2-40B4-BE49-F238E27FC236}">
                <a16:creationId xmlns:a16="http://schemas.microsoft.com/office/drawing/2014/main" id="{AE7F1FBA-0990-FE6D-8452-4925DA85C451}"/>
              </a:ext>
            </a:extLst>
          </p:cNvPr>
          <p:cNvSpPr/>
          <p:nvPr userDrawn="1"/>
        </p:nvSpPr>
        <p:spPr>
          <a:xfrm>
            <a:off x="6218662" y="3733650"/>
            <a:ext cx="5657387" cy="2366067"/>
          </a:xfrm>
          <a:prstGeom prst="roundRect">
            <a:avLst>
              <a:gd name="adj" fmla="val 4346"/>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3" name="Rounded Rectangle 12">
            <a:extLst>
              <a:ext uri="{FF2B5EF4-FFF2-40B4-BE49-F238E27FC236}">
                <a16:creationId xmlns:a16="http://schemas.microsoft.com/office/drawing/2014/main" id="{4C4CBCC7-470E-9261-913F-D8A842D61AB6}"/>
              </a:ext>
            </a:extLst>
          </p:cNvPr>
          <p:cNvSpPr/>
          <p:nvPr userDrawn="1"/>
        </p:nvSpPr>
        <p:spPr>
          <a:xfrm>
            <a:off x="256477" y="1094528"/>
            <a:ext cx="5657387" cy="2366067"/>
          </a:xfrm>
          <a:prstGeom prst="roundRect">
            <a:avLst>
              <a:gd name="adj" fmla="val 4346"/>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5" name="Rounded Rectangle 14">
            <a:extLst>
              <a:ext uri="{FF2B5EF4-FFF2-40B4-BE49-F238E27FC236}">
                <a16:creationId xmlns:a16="http://schemas.microsoft.com/office/drawing/2014/main" id="{EF9F674D-0D4F-E7B4-C1F0-9E8C965BAB9D}"/>
              </a:ext>
            </a:extLst>
          </p:cNvPr>
          <p:cNvSpPr/>
          <p:nvPr userDrawn="1"/>
        </p:nvSpPr>
        <p:spPr>
          <a:xfrm>
            <a:off x="241609" y="3733650"/>
            <a:ext cx="5657387" cy="2366067"/>
          </a:xfrm>
          <a:prstGeom prst="roundRect">
            <a:avLst>
              <a:gd name="adj" fmla="val 4346"/>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le 1">
            <a:extLst>
              <a:ext uri="{FF2B5EF4-FFF2-40B4-BE49-F238E27FC236}">
                <a16:creationId xmlns:a16="http://schemas.microsoft.com/office/drawing/2014/main" id="{C3EBCF0F-3D6E-DFAD-BD14-4EF2F2A6329F}"/>
              </a:ext>
            </a:extLst>
          </p:cNvPr>
          <p:cNvSpPr>
            <a:spLocks noGrp="1"/>
          </p:cNvSpPr>
          <p:nvPr>
            <p:ph type="title"/>
          </p:nvPr>
        </p:nvSpPr>
        <p:spPr>
          <a:xfrm>
            <a:off x="264160" y="312235"/>
            <a:ext cx="11588750" cy="791736"/>
          </a:xfrm>
          <a:prstGeom prst="rect">
            <a:avLst/>
          </a:prstGeom>
        </p:spPr>
        <p:txBody>
          <a:bodyPr lIns="0" anchor="t">
            <a:noAutofit/>
          </a:bodyPr>
          <a:lstStyle>
            <a:lvl1pPr>
              <a:defRPr sz="3600" b="1">
                <a:solidFill>
                  <a:schemeClr val="accent2"/>
                </a:solidFill>
              </a:defRPr>
            </a:lvl1pPr>
          </a:lstStyle>
          <a:p>
            <a:r>
              <a:rPr lang="en-US"/>
              <a:t>Click to edit Master title style</a:t>
            </a:r>
            <a:endParaRPr lang="en-US" dirty="0"/>
          </a:p>
        </p:txBody>
      </p:sp>
      <p:cxnSp>
        <p:nvCxnSpPr>
          <p:cNvPr id="9" name="Straight Connector 8">
            <a:extLst>
              <a:ext uri="{FF2B5EF4-FFF2-40B4-BE49-F238E27FC236}">
                <a16:creationId xmlns:a16="http://schemas.microsoft.com/office/drawing/2014/main" id="{6C10EC15-E4AA-CC4C-7622-26471DBBD202}"/>
              </a:ext>
            </a:extLst>
          </p:cNvPr>
          <p:cNvCxnSpPr>
            <a:cxnSpLocks/>
          </p:cNvCxnSpPr>
          <p:nvPr userDrawn="1"/>
        </p:nvCxnSpPr>
        <p:spPr>
          <a:xfrm>
            <a:off x="299763" y="62610"/>
            <a:ext cx="964367" cy="0"/>
          </a:xfrm>
          <a:prstGeom prst="line">
            <a:avLst/>
          </a:prstGeom>
          <a:ln w="127000">
            <a:solidFill>
              <a:schemeClr val="accent4"/>
            </a:solidFill>
          </a:ln>
        </p:spPr>
        <p:style>
          <a:lnRef idx="2">
            <a:schemeClr val="accent1"/>
          </a:lnRef>
          <a:fillRef idx="0">
            <a:schemeClr val="accent1"/>
          </a:fillRef>
          <a:effectRef idx="1">
            <a:schemeClr val="accent1"/>
          </a:effectRef>
          <a:fontRef idx="minor">
            <a:schemeClr val="tx1"/>
          </a:fontRef>
        </p:style>
      </p:cxnSp>
      <p:sp>
        <p:nvSpPr>
          <p:cNvPr id="22" name="Slide Number Placeholder 5">
            <a:extLst>
              <a:ext uri="{FF2B5EF4-FFF2-40B4-BE49-F238E27FC236}">
                <a16:creationId xmlns:a16="http://schemas.microsoft.com/office/drawing/2014/main" id="{67978370-3C18-1A5C-DCE3-339A44C8F4C6}"/>
              </a:ext>
            </a:extLst>
          </p:cNvPr>
          <p:cNvSpPr>
            <a:spLocks noGrp="1"/>
          </p:cNvSpPr>
          <p:nvPr>
            <p:ph type="sldNum" sz="quarter" idx="4"/>
          </p:nvPr>
        </p:nvSpPr>
        <p:spPr>
          <a:xfrm>
            <a:off x="11694160" y="6356350"/>
            <a:ext cx="497840" cy="501650"/>
          </a:xfrm>
          <a:prstGeom prst="rect">
            <a:avLst/>
          </a:prstGeom>
        </p:spPr>
        <p:txBody>
          <a:bodyPr anchor="ctr"/>
          <a:lstStyle>
            <a:lvl1pPr algn="ctr">
              <a:defRPr sz="1400"/>
            </a:lvl1pPr>
          </a:lstStyle>
          <a:p>
            <a:fld id="{8CD163E1-72E7-7944-A73E-F4FF5EB080ED}" type="slidenum">
              <a:rPr lang="en-US" smtClean="0"/>
              <a:pPr/>
              <a:t>‹#›</a:t>
            </a:fld>
            <a:endParaRPr lang="en-US" dirty="0"/>
          </a:p>
        </p:txBody>
      </p:sp>
      <p:sp>
        <p:nvSpPr>
          <p:cNvPr id="3" name="Content Placeholder 2">
            <a:extLst>
              <a:ext uri="{FF2B5EF4-FFF2-40B4-BE49-F238E27FC236}">
                <a16:creationId xmlns:a16="http://schemas.microsoft.com/office/drawing/2014/main" id="{D5AB04B7-DC00-FE93-984A-64325C2F645C}"/>
              </a:ext>
            </a:extLst>
          </p:cNvPr>
          <p:cNvSpPr>
            <a:spLocks noGrp="1"/>
          </p:cNvSpPr>
          <p:nvPr>
            <p:ph idx="22"/>
          </p:nvPr>
        </p:nvSpPr>
        <p:spPr>
          <a:xfrm>
            <a:off x="390292" y="1211764"/>
            <a:ext cx="5523572" cy="2176272"/>
          </a:xfrm>
          <a:prstGeom prst="rect">
            <a:avLst/>
          </a:prstGeom>
        </p:spPr>
        <p:txBody>
          <a:bodyPr lIns="0">
            <a:noAutofit/>
          </a:bodyPr>
          <a:lstStyle>
            <a:lvl1pPr marL="228600" indent="-228600">
              <a:buFont typeface="Arial" panose="020B0604020202020204" pitchFamily="34" charset="0"/>
              <a:buChar char="•"/>
              <a:defRPr>
                <a:solidFill>
                  <a:schemeClr val="bg1"/>
                </a:solidFill>
              </a:defRPr>
            </a:lvl1pPr>
            <a:lvl2pPr marL="640080" indent="-228600">
              <a:lnSpc>
                <a:spcPct val="110000"/>
              </a:lnSpc>
              <a:spcBef>
                <a:spcPts val="1000"/>
              </a:spcBef>
              <a:buFont typeface="Arial" panose="020B0604020202020204" pitchFamily="34" charset="0"/>
              <a:buChar char="•"/>
              <a:defRPr>
                <a:solidFill>
                  <a:schemeClr val="bg1"/>
                </a:solidFill>
              </a:defRPr>
            </a:lvl2pPr>
            <a:lvl3pPr marL="1143000" indent="-228600">
              <a:lnSpc>
                <a:spcPct val="110000"/>
              </a:lnSpc>
              <a:spcBef>
                <a:spcPts val="1000"/>
              </a:spcBef>
              <a:buFont typeface="Arial" panose="020B0604020202020204" pitchFamily="34" charset="0"/>
              <a:buChar char="•"/>
              <a:defRPr>
                <a:solidFill>
                  <a:schemeClr val="bg1"/>
                </a:solidFill>
              </a:defRPr>
            </a:lvl3pPr>
            <a:lvl4pPr marL="1600200" indent="-228600">
              <a:lnSpc>
                <a:spcPct val="110000"/>
              </a:lnSpc>
              <a:spcBef>
                <a:spcPts val="1000"/>
              </a:spcBef>
              <a:buFont typeface="Arial" panose="020B0604020202020204" pitchFamily="34" charset="0"/>
              <a:buChar char="•"/>
              <a:defRPr>
                <a:solidFill>
                  <a:schemeClr val="bg1"/>
                </a:solidFill>
              </a:defRPr>
            </a:lvl4pPr>
            <a:lvl5pPr marL="2057400" indent="-228600">
              <a:lnSpc>
                <a:spcPct val="110000"/>
              </a:lnSpc>
              <a:spcBef>
                <a:spcPts val="1000"/>
              </a:spcBef>
              <a:buFont typeface="Arial" panose="020B0604020202020204" pitchFamily="34" charset="0"/>
              <a:buChar cha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2">
            <a:extLst>
              <a:ext uri="{FF2B5EF4-FFF2-40B4-BE49-F238E27FC236}">
                <a16:creationId xmlns:a16="http://schemas.microsoft.com/office/drawing/2014/main" id="{9973AEAC-14FC-A39D-C670-6E22EAD97AFC}"/>
              </a:ext>
            </a:extLst>
          </p:cNvPr>
          <p:cNvSpPr>
            <a:spLocks noGrp="1"/>
          </p:cNvSpPr>
          <p:nvPr>
            <p:ph idx="23"/>
          </p:nvPr>
        </p:nvSpPr>
        <p:spPr>
          <a:xfrm>
            <a:off x="390292" y="3869473"/>
            <a:ext cx="5523572" cy="2176272"/>
          </a:xfrm>
          <a:prstGeom prst="rect">
            <a:avLst/>
          </a:prstGeom>
        </p:spPr>
        <p:txBody>
          <a:bodyPr lIns="0">
            <a:noAutofit/>
          </a:bodyPr>
          <a:lstStyle>
            <a:lvl1pPr marL="228600" indent="-228600">
              <a:buFont typeface="Arial" panose="020B0604020202020204" pitchFamily="34" charset="0"/>
              <a:buChar char="•"/>
              <a:defRPr>
                <a:solidFill>
                  <a:schemeClr val="bg1"/>
                </a:solidFill>
              </a:defRPr>
            </a:lvl1pPr>
            <a:lvl2pPr marL="640080" indent="-228600">
              <a:lnSpc>
                <a:spcPct val="110000"/>
              </a:lnSpc>
              <a:spcBef>
                <a:spcPts val="1000"/>
              </a:spcBef>
              <a:buFont typeface="Arial" panose="020B0604020202020204" pitchFamily="34" charset="0"/>
              <a:buChar char="•"/>
              <a:defRPr>
                <a:solidFill>
                  <a:schemeClr val="bg1"/>
                </a:solidFill>
              </a:defRPr>
            </a:lvl2pPr>
            <a:lvl3pPr marL="1143000" indent="-228600">
              <a:lnSpc>
                <a:spcPct val="110000"/>
              </a:lnSpc>
              <a:spcBef>
                <a:spcPts val="1000"/>
              </a:spcBef>
              <a:buFont typeface="Arial" panose="020B0604020202020204" pitchFamily="34" charset="0"/>
              <a:buChar char="•"/>
              <a:defRPr>
                <a:solidFill>
                  <a:schemeClr val="bg1"/>
                </a:solidFill>
              </a:defRPr>
            </a:lvl3pPr>
            <a:lvl4pPr marL="1600200" indent="-228600">
              <a:lnSpc>
                <a:spcPct val="110000"/>
              </a:lnSpc>
              <a:spcBef>
                <a:spcPts val="1000"/>
              </a:spcBef>
              <a:buFont typeface="Arial" panose="020B0604020202020204" pitchFamily="34" charset="0"/>
              <a:buChar char="•"/>
              <a:defRPr>
                <a:solidFill>
                  <a:schemeClr val="bg1"/>
                </a:solidFill>
              </a:defRPr>
            </a:lvl4pPr>
            <a:lvl5pPr marL="2057400" indent="-228600">
              <a:lnSpc>
                <a:spcPct val="110000"/>
              </a:lnSpc>
              <a:spcBef>
                <a:spcPts val="1000"/>
              </a:spcBef>
              <a:buFont typeface="Arial" panose="020B0604020202020204" pitchFamily="34" charset="0"/>
              <a:buChar cha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2">
            <a:extLst>
              <a:ext uri="{FF2B5EF4-FFF2-40B4-BE49-F238E27FC236}">
                <a16:creationId xmlns:a16="http://schemas.microsoft.com/office/drawing/2014/main" id="{0B812100-49A8-C1EC-E4F9-65044B66072D}"/>
              </a:ext>
            </a:extLst>
          </p:cNvPr>
          <p:cNvSpPr>
            <a:spLocks noGrp="1"/>
          </p:cNvSpPr>
          <p:nvPr>
            <p:ph idx="24"/>
          </p:nvPr>
        </p:nvSpPr>
        <p:spPr>
          <a:xfrm>
            <a:off x="6356676" y="1211764"/>
            <a:ext cx="5523572" cy="2176272"/>
          </a:xfrm>
          <a:prstGeom prst="rect">
            <a:avLst/>
          </a:prstGeom>
        </p:spPr>
        <p:txBody>
          <a:bodyPr lIns="0">
            <a:noAutofit/>
          </a:bodyPr>
          <a:lstStyle>
            <a:lvl1pPr marL="228600" indent="-228600">
              <a:buFont typeface="Arial" panose="020B0604020202020204" pitchFamily="34" charset="0"/>
              <a:buChar char="•"/>
              <a:defRPr>
                <a:solidFill>
                  <a:schemeClr val="bg1"/>
                </a:solidFill>
              </a:defRPr>
            </a:lvl1pPr>
            <a:lvl2pPr marL="640080" indent="-228600">
              <a:lnSpc>
                <a:spcPct val="110000"/>
              </a:lnSpc>
              <a:spcBef>
                <a:spcPts val="1000"/>
              </a:spcBef>
              <a:buFont typeface="Arial" panose="020B0604020202020204" pitchFamily="34" charset="0"/>
              <a:buChar char="•"/>
              <a:defRPr>
                <a:solidFill>
                  <a:schemeClr val="bg1"/>
                </a:solidFill>
              </a:defRPr>
            </a:lvl2pPr>
            <a:lvl3pPr marL="1143000" indent="-228600">
              <a:lnSpc>
                <a:spcPct val="110000"/>
              </a:lnSpc>
              <a:spcBef>
                <a:spcPts val="1000"/>
              </a:spcBef>
              <a:buFont typeface="Arial" panose="020B0604020202020204" pitchFamily="34" charset="0"/>
              <a:buChar char="•"/>
              <a:defRPr>
                <a:solidFill>
                  <a:schemeClr val="bg1"/>
                </a:solidFill>
              </a:defRPr>
            </a:lvl3pPr>
            <a:lvl4pPr marL="1600200" indent="-228600">
              <a:lnSpc>
                <a:spcPct val="110000"/>
              </a:lnSpc>
              <a:spcBef>
                <a:spcPts val="1000"/>
              </a:spcBef>
              <a:buFont typeface="Arial" panose="020B0604020202020204" pitchFamily="34" charset="0"/>
              <a:buChar char="•"/>
              <a:defRPr>
                <a:solidFill>
                  <a:schemeClr val="bg1"/>
                </a:solidFill>
              </a:defRPr>
            </a:lvl4pPr>
            <a:lvl5pPr marL="2057400" indent="-228600">
              <a:lnSpc>
                <a:spcPct val="110000"/>
              </a:lnSpc>
              <a:spcBef>
                <a:spcPts val="1000"/>
              </a:spcBef>
              <a:buFont typeface="Arial" panose="020B0604020202020204" pitchFamily="34" charset="0"/>
              <a:buChar cha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2">
            <a:extLst>
              <a:ext uri="{FF2B5EF4-FFF2-40B4-BE49-F238E27FC236}">
                <a16:creationId xmlns:a16="http://schemas.microsoft.com/office/drawing/2014/main" id="{342D6C0F-A5F4-CAA4-62B2-CC7EC7095243}"/>
              </a:ext>
            </a:extLst>
          </p:cNvPr>
          <p:cNvSpPr>
            <a:spLocks noGrp="1"/>
          </p:cNvSpPr>
          <p:nvPr>
            <p:ph idx="25"/>
          </p:nvPr>
        </p:nvSpPr>
        <p:spPr>
          <a:xfrm>
            <a:off x="6356676" y="3869473"/>
            <a:ext cx="5523572" cy="2176272"/>
          </a:xfrm>
          <a:prstGeom prst="rect">
            <a:avLst/>
          </a:prstGeom>
        </p:spPr>
        <p:txBody>
          <a:bodyPr lIns="0">
            <a:noAutofit/>
          </a:bodyPr>
          <a:lstStyle>
            <a:lvl1pPr marL="228600" indent="-228600">
              <a:buFont typeface="Arial" panose="020B0604020202020204" pitchFamily="34" charset="0"/>
              <a:buChar char="•"/>
              <a:defRPr>
                <a:solidFill>
                  <a:schemeClr val="bg1"/>
                </a:solidFill>
              </a:defRPr>
            </a:lvl1pPr>
            <a:lvl2pPr marL="640080" indent="-228600">
              <a:lnSpc>
                <a:spcPct val="110000"/>
              </a:lnSpc>
              <a:spcBef>
                <a:spcPts val="1000"/>
              </a:spcBef>
              <a:buFont typeface="Arial" panose="020B0604020202020204" pitchFamily="34" charset="0"/>
              <a:buChar char="•"/>
              <a:defRPr>
                <a:solidFill>
                  <a:schemeClr val="bg1"/>
                </a:solidFill>
              </a:defRPr>
            </a:lvl2pPr>
            <a:lvl3pPr marL="1143000" indent="-228600">
              <a:lnSpc>
                <a:spcPct val="110000"/>
              </a:lnSpc>
              <a:spcBef>
                <a:spcPts val="1000"/>
              </a:spcBef>
              <a:buFont typeface="Arial" panose="020B0604020202020204" pitchFamily="34" charset="0"/>
              <a:buChar char="•"/>
              <a:defRPr>
                <a:solidFill>
                  <a:schemeClr val="bg1"/>
                </a:solidFill>
              </a:defRPr>
            </a:lvl3pPr>
            <a:lvl4pPr marL="1600200" indent="-228600">
              <a:lnSpc>
                <a:spcPct val="110000"/>
              </a:lnSpc>
              <a:spcBef>
                <a:spcPts val="1000"/>
              </a:spcBef>
              <a:buFont typeface="Arial" panose="020B0604020202020204" pitchFamily="34" charset="0"/>
              <a:buChar char="•"/>
              <a:defRPr>
                <a:solidFill>
                  <a:schemeClr val="bg1"/>
                </a:solidFill>
              </a:defRPr>
            </a:lvl4pPr>
            <a:lvl5pPr marL="2057400" indent="-228600">
              <a:lnSpc>
                <a:spcPct val="110000"/>
              </a:lnSpc>
              <a:spcBef>
                <a:spcPts val="1000"/>
              </a:spcBef>
              <a:buFont typeface="Arial" panose="020B0604020202020204" pitchFamily="34" charset="0"/>
              <a:buChar cha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751054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COLOR_BOXES_REVERS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0BD388B-EE99-1FFB-AF56-D6E34D847D7B}"/>
              </a:ext>
            </a:extLst>
          </p:cNvPr>
          <p:cNvSpPr/>
          <p:nvPr userDrawn="1"/>
        </p:nvSpPr>
        <p:spPr>
          <a:xfrm>
            <a:off x="0" y="-1"/>
            <a:ext cx="12192000" cy="6356351"/>
          </a:xfrm>
          <a:prstGeom prst="rect">
            <a:avLst/>
          </a:prstGeom>
          <a:solidFill>
            <a:srgbClr val="0C30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a:extLst>
              <a:ext uri="{FF2B5EF4-FFF2-40B4-BE49-F238E27FC236}">
                <a16:creationId xmlns:a16="http://schemas.microsoft.com/office/drawing/2014/main" id="{4C4CBCC7-470E-9261-913F-D8A842D61AB6}"/>
              </a:ext>
            </a:extLst>
          </p:cNvPr>
          <p:cNvSpPr/>
          <p:nvPr userDrawn="1"/>
        </p:nvSpPr>
        <p:spPr>
          <a:xfrm>
            <a:off x="256477" y="1094528"/>
            <a:ext cx="5657387" cy="2366067"/>
          </a:xfrm>
          <a:prstGeom prst="roundRect">
            <a:avLst>
              <a:gd name="adj" fmla="val 4346"/>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1" name="Rounded Rectangle 10">
            <a:extLst>
              <a:ext uri="{FF2B5EF4-FFF2-40B4-BE49-F238E27FC236}">
                <a16:creationId xmlns:a16="http://schemas.microsoft.com/office/drawing/2014/main" id="{234855CC-B0D2-7D59-8A39-5F9A3447CF70}"/>
              </a:ext>
            </a:extLst>
          </p:cNvPr>
          <p:cNvSpPr/>
          <p:nvPr userDrawn="1"/>
        </p:nvSpPr>
        <p:spPr>
          <a:xfrm>
            <a:off x="6218662" y="1090811"/>
            <a:ext cx="5657387" cy="2366067"/>
          </a:xfrm>
          <a:prstGeom prst="roundRect">
            <a:avLst>
              <a:gd name="adj" fmla="val 4346"/>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5" name="Rounded Rectangle 14">
            <a:extLst>
              <a:ext uri="{FF2B5EF4-FFF2-40B4-BE49-F238E27FC236}">
                <a16:creationId xmlns:a16="http://schemas.microsoft.com/office/drawing/2014/main" id="{EF9F674D-0D4F-E7B4-C1F0-9E8C965BAB9D}"/>
              </a:ext>
            </a:extLst>
          </p:cNvPr>
          <p:cNvSpPr/>
          <p:nvPr userDrawn="1"/>
        </p:nvSpPr>
        <p:spPr>
          <a:xfrm>
            <a:off x="241609" y="3733650"/>
            <a:ext cx="5657387" cy="2366067"/>
          </a:xfrm>
          <a:prstGeom prst="roundRect">
            <a:avLst>
              <a:gd name="adj" fmla="val 4346"/>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0" name="Rounded Rectangle 19">
            <a:extLst>
              <a:ext uri="{FF2B5EF4-FFF2-40B4-BE49-F238E27FC236}">
                <a16:creationId xmlns:a16="http://schemas.microsoft.com/office/drawing/2014/main" id="{100EDEF0-234B-8E9A-D396-B788D6385281}"/>
              </a:ext>
            </a:extLst>
          </p:cNvPr>
          <p:cNvSpPr/>
          <p:nvPr userDrawn="1"/>
        </p:nvSpPr>
        <p:spPr>
          <a:xfrm>
            <a:off x="6203794" y="3729933"/>
            <a:ext cx="5657387" cy="2366067"/>
          </a:xfrm>
          <a:prstGeom prst="roundRect">
            <a:avLst>
              <a:gd name="adj" fmla="val 4346"/>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le 1">
            <a:extLst>
              <a:ext uri="{FF2B5EF4-FFF2-40B4-BE49-F238E27FC236}">
                <a16:creationId xmlns:a16="http://schemas.microsoft.com/office/drawing/2014/main" id="{C3EBCF0F-3D6E-DFAD-BD14-4EF2F2A6329F}"/>
              </a:ext>
            </a:extLst>
          </p:cNvPr>
          <p:cNvSpPr>
            <a:spLocks noGrp="1"/>
          </p:cNvSpPr>
          <p:nvPr>
            <p:ph type="title"/>
          </p:nvPr>
        </p:nvSpPr>
        <p:spPr>
          <a:xfrm>
            <a:off x="264160" y="312235"/>
            <a:ext cx="11588750" cy="791736"/>
          </a:xfrm>
          <a:prstGeom prst="rect">
            <a:avLst/>
          </a:prstGeom>
        </p:spPr>
        <p:txBody>
          <a:bodyPr lIns="0" anchor="t">
            <a:noAutofit/>
          </a:bodyPr>
          <a:lstStyle>
            <a:lvl1pPr>
              <a:defRPr sz="3600" b="1">
                <a:solidFill>
                  <a:schemeClr val="bg1"/>
                </a:solidFill>
              </a:defRPr>
            </a:lvl1pPr>
          </a:lstStyle>
          <a:p>
            <a:r>
              <a:rPr lang="en-US"/>
              <a:t>Click to edit Master title style</a:t>
            </a:r>
            <a:endParaRPr lang="en-US" dirty="0"/>
          </a:p>
        </p:txBody>
      </p:sp>
      <p:cxnSp>
        <p:nvCxnSpPr>
          <p:cNvPr id="9" name="Straight Connector 8">
            <a:extLst>
              <a:ext uri="{FF2B5EF4-FFF2-40B4-BE49-F238E27FC236}">
                <a16:creationId xmlns:a16="http://schemas.microsoft.com/office/drawing/2014/main" id="{6C10EC15-E4AA-CC4C-7622-26471DBBD202}"/>
              </a:ext>
            </a:extLst>
          </p:cNvPr>
          <p:cNvCxnSpPr>
            <a:cxnSpLocks/>
          </p:cNvCxnSpPr>
          <p:nvPr userDrawn="1"/>
        </p:nvCxnSpPr>
        <p:spPr>
          <a:xfrm>
            <a:off x="299763" y="62610"/>
            <a:ext cx="964367" cy="0"/>
          </a:xfrm>
          <a:prstGeom prst="line">
            <a:avLst/>
          </a:prstGeom>
          <a:ln w="127000">
            <a:solidFill>
              <a:schemeClr val="accent4"/>
            </a:solidFill>
          </a:ln>
        </p:spPr>
        <p:style>
          <a:lnRef idx="2">
            <a:schemeClr val="accent1"/>
          </a:lnRef>
          <a:fillRef idx="0">
            <a:schemeClr val="accent1"/>
          </a:fillRef>
          <a:effectRef idx="1">
            <a:schemeClr val="accent1"/>
          </a:effectRef>
          <a:fontRef idx="minor">
            <a:schemeClr val="tx1"/>
          </a:fontRef>
        </p:style>
      </p:cxnSp>
      <p:sp>
        <p:nvSpPr>
          <p:cNvPr id="17" name="Slide Number Placeholder 5">
            <a:extLst>
              <a:ext uri="{FF2B5EF4-FFF2-40B4-BE49-F238E27FC236}">
                <a16:creationId xmlns:a16="http://schemas.microsoft.com/office/drawing/2014/main" id="{8AE26102-1768-F286-74EA-DBBE9C647214}"/>
              </a:ext>
            </a:extLst>
          </p:cNvPr>
          <p:cNvSpPr>
            <a:spLocks noGrp="1"/>
          </p:cNvSpPr>
          <p:nvPr>
            <p:ph type="sldNum" sz="quarter" idx="4"/>
          </p:nvPr>
        </p:nvSpPr>
        <p:spPr>
          <a:xfrm>
            <a:off x="11694160" y="6356350"/>
            <a:ext cx="497840" cy="501650"/>
          </a:xfrm>
          <a:prstGeom prst="rect">
            <a:avLst/>
          </a:prstGeom>
        </p:spPr>
        <p:txBody>
          <a:bodyPr anchor="ctr"/>
          <a:lstStyle>
            <a:lvl1pPr algn="ctr">
              <a:defRPr sz="1400"/>
            </a:lvl1pPr>
          </a:lstStyle>
          <a:p>
            <a:fld id="{8CD163E1-72E7-7944-A73E-F4FF5EB080ED}" type="slidenum">
              <a:rPr lang="en-US" smtClean="0"/>
              <a:pPr/>
              <a:t>‹#›</a:t>
            </a:fld>
            <a:endParaRPr lang="en-US" dirty="0"/>
          </a:p>
        </p:txBody>
      </p:sp>
      <p:sp>
        <p:nvSpPr>
          <p:cNvPr id="16" name="Content Placeholder 2">
            <a:extLst>
              <a:ext uri="{FF2B5EF4-FFF2-40B4-BE49-F238E27FC236}">
                <a16:creationId xmlns:a16="http://schemas.microsoft.com/office/drawing/2014/main" id="{1EF56EC9-0600-5F62-EF01-BE496FD95964}"/>
              </a:ext>
            </a:extLst>
          </p:cNvPr>
          <p:cNvSpPr>
            <a:spLocks noGrp="1"/>
          </p:cNvSpPr>
          <p:nvPr>
            <p:ph idx="22"/>
          </p:nvPr>
        </p:nvSpPr>
        <p:spPr>
          <a:xfrm>
            <a:off x="390292" y="1211764"/>
            <a:ext cx="5523572" cy="2176272"/>
          </a:xfrm>
          <a:prstGeom prst="rect">
            <a:avLst/>
          </a:prstGeom>
        </p:spPr>
        <p:txBody>
          <a:bodyPr lIns="0">
            <a:noAutofit/>
          </a:bodyPr>
          <a:lstStyle>
            <a:lvl1pPr marL="228600" indent="-228600">
              <a:buFont typeface="Arial" panose="020B0604020202020204" pitchFamily="34" charset="0"/>
              <a:buChar char="•"/>
              <a:defRPr>
                <a:solidFill>
                  <a:schemeClr val="bg1"/>
                </a:solidFill>
              </a:defRPr>
            </a:lvl1pPr>
            <a:lvl2pPr marL="640080" indent="-228600">
              <a:lnSpc>
                <a:spcPct val="110000"/>
              </a:lnSpc>
              <a:spcBef>
                <a:spcPts val="1000"/>
              </a:spcBef>
              <a:buFont typeface="Arial" panose="020B0604020202020204" pitchFamily="34" charset="0"/>
              <a:buChar char="•"/>
              <a:defRPr>
                <a:solidFill>
                  <a:schemeClr val="bg1"/>
                </a:solidFill>
              </a:defRPr>
            </a:lvl2pPr>
            <a:lvl3pPr marL="1143000" indent="-228600">
              <a:lnSpc>
                <a:spcPct val="110000"/>
              </a:lnSpc>
              <a:spcBef>
                <a:spcPts val="1000"/>
              </a:spcBef>
              <a:buFont typeface="Arial" panose="020B0604020202020204" pitchFamily="34" charset="0"/>
              <a:buChar char="•"/>
              <a:defRPr>
                <a:solidFill>
                  <a:schemeClr val="bg1"/>
                </a:solidFill>
              </a:defRPr>
            </a:lvl3pPr>
            <a:lvl4pPr marL="1600200" indent="-228600">
              <a:lnSpc>
                <a:spcPct val="110000"/>
              </a:lnSpc>
              <a:spcBef>
                <a:spcPts val="1000"/>
              </a:spcBef>
              <a:buFont typeface="Arial" panose="020B0604020202020204" pitchFamily="34" charset="0"/>
              <a:buChar char="•"/>
              <a:defRPr>
                <a:solidFill>
                  <a:schemeClr val="bg1"/>
                </a:solidFill>
              </a:defRPr>
            </a:lvl4pPr>
            <a:lvl5pPr marL="2057400" indent="-228600">
              <a:lnSpc>
                <a:spcPct val="110000"/>
              </a:lnSpc>
              <a:spcBef>
                <a:spcPts val="1000"/>
              </a:spcBef>
              <a:buFont typeface="Arial" panose="020B0604020202020204" pitchFamily="34" charset="0"/>
              <a:buChar cha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Content Placeholder 2">
            <a:extLst>
              <a:ext uri="{FF2B5EF4-FFF2-40B4-BE49-F238E27FC236}">
                <a16:creationId xmlns:a16="http://schemas.microsoft.com/office/drawing/2014/main" id="{FD4EEF7C-0CAA-D356-02EB-82860A2F1F54}"/>
              </a:ext>
            </a:extLst>
          </p:cNvPr>
          <p:cNvSpPr>
            <a:spLocks noGrp="1"/>
          </p:cNvSpPr>
          <p:nvPr>
            <p:ph idx="23"/>
          </p:nvPr>
        </p:nvSpPr>
        <p:spPr>
          <a:xfrm>
            <a:off x="390292" y="3869473"/>
            <a:ext cx="5523572" cy="2176272"/>
          </a:xfrm>
          <a:prstGeom prst="rect">
            <a:avLst/>
          </a:prstGeom>
        </p:spPr>
        <p:txBody>
          <a:bodyPr lIns="0">
            <a:noAutofit/>
          </a:bodyPr>
          <a:lstStyle>
            <a:lvl1pPr marL="228600" indent="-228600">
              <a:buFont typeface="Arial" panose="020B0604020202020204" pitchFamily="34" charset="0"/>
              <a:buChar char="•"/>
              <a:defRPr>
                <a:solidFill>
                  <a:schemeClr val="tx1"/>
                </a:solidFill>
              </a:defRPr>
            </a:lvl1pPr>
            <a:lvl2pPr marL="640080" indent="-228600">
              <a:lnSpc>
                <a:spcPct val="110000"/>
              </a:lnSpc>
              <a:spcBef>
                <a:spcPts val="1000"/>
              </a:spcBef>
              <a:buFont typeface="Arial" panose="020B0604020202020204" pitchFamily="34" charset="0"/>
              <a:buChar char="•"/>
              <a:defRPr>
                <a:solidFill>
                  <a:schemeClr val="tx1"/>
                </a:solidFill>
              </a:defRPr>
            </a:lvl2pPr>
            <a:lvl3pPr marL="1143000" indent="-228600">
              <a:lnSpc>
                <a:spcPct val="110000"/>
              </a:lnSpc>
              <a:spcBef>
                <a:spcPts val="1000"/>
              </a:spcBef>
              <a:buFont typeface="Arial" panose="020B0604020202020204" pitchFamily="34" charset="0"/>
              <a:buChar char="•"/>
              <a:defRPr>
                <a:solidFill>
                  <a:schemeClr val="tx1"/>
                </a:solidFill>
              </a:defRPr>
            </a:lvl3pPr>
            <a:lvl4pPr marL="1600200" indent="-228600">
              <a:lnSpc>
                <a:spcPct val="110000"/>
              </a:lnSpc>
              <a:spcBef>
                <a:spcPts val="1000"/>
              </a:spcBef>
              <a:buFont typeface="Arial" panose="020B0604020202020204" pitchFamily="34" charset="0"/>
              <a:buChar char="•"/>
              <a:defRPr>
                <a:solidFill>
                  <a:schemeClr val="tx1"/>
                </a:solidFill>
              </a:defRPr>
            </a:lvl4pPr>
            <a:lvl5pPr marL="2057400" indent="-228600">
              <a:lnSpc>
                <a:spcPct val="110000"/>
              </a:lnSpc>
              <a:spcBef>
                <a:spcPts val="1000"/>
              </a:spcBef>
              <a:buFont typeface="Arial" panose="020B0604020202020204" pitchFamily="34" charset="0"/>
              <a:buChar cha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Content Placeholder 2">
            <a:extLst>
              <a:ext uri="{FF2B5EF4-FFF2-40B4-BE49-F238E27FC236}">
                <a16:creationId xmlns:a16="http://schemas.microsoft.com/office/drawing/2014/main" id="{A6FD97AC-B772-7A63-A6E2-6F99F1C47737}"/>
              </a:ext>
            </a:extLst>
          </p:cNvPr>
          <p:cNvSpPr>
            <a:spLocks noGrp="1"/>
          </p:cNvSpPr>
          <p:nvPr>
            <p:ph idx="24"/>
          </p:nvPr>
        </p:nvSpPr>
        <p:spPr>
          <a:xfrm>
            <a:off x="6356676" y="1211764"/>
            <a:ext cx="5523572" cy="2176272"/>
          </a:xfrm>
          <a:prstGeom prst="rect">
            <a:avLst/>
          </a:prstGeom>
        </p:spPr>
        <p:txBody>
          <a:bodyPr lIns="0">
            <a:noAutofit/>
          </a:bodyPr>
          <a:lstStyle>
            <a:lvl1pPr marL="228600" indent="-228600">
              <a:buFont typeface="Arial" panose="020B0604020202020204" pitchFamily="34" charset="0"/>
              <a:buChar char="•"/>
              <a:defRPr>
                <a:solidFill>
                  <a:schemeClr val="tx1"/>
                </a:solidFill>
              </a:defRPr>
            </a:lvl1pPr>
            <a:lvl2pPr marL="640080" indent="-228600">
              <a:lnSpc>
                <a:spcPct val="110000"/>
              </a:lnSpc>
              <a:spcBef>
                <a:spcPts val="1000"/>
              </a:spcBef>
              <a:buFont typeface="Arial" panose="020B0604020202020204" pitchFamily="34" charset="0"/>
              <a:buChar char="•"/>
              <a:defRPr>
                <a:solidFill>
                  <a:schemeClr val="tx1"/>
                </a:solidFill>
              </a:defRPr>
            </a:lvl2pPr>
            <a:lvl3pPr marL="1143000" indent="-228600">
              <a:lnSpc>
                <a:spcPct val="110000"/>
              </a:lnSpc>
              <a:spcBef>
                <a:spcPts val="1000"/>
              </a:spcBef>
              <a:buFont typeface="Arial" panose="020B0604020202020204" pitchFamily="34" charset="0"/>
              <a:buChar char="•"/>
              <a:defRPr>
                <a:solidFill>
                  <a:schemeClr val="tx1"/>
                </a:solidFill>
              </a:defRPr>
            </a:lvl3pPr>
            <a:lvl4pPr marL="1600200" indent="-228600">
              <a:lnSpc>
                <a:spcPct val="110000"/>
              </a:lnSpc>
              <a:spcBef>
                <a:spcPts val="1000"/>
              </a:spcBef>
              <a:buFont typeface="Arial" panose="020B0604020202020204" pitchFamily="34" charset="0"/>
              <a:buChar char="•"/>
              <a:defRPr>
                <a:solidFill>
                  <a:schemeClr val="tx1"/>
                </a:solidFill>
              </a:defRPr>
            </a:lvl4pPr>
            <a:lvl5pPr marL="2057400" indent="-228600">
              <a:lnSpc>
                <a:spcPct val="110000"/>
              </a:lnSpc>
              <a:spcBef>
                <a:spcPts val="1000"/>
              </a:spcBef>
              <a:buFont typeface="Arial" panose="020B0604020202020204" pitchFamily="34" charset="0"/>
              <a:buChar cha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1" name="Content Placeholder 2">
            <a:extLst>
              <a:ext uri="{FF2B5EF4-FFF2-40B4-BE49-F238E27FC236}">
                <a16:creationId xmlns:a16="http://schemas.microsoft.com/office/drawing/2014/main" id="{DED54603-1683-C0B2-FB58-BC30E19895D6}"/>
              </a:ext>
            </a:extLst>
          </p:cNvPr>
          <p:cNvSpPr>
            <a:spLocks noGrp="1"/>
          </p:cNvSpPr>
          <p:nvPr>
            <p:ph idx="25"/>
          </p:nvPr>
        </p:nvSpPr>
        <p:spPr>
          <a:xfrm>
            <a:off x="6356676" y="3869473"/>
            <a:ext cx="5523572" cy="2176272"/>
          </a:xfrm>
          <a:prstGeom prst="rect">
            <a:avLst/>
          </a:prstGeom>
        </p:spPr>
        <p:txBody>
          <a:bodyPr lIns="0">
            <a:noAutofit/>
          </a:bodyPr>
          <a:lstStyle>
            <a:lvl1pPr marL="228600" indent="-228600">
              <a:buFont typeface="Arial" panose="020B0604020202020204" pitchFamily="34" charset="0"/>
              <a:buChar char="•"/>
              <a:defRPr>
                <a:solidFill>
                  <a:schemeClr val="bg1"/>
                </a:solidFill>
              </a:defRPr>
            </a:lvl1pPr>
            <a:lvl2pPr marL="640080" indent="-228600">
              <a:lnSpc>
                <a:spcPct val="110000"/>
              </a:lnSpc>
              <a:spcBef>
                <a:spcPts val="1000"/>
              </a:spcBef>
              <a:buFont typeface="Arial" panose="020B0604020202020204" pitchFamily="34" charset="0"/>
              <a:buChar char="•"/>
              <a:defRPr>
                <a:solidFill>
                  <a:schemeClr val="bg1"/>
                </a:solidFill>
              </a:defRPr>
            </a:lvl2pPr>
            <a:lvl3pPr marL="1143000" indent="-228600">
              <a:lnSpc>
                <a:spcPct val="110000"/>
              </a:lnSpc>
              <a:spcBef>
                <a:spcPts val="1000"/>
              </a:spcBef>
              <a:buFont typeface="Arial" panose="020B0604020202020204" pitchFamily="34" charset="0"/>
              <a:buChar char="•"/>
              <a:defRPr>
                <a:solidFill>
                  <a:schemeClr val="bg1"/>
                </a:solidFill>
              </a:defRPr>
            </a:lvl3pPr>
            <a:lvl4pPr marL="1600200" indent="-228600">
              <a:lnSpc>
                <a:spcPct val="110000"/>
              </a:lnSpc>
              <a:spcBef>
                <a:spcPts val="1000"/>
              </a:spcBef>
              <a:buFont typeface="Arial" panose="020B0604020202020204" pitchFamily="34" charset="0"/>
              <a:buChar char="•"/>
              <a:defRPr>
                <a:solidFill>
                  <a:schemeClr val="bg1"/>
                </a:solidFill>
              </a:defRPr>
            </a:lvl4pPr>
            <a:lvl5pPr marL="2057400" indent="-228600">
              <a:lnSpc>
                <a:spcPct val="110000"/>
              </a:lnSpc>
              <a:spcBef>
                <a:spcPts val="1000"/>
              </a:spcBef>
              <a:buFont typeface="Arial" panose="020B0604020202020204" pitchFamily="34" charset="0"/>
              <a:buChar cha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1594855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CIRCLES_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C8F80-8CDB-4649-7DF0-205F324F9A2C}"/>
              </a:ext>
            </a:extLst>
          </p:cNvPr>
          <p:cNvSpPr>
            <a:spLocks noGrp="1"/>
          </p:cNvSpPr>
          <p:nvPr>
            <p:ph type="title"/>
          </p:nvPr>
        </p:nvSpPr>
        <p:spPr>
          <a:xfrm>
            <a:off x="301083" y="365126"/>
            <a:ext cx="11052717" cy="928416"/>
          </a:xfrm>
          <a:prstGeom prst="rect">
            <a:avLst/>
          </a:prstGeom>
        </p:spPr>
        <p:txBody>
          <a:bodyPr lIns="0" anchor="t">
            <a:noAutofit/>
          </a:bodyPr>
          <a:lstStyle>
            <a:lvl1pPr>
              <a:defRPr sz="3600" b="1">
                <a:solidFill>
                  <a:schemeClr val="accent2"/>
                </a:solidFill>
              </a:defRPr>
            </a:lvl1pPr>
          </a:lstStyle>
          <a:p>
            <a:r>
              <a:rPr lang="en-US"/>
              <a:t>Click to edit Master title style</a:t>
            </a:r>
            <a:endParaRPr lang="en-US" dirty="0"/>
          </a:p>
        </p:txBody>
      </p:sp>
      <p:cxnSp>
        <p:nvCxnSpPr>
          <p:cNvPr id="10" name="Straight Connector 9">
            <a:extLst>
              <a:ext uri="{FF2B5EF4-FFF2-40B4-BE49-F238E27FC236}">
                <a16:creationId xmlns:a16="http://schemas.microsoft.com/office/drawing/2014/main" id="{B4D3F003-1916-B162-B73C-40F4120119AF}"/>
              </a:ext>
            </a:extLst>
          </p:cNvPr>
          <p:cNvCxnSpPr>
            <a:cxnSpLocks/>
          </p:cNvCxnSpPr>
          <p:nvPr userDrawn="1"/>
        </p:nvCxnSpPr>
        <p:spPr>
          <a:xfrm>
            <a:off x="299763" y="62610"/>
            <a:ext cx="964367" cy="0"/>
          </a:xfrm>
          <a:prstGeom prst="line">
            <a:avLst/>
          </a:prstGeom>
          <a:ln w="127000">
            <a:solidFill>
              <a:schemeClr val="accent4"/>
            </a:solidFill>
          </a:ln>
        </p:spPr>
        <p:style>
          <a:lnRef idx="2">
            <a:schemeClr val="accent1"/>
          </a:lnRef>
          <a:fillRef idx="0">
            <a:schemeClr val="accent1"/>
          </a:fillRef>
          <a:effectRef idx="1">
            <a:schemeClr val="accent1"/>
          </a:effectRef>
          <a:fontRef idx="minor">
            <a:schemeClr val="tx1"/>
          </a:fontRef>
        </p:style>
      </p:cxnSp>
      <p:sp>
        <p:nvSpPr>
          <p:cNvPr id="12" name="Slide Number Placeholder 5">
            <a:extLst>
              <a:ext uri="{FF2B5EF4-FFF2-40B4-BE49-F238E27FC236}">
                <a16:creationId xmlns:a16="http://schemas.microsoft.com/office/drawing/2014/main" id="{D43EF9F3-411A-06C2-F7D9-4260C7884981}"/>
              </a:ext>
            </a:extLst>
          </p:cNvPr>
          <p:cNvSpPr>
            <a:spLocks noGrp="1"/>
          </p:cNvSpPr>
          <p:nvPr>
            <p:ph type="sldNum" sz="quarter" idx="4"/>
          </p:nvPr>
        </p:nvSpPr>
        <p:spPr>
          <a:xfrm>
            <a:off x="11694160" y="6356350"/>
            <a:ext cx="497840" cy="501650"/>
          </a:xfrm>
          <a:prstGeom prst="rect">
            <a:avLst/>
          </a:prstGeom>
        </p:spPr>
        <p:txBody>
          <a:bodyPr anchor="ctr"/>
          <a:lstStyle>
            <a:lvl1pPr algn="ctr">
              <a:defRPr sz="1400"/>
            </a:lvl1pPr>
          </a:lstStyle>
          <a:p>
            <a:fld id="{8CD163E1-72E7-7944-A73E-F4FF5EB080ED}" type="slidenum">
              <a:rPr lang="en-US" smtClean="0"/>
              <a:pPr/>
              <a:t>‹#›</a:t>
            </a:fld>
            <a:endParaRPr lang="en-US" dirty="0"/>
          </a:p>
        </p:txBody>
      </p:sp>
      <p:sp>
        <p:nvSpPr>
          <p:cNvPr id="5" name="Content Placeholder 2">
            <a:extLst>
              <a:ext uri="{FF2B5EF4-FFF2-40B4-BE49-F238E27FC236}">
                <a16:creationId xmlns:a16="http://schemas.microsoft.com/office/drawing/2014/main" id="{6D8FCAAF-85FF-E0EA-5790-5B95332519AB}"/>
              </a:ext>
            </a:extLst>
          </p:cNvPr>
          <p:cNvSpPr>
            <a:spLocks noGrp="1"/>
          </p:cNvSpPr>
          <p:nvPr>
            <p:ph idx="15"/>
          </p:nvPr>
        </p:nvSpPr>
        <p:spPr>
          <a:xfrm>
            <a:off x="299763" y="3078480"/>
            <a:ext cx="4206240" cy="2922115"/>
          </a:xfrm>
          <a:prstGeom prst="rect">
            <a:avLst/>
          </a:prstGeom>
        </p:spPr>
        <p:txBody>
          <a:bodyPr lIns="0">
            <a:noAutofit/>
          </a:bodyPr>
          <a:lstStyle>
            <a:lvl1pPr marL="0" indent="0" algn="l">
              <a:buFontTx/>
              <a:buNone/>
              <a:defRPr>
                <a:solidFill>
                  <a:schemeClr val="tx1"/>
                </a:solidFill>
              </a:defRPr>
            </a:lvl1pPr>
            <a:lvl2pPr marL="9525" indent="0" algn="l">
              <a:lnSpc>
                <a:spcPct val="110000"/>
              </a:lnSpc>
              <a:spcBef>
                <a:spcPts val="1000"/>
              </a:spcBef>
              <a:buFontTx/>
              <a:buNone/>
              <a:tabLst/>
              <a:defRPr>
                <a:solidFill>
                  <a:schemeClr val="tx1"/>
                </a:solidFill>
              </a:defRPr>
            </a:lvl2pPr>
            <a:lvl3pPr marL="9525" indent="0" algn="l">
              <a:lnSpc>
                <a:spcPct val="110000"/>
              </a:lnSpc>
              <a:spcBef>
                <a:spcPts val="1000"/>
              </a:spcBef>
              <a:buFontTx/>
              <a:buNone/>
              <a:tabLst>
                <a:tab pos="914400" algn="l"/>
              </a:tabLst>
              <a:defRPr>
                <a:solidFill>
                  <a:schemeClr val="tx1"/>
                </a:solidFill>
              </a:defRPr>
            </a:lvl3pPr>
            <a:lvl4pPr marL="9525" indent="0" algn="l">
              <a:lnSpc>
                <a:spcPct val="110000"/>
              </a:lnSpc>
              <a:spcBef>
                <a:spcPts val="1000"/>
              </a:spcBef>
              <a:buFontTx/>
              <a:buNone/>
              <a:tabLst/>
              <a:defRPr>
                <a:solidFill>
                  <a:schemeClr val="tx1"/>
                </a:solidFill>
              </a:defRPr>
            </a:lvl4pPr>
            <a:lvl5pPr marL="9525" indent="0" algn="l">
              <a:lnSpc>
                <a:spcPct val="110000"/>
              </a:lnSpc>
              <a:spcBef>
                <a:spcPts val="1000"/>
              </a:spcBef>
              <a:buFontTx/>
              <a:buNone/>
              <a:tabLst/>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2">
            <a:extLst>
              <a:ext uri="{FF2B5EF4-FFF2-40B4-BE49-F238E27FC236}">
                <a16:creationId xmlns:a16="http://schemas.microsoft.com/office/drawing/2014/main" id="{C3EFD2E7-6F21-575D-457D-0D8EFDDEA394}"/>
              </a:ext>
            </a:extLst>
          </p:cNvPr>
          <p:cNvSpPr>
            <a:spLocks noGrp="1"/>
          </p:cNvSpPr>
          <p:nvPr>
            <p:ph idx="18"/>
          </p:nvPr>
        </p:nvSpPr>
        <p:spPr>
          <a:xfrm>
            <a:off x="6196845" y="3078480"/>
            <a:ext cx="4206240" cy="2922115"/>
          </a:xfrm>
          <a:prstGeom prst="rect">
            <a:avLst/>
          </a:prstGeom>
        </p:spPr>
        <p:txBody>
          <a:bodyPr lIns="0">
            <a:noAutofit/>
          </a:bodyPr>
          <a:lstStyle>
            <a:lvl1pPr marL="0" indent="0" algn="l">
              <a:buFontTx/>
              <a:buNone/>
              <a:defRPr>
                <a:solidFill>
                  <a:schemeClr val="tx1"/>
                </a:solidFill>
              </a:defRPr>
            </a:lvl1pPr>
            <a:lvl2pPr marL="9525" indent="0" algn="l">
              <a:lnSpc>
                <a:spcPct val="110000"/>
              </a:lnSpc>
              <a:spcBef>
                <a:spcPts val="1000"/>
              </a:spcBef>
              <a:buFontTx/>
              <a:buNone/>
              <a:tabLst/>
              <a:defRPr>
                <a:solidFill>
                  <a:schemeClr val="tx1"/>
                </a:solidFill>
              </a:defRPr>
            </a:lvl2pPr>
            <a:lvl3pPr marL="9525" indent="0" algn="l">
              <a:lnSpc>
                <a:spcPct val="110000"/>
              </a:lnSpc>
              <a:spcBef>
                <a:spcPts val="1000"/>
              </a:spcBef>
              <a:buFontTx/>
              <a:buNone/>
              <a:tabLst>
                <a:tab pos="914400" algn="l"/>
              </a:tabLst>
              <a:defRPr>
                <a:solidFill>
                  <a:schemeClr val="tx1"/>
                </a:solidFill>
              </a:defRPr>
            </a:lvl3pPr>
            <a:lvl4pPr marL="9525" indent="0" algn="l">
              <a:lnSpc>
                <a:spcPct val="110000"/>
              </a:lnSpc>
              <a:spcBef>
                <a:spcPts val="1000"/>
              </a:spcBef>
              <a:buFontTx/>
              <a:buNone/>
              <a:tabLst/>
              <a:defRPr>
                <a:solidFill>
                  <a:schemeClr val="tx1"/>
                </a:solidFill>
              </a:defRPr>
            </a:lvl4pPr>
            <a:lvl5pPr marL="9525" indent="0" algn="l">
              <a:lnSpc>
                <a:spcPct val="110000"/>
              </a:lnSpc>
              <a:spcBef>
                <a:spcPts val="1000"/>
              </a:spcBef>
              <a:buFontTx/>
              <a:buNone/>
              <a:tabLst/>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Oval 6">
            <a:extLst>
              <a:ext uri="{FF2B5EF4-FFF2-40B4-BE49-F238E27FC236}">
                <a16:creationId xmlns:a16="http://schemas.microsoft.com/office/drawing/2014/main" id="{5487CF32-E39E-672E-8D59-EBD2E1B6155E}"/>
              </a:ext>
            </a:extLst>
          </p:cNvPr>
          <p:cNvSpPr/>
          <p:nvPr userDrawn="1"/>
        </p:nvSpPr>
        <p:spPr>
          <a:xfrm>
            <a:off x="1699303" y="1193798"/>
            <a:ext cx="1407161" cy="1407161"/>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8059BA23-A428-5175-C3E9-D65D3C34659A}"/>
              </a:ext>
            </a:extLst>
          </p:cNvPr>
          <p:cNvSpPr/>
          <p:nvPr userDrawn="1"/>
        </p:nvSpPr>
        <p:spPr>
          <a:xfrm>
            <a:off x="7596386" y="1153158"/>
            <a:ext cx="1407161" cy="1407161"/>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nline Image Placeholder 17">
            <a:extLst>
              <a:ext uri="{FF2B5EF4-FFF2-40B4-BE49-F238E27FC236}">
                <a16:creationId xmlns:a16="http://schemas.microsoft.com/office/drawing/2014/main" id="{3FFF9AB7-85E6-7CC8-A152-B13155FE0525}"/>
              </a:ext>
            </a:extLst>
          </p:cNvPr>
          <p:cNvSpPr>
            <a:spLocks noGrp="1"/>
          </p:cNvSpPr>
          <p:nvPr>
            <p:ph type="clipArt" sz="quarter" idx="24" hasCustomPrompt="1"/>
          </p:nvPr>
        </p:nvSpPr>
        <p:spPr>
          <a:xfrm>
            <a:off x="1774234" y="1307720"/>
            <a:ext cx="1257299" cy="1257299"/>
          </a:xfrm>
          <a:noFill/>
        </p:spPr>
        <p:txBody>
          <a:bodyPr anchor="ctr">
            <a:normAutofit/>
          </a:bodyPr>
          <a:lstStyle>
            <a:lvl1pPr marL="0" indent="0" algn="ctr">
              <a:buNone/>
              <a:defRPr sz="1800"/>
            </a:lvl1pPr>
          </a:lstStyle>
          <a:p>
            <a:r>
              <a:rPr lang="en-US" dirty="0"/>
              <a:t>ICON</a:t>
            </a:r>
          </a:p>
        </p:txBody>
      </p:sp>
      <p:sp>
        <p:nvSpPr>
          <p:cNvPr id="11" name="Online Image Placeholder 17">
            <a:extLst>
              <a:ext uri="{FF2B5EF4-FFF2-40B4-BE49-F238E27FC236}">
                <a16:creationId xmlns:a16="http://schemas.microsoft.com/office/drawing/2014/main" id="{8C0CA1E2-E53F-4DD2-E830-A14F77AD6E5E}"/>
              </a:ext>
            </a:extLst>
          </p:cNvPr>
          <p:cNvSpPr>
            <a:spLocks noGrp="1"/>
          </p:cNvSpPr>
          <p:nvPr>
            <p:ph type="clipArt" sz="quarter" idx="26" hasCustomPrompt="1"/>
          </p:nvPr>
        </p:nvSpPr>
        <p:spPr>
          <a:xfrm>
            <a:off x="7671316" y="1307720"/>
            <a:ext cx="1257299" cy="1257299"/>
          </a:xfrm>
          <a:noFill/>
        </p:spPr>
        <p:txBody>
          <a:bodyPr anchor="ctr">
            <a:normAutofit/>
          </a:bodyPr>
          <a:lstStyle>
            <a:lvl1pPr marL="0" indent="0" algn="ctr">
              <a:buNone/>
              <a:defRPr sz="1800"/>
            </a:lvl1pPr>
          </a:lstStyle>
          <a:p>
            <a:r>
              <a:rPr lang="en-US" dirty="0"/>
              <a:t>ICON</a:t>
            </a:r>
          </a:p>
        </p:txBody>
      </p:sp>
    </p:spTree>
    <p:extLst>
      <p:ext uri="{BB962C8B-B14F-4D97-AF65-F5344CB8AC3E}">
        <p14:creationId xmlns:p14="http://schemas.microsoft.com/office/powerpoint/2010/main" val="384720616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CIRCLES_REVERS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A329B8CD-BBB7-1D4F-584B-2B67EFCBE3A9}"/>
              </a:ext>
            </a:extLst>
          </p:cNvPr>
          <p:cNvSpPr/>
          <p:nvPr userDrawn="1"/>
        </p:nvSpPr>
        <p:spPr>
          <a:xfrm>
            <a:off x="0" y="-1"/>
            <a:ext cx="12192000" cy="6333893"/>
          </a:xfrm>
          <a:prstGeom prst="rect">
            <a:avLst/>
          </a:prstGeom>
          <a:solidFill>
            <a:srgbClr val="0C30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9AC8F80-8CDB-4649-7DF0-205F324F9A2C}"/>
              </a:ext>
            </a:extLst>
          </p:cNvPr>
          <p:cNvSpPr>
            <a:spLocks noGrp="1"/>
          </p:cNvSpPr>
          <p:nvPr>
            <p:ph type="title"/>
          </p:nvPr>
        </p:nvSpPr>
        <p:spPr>
          <a:xfrm>
            <a:off x="301083" y="365126"/>
            <a:ext cx="11052717" cy="928416"/>
          </a:xfrm>
          <a:prstGeom prst="rect">
            <a:avLst/>
          </a:prstGeom>
        </p:spPr>
        <p:txBody>
          <a:bodyPr lIns="0" anchor="t">
            <a:noAutofit/>
          </a:bodyPr>
          <a:lstStyle>
            <a:lvl1pPr>
              <a:defRPr sz="3600" b="1">
                <a:solidFill>
                  <a:schemeClr val="bg1"/>
                </a:solidFill>
              </a:defRPr>
            </a:lvl1pPr>
          </a:lstStyle>
          <a:p>
            <a:r>
              <a:rPr lang="en-US"/>
              <a:t>Click to edit Master title style</a:t>
            </a:r>
            <a:endParaRPr lang="en-US" dirty="0"/>
          </a:p>
        </p:txBody>
      </p:sp>
      <p:cxnSp>
        <p:nvCxnSpPr>
          <p:cNvPr id="10" name="Straight Connector 9">
            <a:extLst>
              <a:ext uri="{FF2B5EF4-FFF2-40B4-BE49-F238E27FC236}">
                <a16:creationId xmlns:a16="http://schemas.microsoft.com/office/drawing/2014/main" id="{B4D3F003-1916-B162-B73C-40F4120119AF}"/>
              </a:ext>
            </a:extLst>
          </p:cNvPr>
          <p:cNvCxnSpPr>
            <a:cxnSpLocks/>
          </p:cNvCxnSpPr>
          <p:nvPr userDrawn="1"/>
        </p:nvCxnSpPr>
        <p:spPr>
          <a:xfrm>
            <a:off x="299763" y="62610"/>
            <a:ext cx="964367" cy="0"/>
          </a:xfrm>
          <a:prstGeom prst="line">
            <a:avLst/>
          </a:prstGeom>
          <a:ln w="127000">
            <a:solidFill>
              <a:schemeClr val="accent4"/>
            </a:solidFill>
          </a:ln>
        </p:spPr>
        <p:style>
          <a:lnRef idx="2">
            <a:schemeClr val="accent1"/>
          </a:lnRef>
          <a:fillRef idx="0">
            <a:schemeClr val="accent1"/>
          </a:fillRef>
          <a:effectRef idx="1">
            <a:schemeClr val="accent1"/>
          </a:effectRef>
          <a:fontRef idx="minor">
            <a:schemeClr val="tx1"/>
          </a:fontRef>
        </p:style>
      </p:cxnSp>
      <p:sp>
        <p:nvSpPr>
          <p:cNvPr id="13" name="Slide Number Placeholder 5">
            <a:extLst>
              <a:ext uri="{FF2B5EF4-FFF2-40B4-BE49-F238E27FC236}">
                <a16:creationId xmlns:a16="http://schemas.microsoft.com/office/drawing/2014/main" id="{93E35D39-0E67-F379-F7C7-B59CAB4E6C4E}"/>
              </a:ext>
            </a:extLst>
          </p:cNvPr>
          <p:cNvSpPr>
            <a:spLocks noGrp="1"/>
          </p:cNvSpPr>
          <p:nvPr>
            <p:ph type="sldNum" sz="quarter" idx="4"/>
          </p:nvPr>
        </p:nvSpPr>
        <p:spPr>
          <a:xfrm>
            <a:off x="11694160" y="6356350"/>
            <a:ext cx="497840" cy="501650"/>
          </a:xfrm>
          <a:prstGeom prst="rect">
            <a:avLst/>
          </a:prstGeom>
        </p:spPr>
        <p:txBody>
          <a:bodyPr anchor="ctr"/>
          <a:lstStyle>
            <a:lvl1pPr algn="ctr">
              <a:defRPr sz="1400"/>
            </a:lvl1pPr>
          </a:lstStyle>
          <a:p>
            <a:fld id="{8CD163E1-72E7-7944-A73E-F4FF5EB080ED}" type="slidenum">
              <a:rPr lang="en-US" smtClean="0"/>
              <a:pPr/>
              <a:t>‹#›</a:t>
            </a:fld>
            <a:endParaRPr lang="en-US" dirty="0"/>
          </a:p>
        </p:txBody>
      </p:sp>
      <p:sp>
        <p:nvSpPr>
          <p:cNvPr id="5" name="Content Placeholder 2">
            <a:extLst>
              <a:ext uri="{FF2B5EF4-FFF2-40B4-BE49-F238E27FC236}">
                <a16:creationId xmlns:a16="http://schemas.microsoft.com/office/drawing/2014/main" id="{D76BA60A-1E8E-6D7B-797D-0DF5BD63F342}"/>
              </a:ext>
            </a:extLst>
          </p:cNvPr>
          <p:cNvSpPr>
            <a:spLocks noGrp="1"/>
          </p:cNvSpPr>
          <p:nvPr>
            <p:ph idx="15"/>
          </p:nvPr>
        </p:nvSpPr>
        <p:spPr>
          <a:xfrm>
            <a:off x="299763" y="3078480"/>
            <a:ext cx="4206240" cy="2922115"/>
          </a:xfrm>
          <a:prstGeom prst="rect">
            <a:avLst/>
          </a:prstGeom>
        </p:spPr>
        <p:txBody>
          <a:bodyPr lIns="0">
            <a:noAutofit/>
          </a:bodyPr>
          <a:lstStyle>
            <a:lvl1pPr marL="0" indent="0" algn="l">
              <a:buFontTx/>
              <a:buNone/>
              <a:defRPr>
                <a:solidFill>
                  <a:schemeClr val="bg1"/>
                </a:solidFill>
              </a:defRPr>
            </a:lvl1pPr>
            <a:lvl2pPr marL="9525" indent="0" algn="l">
              <a:lnSpc>
                <a:spcPct val="110000"/>
              </a:lnSpc>
              <a:spcBef>
                <a:spcPts val="1000"/>
              </a:spcBef>
              <a:buFontTx/>
              <a:buNone/>
              <a:tabLst/>
              <a:defRPr>
                <a:solidFill>
                  <a:schemeClr val="bg1"/>
                </a:solidFill>
              </a:defRPr>
            </a:lvl2pPr>
            <a:lvl3pPr marL="9525" indent="0" algn="l">
              <a:lnSpc>
                <a:spcPct val="110000"/>
              </a:lnSpc>
              <a:spcBef>
                <a:spcPts val="1000"/>
              </a:spcBef>
              <a:buFontTx/>
              <a:buNone/>
              <a:tabLst>
                <a:tab pos="914400" algn="l"/>
              </a:tabLst>
              <a:defRPr>
                <a:solidFill>
                  <a:schemeClr val="bg1"/>
                </a:solidFill>
              </a:defRPr>
            </a:lvl3pPr>
            <a:lvl4pPr marL="9525" indent="0" algn="l">
              <a:lnSpc>
                <a:spcPct val="110000"/>
              </a:lnSpc>
              <a:spcBef>
                <a:spcPts val="1000"/>
              </a:spcBef>
              <a:buFontTx/>
              <a:buNone/>
              <a:tabLst/>
              <a:defRPr>
                <a:solidFill>
                  <a:schemeClr val="bg1"/>
                </a:solidFill>
              </a:defRPr>
            </a:lvl4pPr>
            <a:lvl5pPr marL="9525" indent="0" algn="l">
              <a:lnSpc>
                <a:spcPct val="110000"/>
              </a:lnSpc>
              <a:spcBef>
                <a:spcPts val="1000"/>
              </a:spcBef>
              <a:buFontTx/>
              <a:buNone/>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2">
            <a:extLst>
              <a:ext uri="{FF2B5EF4-FFF2-40B4-BE49-F238E27FC236}">
                <a16:creationId xmlns:a16="http://schemas.microsoft.com/office/drawing/2014/main" id="{290E9ECD-16A8-2A4A-8778-A7E834DA5F93}"/>
              </a:ext>
            </a:extLst>
          </p:cNvPr>
          <p:cNvSpPr>
            <a:spLocks noGrp="1"/>
          </p:cNvSpPr>
          <p:nvPr>
            <p:ph idx="18"/>
          </p:nvPr>
        </p:nvSpPr>
        <p:spPr>
          <a:xfrm>
            <a:off x="6196845" y="3078480"/>
            <a:ext cx="4206240" cy="2922115"/>
          </a:xfrm>
          <a:prstGeom prst="rect">
            <a:avLst/>
          </a:prstGeom>
        </p:spPr>
        <p:txBody>
          <a:bodyPr lIns="0">
            <a:noAutofit/>
          </a:bodyPr>
          <a:lstStyle>
            <a:lvl1pPr marL="0" indent="0" algn="l">
              <a:buFontTx/>
              <a:buNone/>
              <a:defRPr>
                <a:solidFill>
                  <a:schemeClr val="bg1"/>
                </a:solidFill>
              </a:defRPr>
            </a:lvl1pPr>
            <a:lvl2pPr marL="9525" indent="0" algn="l">
              <a:lnSpc>
                <a:spcPct val="110000"/>
              </a:lnSpc>
              <a:spcBef>
                <a:spcPts val="1000"/>
              </a:spcBef>
              <a:buFontTx/>
              <a:buNone/>
              <a:tabLst/>
              <a:defRPr>
                <a:solidFill>
                  <a:schemeClr val="bg1"/>
                </a:solidFill>
              </a:defRPr>
            </a:lvl2pPr>
            <a:lvl3pPr marL="9525" indent="0" algn="l">
              <a:lnSpc>
                <a:spcPct val="110000"/>
              </a:lnSpc>
              <a:spcBef>
                <a:spcPts val="1000"/>
              </a:spcBef>
              <a:buFontTx/>
              <a:buNone/>
              <a:tabLst>
                <a:tab pos="914400" algn="l"/>
              </a:tabLst>
              <a:defRPr>
                <a:solidFill>
                  <a:schemeClr val="bg1"/>
                </a:solidFill>
              </a:defRPr>
            </a:lvl3pPr>
            <a:lvl4pPr marL="9525" indent="0" algn="l">
              <a:lnSpc>
                <a:spcPct val="110000"/>
              </a:lnSpc>
              <a:spcBef>
                <a:spcPts val="1000"/>
              </a:spcBef>
              <a:buFontTx/>
              <a:buNone/>
              <a:tabLst/>
              <a:defRPr>
                <a:solidFill>
                  <a:schemeClr val="bg1"/>
                </a:solidFill>
              </a:defRPr>
            </a:lvl4pPr>
            <a:lvl5pPr marL="9525" indent="0" algn="l">
              <a:lnSpc>
                <a:spcPct val="110000"/>
              </a:lnSpc>
              <a:spcBef>
                <a:spcPts val="1000"/>
              </a:spcBef>
              <a:buFontTx/>
              <a:buNone/>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Oval 6">
            <a:extLst>
              <a:ext uri="{FF2B5EF4-FFF2-40B4-BE49-F238E27FC236}">
                <a16:creationId xmlns:a16="http://schemas.microsoft.com/office/drawing/2014/main" id="{BC0AE58A-844E-2E2D-AD9D-1ED4B9B2BB67}"/>
              </a:ext>
            </a:extLst>
          </p:cNvPr>
          <p:cNvSpPr/>
          <p:nvPr userDrawn="1"/>
        </p:nvSpPr>
        <p:spPr>
          <a:xfrm>
            <a:off x="1699303" y="1193798"/>
            <a:ext cx="1407161" cy="1407161"/>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7A866A9D-C1CC-CEF9-9B88-DA48E425296B}"/>
              </a:ext>
            </a:extLst>
          </p:cNvPr>
          <p:cNvSpPr/>
          <p:nvPr userDrawn="1"/>
        </p:nvSpPr>
        <p:spPr>
          <a:xfrm>
            <a:off x="7596386" y="1153158"/>
            <a:ext cx="1407161" cy="1407161"/>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nline Image Placeholder 17">
            <a:extLst>
              <a:ext uri="{FF2B5EF4-FFF2-40B4-BE49-F238E27FC236}">
                <a16:creationId xmlns:a16="http://schemas.microsoft.com/office/drawing/2014/main" id="{19896FE8-CB5F-05BA-EC05-25D064289AA9}"/>
              </a:ext>
            </a:extLst>
          </p:cNvPr>
          <p:cNvSpPr>
            <a:spLocks noGrp="1"/>
          </p:cNvSpPr>
          <p:nvPr>
            <p:ph type="clipArt" sz="quarter" idx="24" hasCustomPrompt="1"/>
          </p:nvPr>
        </p:nvSpPr>
        <p:spPr>
          <a:xfrm>
            <a:off x="1774234" y="1307720"/>
            <a:ext cx="1257299" cy="1257299"/>
          </a:xfrm>
          <a:noFill/>
        </p:spPr>
        <p:txBody>
          <a:bodyPr anchor="ctr">
            <a:normAutofit/>
          </a:bodyPr>
          <a:lstStyle>
            <a:lvl1pPr marL="0" indent="0" algn="ctr">
              <a:buNone/>
              <a:defRPr sz="1800"/>
            </a:lvl1pPr>
          </a:lstStyle>
          <a:p>
            <a:r>
              <a:rPr lang="en-US" dirty="0"/>
              <a:t>ICON</a:t>
            </a:r>
          </a:p>
        </p:txBody>
      </p:sp>
      <p:sp>
        <p:nvSpPr>
          <p:cNvPr id="11" name="Online Image Placeholder 17">
            <a:extLst>
              <a:ext uri="{FF2B5EF4-FFF2-40B4-BE49-F238E27FC236}">
                <a16:creationId xmlns:a16="http://schemas.microsoft.com/office/drawing/2014/main" id="{718A8CBF-F956-A0D5-8FD3-15115DA65E48}"/>
              </a:ext>
            </a:extLst>
          </p:cNvPr>
          <p:cNvSpPr>
            <a:spLocks noGrp="1"/>
          </p:cNvSpPr>
          <p:nvPr>
            <p:ph type="clipArt" sz="quarter" idx="26" hasCustomPrompt="1"/>
          </p:nvPr>
        </p:nvSpPr>
        <p:spPr>
          <a:xfrm>
            <a:off x="7671316" y="1307720"/>
            <a:ext cx="1257299" cy="1257299"/>
          </a:xfrm>
          <a:noFill/>
        </p:spPr>
        <p:txBody>
          <a:bodyPr anchor="ctr">
            <a:normAutofit/>
          </a:bodyPr>
          <a:lstStyle>
            <a:lvl1pPr marL="0" indent="0" algn="ctr">
              <a:buNone/>
              <a:defRPr sz="1800"/>
            </a:lvl1pPr>
          </a:lstStyle>
          <a:p>
            <a:r>
              <a:rPr lang="en-US" dirty="0"/>
              <a:t>ICON</a:t>
            </a:r>
          </a:p>
        </p:txBody>
      </p:sp>
    </p:spTree>
    <p:extLst>
      <p:ext uri="{BB962C8B-B14F-4D97-AF65-F5344CB8AC3E}">
        <p14:creationId xmlns:p14="http://schemas.microsoft.com/office/powerpoint/2010/main" val="221844964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_CIRCLES_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C8F80-8CDB-4649-7DF0-205F324F9A2C}"/>
              </a:ext>
            </a:extLst>
          </p:cNvPr>
          <p:cNvSpPr>
            <a:spLocks noGrp="1"/>
          </p:cNvSpPr>
          <p:nvPr>
            <p:ph type="title"/>
          </p:nvPr>
        </p:nvSpPr>
        <p:spPr>
          <a:xfrm>
            <a:off x="301083" y="365126"/>
            <a:ext cx="11052717" cy="928416"/>
          </a:xfrm>
          <a:prstGeom prst="rect">
            <a:avLst/>
          </a:prstGeom>
        </p:spPr>
        <p:txBody>
          <a:bodyPr lIns="0" anchor="t">
            <a:noAutofit/>
          </a:bodyPr>
          <a:lstStyle>
            <a:lvl1pPr>
              <a:defRPr sz="3600" b="1">
                <a:solidFill>
                  <a:schemeClr val="accent2"/>
                </a:solidFill>
              </a:defRPr>
            </a:lvl1pPr>
          </a:lstStyle>
          <a:p>
            <a:r>
              <a:rPr lang="en-US"/>
              <a:t>Click to edit Master title style</a:t>
            </a:r>
            <a:endParaRPr lang="en-US" dirty="0"/>
          </a:p>
        </p:txBody>
      </p:sp>
      <p:cxnSp>
        <p:nvCxnSpPr>
          <p:cNvPr id="10" name="Straight Connector 9">
            <a:extLst>
              <a:ext uri="{FF2B5EF4-FFF2-40B4-BE49-F238E27FC236}">
                <a16:creationId xmlns:a16="http://schemas.microsoft.com/office/drawing/2014/main" id="{B4D3F003-1916-B162-B73C-40F4120119AF}"/>
              </a:ext>
            </a:extLst>
          </p:cNvPr>
          <p:cNvCxnSpPr>
            <a:cxnSpLocks/>
          </p:cNvCxnSpPr>
          <p:nvPr userDrawn="1"/>
        </p:nvCxnSpPr>
        <p:spPr>
          <a:xfrm>
            <a:off x="299763" y="62610"/>
            <a:ext cx="964367" cy="0"/>
          </a:xfrm>
          <a:prstGeom prst="line">
            <a:avLst/>
          </a:prstGeom>
          <a:ln w="127000">
            <a:solidFill>
              <a:schemeClr val="accent4"/>
            </a:solidFill>
          </a:ln>
        </p:spPr>
        <p:style>
          <a:lnRef idx="2">
            <a:schemeClr val="accent1"/>
          </a:lnRef>
          <a:fillRef idx="0">
            <a:schemeClr val="accent1"/>
          </a:fillRef>
          <a:effectRef idx="1">
            <a:schemeClr val="accent1"/>
          </a:effectRef>
          <a:fontRef idx="minor">
            <a:schemeClr val="tx1"/>
          </a:fontRef>
        </p:style>
      </p:cxnSp>
      <p:sp>
        <p:nvSpPr>
          <p:cNvPr id="12" name="Slide Number Placeholder 5">
            <a:extLst>
              <a:ext uri="{FF2B5EF4-FFF2-40B4-BE49-F238E27FC236}">
                <a16:creationId xmlns:a16="http://schemas.microsoft.com/office/drawing/2014/main" id="{D43EF9F3-411A-06C2-F7D9-4260C7884981}"/>
              </a:ext>
            </a:extLst>
          </p:cNvPr>
          <p:cNvSpPr>
            <a:spLocks noGrp="1"/>
          </p:cNvSpPr>
          <p:nvPr>
            <p:ph type="sldNum" sz="quarter" idx="4"/>
          </p:nvPr>
        </p:nvSpPr>
        <p:spPr>
          <a:xfrm>
            <a:off x="11694160" y="6356350"/>
            <a:ext cx="497840" cy="501650"/>
          </a:xfrm>
          <a:prstGeom prst="rect">
            <a:avLst/>
          </a:prstGeom>
        </p:spPr>
        <p:txBody>
          <a:bodyPr anchor="ctr"/>
          <a:lstStyle>
            <a:lvl1pPr algn="ctr">
              <a:defRPr sz="1400"/>
            </a:lvl1pPr>
          </a:lstStyle>
          <a:p>
            <a:fld id="{8CD163E1-72E7-7944-A73E-F4FF5EB080ED}" type="slidenum">
              <a:rPr lang="en-US" smtClean="0"/>
              <a:pPr/>
              <a:t>‹#›</a:t>
            </a:fld>
            <a:endParaRPr lang="en-US" dirty="0"/>
          </a:p>
        </p:txBody>
      </p:sp>
      <p:sp>
        <p:nvSpPr>
          <p:cNvPr id="3" name="Content Placeholder 2">
            <a:extLst>
              <a:ext uri="{FF2B5EF4-FFF2-40B4-BE49-F238E27FC236}">
                <a16:creationId xmlns:a16="http://schemas.microsoft.com/office/drawing/2014/main" id="{463AA941-4975-625B-305A-D675F69E7AE3}"/>
              </a:ext>
            </a:extLst>
          </p:cNvPr>
          <p:cNvSpPr>
            <a:spLocks noGrp="1"/>
          </p:cNvSpPr>
          <p:nvPr>
            <p:ph idx="15"/>
          </p:nvPr>
        </p:nvSpPr>
        <p:spPr>
          <a:xfrm>
            <a:off x="4280571" y="3078480"/>
            <a:ext cx="3200400" cy="2922115"/>
          </a:xfrm>
          <a:prstGeom prst="rect">
            <a:avLst/>
          </a:prstGeom>
        </p:spPr>
        <p:txBody>
          <a:bodyPr lIns="0">
            <a:noAutofit/>
          </a:bodyPr>
          <a:lstStyle>
            <a:lvl1pPr marL="0" indent="0" algn="l">
              <a:buFontTx/>
              <a:buNone/>
              <a:defRPr>
                <a:solidFill>
                  <a:schemeClr val="tx1"/>
                </a:solidFill>
              </a:defRPr>
            </a:lvl1pPr>
            <a:lvl2pPr marL="9525" indent="0" algn="l">
              <a:lnSpc>
                <a:spcPct val="110000"/>
              </a:lnSpc>
              <a:spcBef>
                <a:spcPts val="1000"/>
              </a:spcBef>
              <a:buFontTx/>
              <a:buNone/>
              <a:tabLst/>
              <a:defRPr>
                <a:solidFill>
                  <a:schemeClr val="tx1"/>
                </a:solidFill>
              </a:defRPr>
            </a:lvl2pPr>
            <a:lvl3pPr marL="9525" indent="0" algn="l">
              <a:lnSpc>
                <a:spcPct val="110000"/>
              </a:lnSpc>
              <a:spcBef>
                <a:spcPts val="1000"/>
              </a:spcBef>
              <a:buFontTx/>
              <a:buNone/>
              <a:tabLst>
                <a:tab pos="914400" algn="l"/>
              </a:tabLst>
              <a:defRPr>
                <a:solidFill>
                  <a:schemeClr val="tx1"/>
                </a:solidFill>
              </a:defRPr>
            </a:lvl3pPr>
            <a:lvl4pPr marL="9525" indent="0" algn="l">
              <a:lnSpc>
                <a:spcPct val="110000"/>
              </a:lnSpc>
              <a:spcBef>
                <a:spcPts val="1000"/>
              </a:spcBef>
              <a:buFontTx/>
              <a:buNone/>
              <a:tabLst/>
              <a:defRPr>
                <a:solidFill>
                  <a:schemeClr val="tx1"/>
                </a:solidFill>
              </a:defRPr>
            </a:lvl4pPr>
            <a:lvl5pPr marL="9525" indent="0" algn="l">
              <a:lnSpc>
                <a:spcPct val="110000"/>
              </a:lnSpc>
              <a:spcBef>
                <a:spcPts val="1000"/>
              </a:spcBef>
              <a:buFontTx/>
              <a:buNone/>
              <a:tabLst/>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Oval 3">
            <a:extLst>
              <a:ext uri="{FF2B5EF4-FFF2-40B4-BE49-F238E27FC236}">
                <a16:creationId xmlns:a16="http://schemas.microsoft.com/office/drawing/2014/main" id="{3DA4EB31-A152-0EC3-138C-6FA973AF9030}"/>
              </a:ext>
            </a:extLst>
          </p:cNvPr>
          <p:cNvSpPr/>
          <p:nvPr userDrawn="1"/>
        </p:nvSpPr>
        <p:spPr>
          <a:xfrm>
            <a:off x="1303018" y="1224278"/>
            <a:ext cx="1407161" cy="1407161"/>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ontent Placeholder 2">
            <a:extLst>
              <a:ext uri="{FF2B5EF4-FFF2-40B4-BE49-F238E27FC236}">
                <a16:creationId xmlns:a16="http://schemas.microsoft.com/office/drawing/2014/main" id="{66E2B3F8-3C76-CA5F-4A3D-E9A56E32A435}"/>
              </a:ext>
            </a:extLst>
          </p:cNvPr>
          <p:cNvSpPr>
            <a:spLocks noGrp="1"/>
          </p:cNvSpPr>
          <p:nvPr>
            <p:ph idx="16"/>
          </p:nvPr>
        </p:nvSpPr>
        <p:spPr>
          <a:xfrm>
            <a:off x="406398" y="3078480"/>
            <a:ext cx="3200400" cy="2922115"/>
          </a:xfrm>
          <a:prstGeom prst="rect">
            <a:avLst/>
          </a:prstGeom>
        </p:spPr>
        <p:txBody>
          <a:bodyPr lIns="0">
            <a:noAutofit/>
          </a:bodyPr>
          <a:lstStyle>
            <a:lvl1pPr marL="0" indent="0" algn="l">
              <a:buFontTx/>
              <a:buNone/>
              <a:defRPr>
                <a:solidFill>
                  <a:schemeClr val="tx1"/>
                </a:solidFill>
              </a:defRPr>
            </a:lvl1pPr>
            <a:lvl2pPr marL="9525" indent="0" algn="l">
              <a:lnSpc>
                <a:spcPct val="110000"/>
              </a:lnSpc>
              <a:spcBef>
                <a:spcPts val="1000"/>
              </a:spcBef>
              <a:buFontTx/>
              <a:buNone/>
              <a:tabLst/>
              <a:defRPr>
                <a:solidFill>
                  <a:schemeClr val="tx1"/>
                </a:solidFill>
              </a:defRPr>
            </a:lvl2pPr>
            <a:lvl3pPr marL="9525" indent="0" algn="l">
              <a:lnSpc>
                <a:spcPct val="110000"/>
              </a:lnSpc>
              <a:spcBef>
                <a:spcPts val="1000"/>
              </a:spcBef>
              <a:buFontTx/>
              <a:buNone/>
              <a:tabLst>
                <a:tab pos="914400" algn="l"/>
              </a:tabLst>
              <a:defRPr>
                <a:solidFill>
                  <a:schemeClr val="tx1"/>
                </a:solidFill>
              </a:defRPr>
            </a:lvl3pPr>
            <a:lvl4pPr marL="9525" indent="0" algn="l">
              <a:lnSpc>
                <a:spcPct val="110000"/>
              </a:lnSpc>
              <a:spcBef>
                <a:spcPts val="1000"/>
              </a:spcBef>
              <a:buFontTx/>
              <a:buNone/>
              <a:tabLst/>
              <a:defRPr>
                <a:solidFill>
                  <a:schemeClr val="tx1"/>
                </a:solidFill>
              </a:defRPr>
            </a:lvl4pPr>
            <a:lvl5pPr marL="9525" indent="0" algn="l">
              <a:lnSpc>
                <a:spcPct val="110000"/>
              </a:lnSpc>
              <a:spcBef>
                <a:spcPts val="1000"/>
              </a:spcBef>
              <a:buFontTx/>
              <a:buNone/>
              <a:tabLst/>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Content Placeholder 2">
            <a:extLst>
              <a:ext uri="{FF2B5EF4-FFF2-40B4-BE49-F238E27FC236}">
                <a16:creationId xmlns:a16="http://schemas.microsoft.com/office/drawing/2014/main" id="{E2B3C784-9B9F-ECB7-3791-196AF2EFEC81}"/>
              </a:ext>
            </a:extLst>
          </p:cNvPr>
          <p:cNvSpPr>
            <a:spLocks noGrp="1"/>
          </p:cNvSpPr>
          <p:nvPr>
            <p:ph idx="18"/>
          </p:nvPr>
        </p:nvSpPr>
        <p:spPr>
          <a:xfrm>
            <a:off x="8154745" y="3078480"/>
            <a:ext cx="3200400" cy="2922115"/>
          </a:xfrm>
          <a:prstGeom prst="rect">
            <a:avLst/>
          </a:prstGeom>
        </p:spPr>
        <p:txBody>
          <a:bodyPr lIns="0">
            <a:noAutofit/>
          </a:bodyPr>
          <a:lstStyle>
            <a:lvl1pPr marL="0" indent="0" algn="l">
              <a:buFontTx/>
              <a:buNone/>
              <a:defRPr>
                <a:solidFill>
                  <a:schemeClr val="tx1"/>
                </a:solidFill>
              </a:defRPr>
            </a:lvl1pPr>
            <a:lvl2pPr marL="9525" indent="0" algn="l">
              <a:lnSpc>
                <a:spcPct val="110000"/>
              </a:lnSpc>
              <a:spcBef>
                <a:spcPts val="1000"/>
              </a:spcBef>
              <a:buFontTx/>
              <a:buNone/>
              <a:tabLst/>
              <a:defRPr>
                <a:solidFill>
                  <a:schemeClr val="tx1"/>
                </a:solidFill>
              </a:defRPr>
            </a:lvl2pPr>
            <a:lvl3pPr marL="9525" indent="0" algn="l">
              <a:lnSpc>
                <a:spcPct val="110000"/>
              </a:lnSpc>
              <a:spcBef>
                <a:spcPts val="1000"/>
              </a:spcBef>
              <a:buFontTx/>
              <a:buNone/>
              <a:tabLst>
                <a:tab pos="914400" algn="l"/>
              </a:tabLst>
              <a:defRPr>
                <a:solidFill>
                  <a:schemeClr val="tx1"/>
                </a:solidFill>
              </a:defRPr>
            </a:lvl3pPr>
            <a:lvl4pPr marL="9525" indent="0" algn="l">
              <a:lnSpc>
                <a:spcPct val="110000"/>
              </a:lnSpc>
              <a:spcBef>
                <a:spcPts val="1000"/>
              </a:spcBef>
              <a:buFontTx/>
              <a:buNone/>
              <a:tabLst/>
              <a:defRPr>
                <a:solidFill>
                  <a:schemeClr val="tx1"/>
                </a:solidFill>
              </a:defRPr>
            </a:lvl4pPr>
            <a:lvl5pPr marL="9525" indent="0" algn="l">
              <a:lnSpc>
                <a:spcPct val="110000"/>
              </a:lnSpc>
              <a:spcBef>
                <a:spcPts val="1000"/>
              </a:spcBef>
              <a:buFontTx/>
              <a:buNone/>
              <a:tabLst/>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Oval 14">
            <a:extLst>
              <a:ext uri="{FF2B5EF4-FFF2-40B4-BE49-F238E27FC236}">
                <a16:creationId xmlns:a16="http://schemas.microsoft.com/office/drawing/2014/main" id="{DB0415FE-822C-3583-3330-8BC562E217A4}"/>
              </a:ext>
            </a:extLst>
          </p:cNvPr>
          <p:cNvSpPr/>
          <p:nvPr userDrawn="1"/>
        </p:nvSpPr>
        <p:spPr>
          <a:xfrm>
            <a:off x="5177191" y="1193798"/>
            <a:ext cx="1407161" cy="1407161"/>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69CF91D4-33FD-DEFC-F6E4-6C5ADCCA1125}"/>
              </a:ext>
            </a:extLst>
          </p:cNvPr>
          <p:cNvSpPr/>
          <p:nvPr userDrawn="1"/>
        </p:nvSpPr>
        <p:spPr>
          <a:xfrm>
            <a:off x="9051365" y="1153158"/>
            <a:ext cx="1407161" cy="1407161"/>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nline Image Placeholder 17">
            <a:extLst>
              <a:ext uri="{FF2B5EF4-FFF2-40B4-BE49-F238E27FC236}">
                <a16:creationId xmlns:a16="http://schemas.microsoft.com/office/drawing/2014/main" id="{0A0D64D7-F588-1EBD-57DD-4233F21E2669}"/>
              </a:ext>
            </a:extLst>
          </p:cNvPr>
          <p:cNvSpPr>
            <a:spLocks noGrp="1"/>
          </p:cNvSpPr>
          <p:nvPr>
            <p:ph type="clipArt" sz="quarter" idx="23" hasCustomPrompt="1"/>
          </p:nvPr>
        </p:nvSpPr>
        <p:spPr>
          <a:xfrm>
            <a:off x="1377949" y="1307720"/>
            <a:ext cx="1257299" cy="1257299"/>
          </a:xfrm>
          <a:noFill/>
        </p:spPr>
        <p:txBody>
          <a:bodyPr anchor="ctr">
            <a:normAutofit/>
          </a:bodyPr>
          <a:lstStyle>
            <a:lvl1pPr marL="0" indent="0" algn="ctr">
              <a:buNone/>
              <a:defRPr sz="1800"/>
            </a:lvl1pPr>
          </a:lstStyle>
          <a:p>
            <a:r>
              <a:rPr lang="en-US" dirty="0"/>
              <a:t>ICON</a:t>
            </a:r>
          </a:p>
        </p:txBody>
      </p:sp>
      <p:sp>
        <p:nvSpPr>
          <p:cNvPr id="18" name="Online Image Placeholder 17">
            <a:extLst>
              <a:ext uri="{FF2B5EF4-FFF2-40B4-BE49-F238E27FC236}">
                <a16:creationId xmlns:a16="http://schemas.microsoft.com/office/drawing/2014/main" id="{5E598BB8-262E-974D-DC1E-67984D9D3E68}"/>
              </a:ext>
            </a:extLst>
          </p:cNvPr>
          <p:cNvSpPr>
            <a:spLocks noGrp="1"/>
          </p:cNvSpPr>
          <p:nvPr>
            <p:ph type="clipArt" sz="quarter" idx="24" hasCustomPrompt="1"/>
          </p:nvPr>
        </p:nvSpPr>
        <p:spPr>
          <a:xfrm>
            <a:off x="5252122" y="1307720"/>
            <a:ext cx="1257299" cy="1257299"/>
          </a:xfrm>
          <a:noFill/>
        </p:spPr>
        <p:txBody>
          <a:bodyPr anchor="ctr">
            <a:normAutofit/>
          </a:bodyPr>
          <a:lstStyle>
            <a:lvl1pPr marL="0" indent="0" algn="ctr">
              <a:buNone/>
              <a:defRPr sz="1800"/>
            </a:lvl1pPr>
          </a:lstStyle>
          <a:p>
            <a:r>
              <a:rPr lang="en-US" dirty="0"/>
              <a:t>ICON</a:t>
            </a:r>
          </a:p>
        </p:txBody>
      </p:sp>
      <p:sp>
        <p:nvSpPr>
          <p:cNvPr id="19" name="Online Image Placeholder 17">
            <a:extLst>
              <a:ext uri="{FF2B5EF4-FFF2-40B4-BE49-F238E27FC236}">
                <a16:creationId xmlns:a16="http://schemas.microsoft.com/office/drawing/2014/main" id="{10B7CCB6-9D8D-BF2B-E73C-363C404D9BB5}"/>
              </a:ext>
            </a:extLst>
          </p:cNvPr>
          <p:cNvSpPr>
            <a:spLocks noGrp="1"/>
          </p:cNvSpPr>
          <p:nvPr>
            <p:ph type="clipArt" sz="quarter" idx="26" hasCustomPrompt="1"/>
          </p:nvPr>
        </p:nvSpPr>
        <p:spPr>
          <a:xfrm>
            <a:off x="9126296" y="1307720"/>
            <a:ext cx="1257299" cy="1257299"/>
          </a:xfrm>
          <a:noFill/>
        </p:spPr>
        <p:txBody>
          <a:bodyPr anchor="ctr">
            <a:normAutofit/>
          </a:bodyPr>
          <a:lstStyle>
            <a:lvl1pPr marL="0" indent="0" algn="ctr">
              <a:buNone/>
              <a:defRPr sz="1800"/>
            </a:lvl1pPr>
          </a:lstStyle>
          <a:p>
            <a:r>
              <a:rPr lang="en-US" dirty="0"/>
              <a:t>ICON</a:t>
            </a:r>
          </a:p>
        </p:txBody>
      </p:sp>
    </p:spTree>
    <p:extLst>
      <p:ext uri="{BB962C8B-B14F-4D97-AF65-F5344CB8AC3E}">
        <p14:creationId xmlns:p14="http://schemas.microsoft.com/office/powerpoint/2010/main" val="119165522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_CIRCLES_REVERS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A329B8CD-BBB7-1D4F-584B-2B67EFCBE3A9}"/>
              </a:ext>
            </a:extLst>
          </p:cNvPr>
          <p:cNvSpPr/>
          <p:nvPr userDrawn="1"/>
        </p:nvSpPr>
        <p:spPr>
          <a:xfrm>
            <a:off x="0" y="-1"/>
            <a:ext cx="12192000" cy="6333893"/>
          </a:xfrm>
          <a:prstGeom prst="rect">
            <a:avLst/>
          </a:prstGeom>
          <a:solidFill>
            <a:srgbClr val="0C30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9AC8F80-8CDB-4649-7DF0-205F324F9A2C}"/>
              </a:ext>
            </a:extLst>
          </p:cNvPr>
          <p:cNvSpPr>
            <a:spLocks noGrp="1"/>
          </p:cNvSpPr>
          <p:nvPr>
            <p:ph type="title"/>
          </p:nvPr>
        </p:nvSpPr>
        <p:spPr>
          <a:xfrm>
            <a:off x="301083" y="365126"/>
            <a:ext cx="11052717" cy="928416"/>
          </a:xfrm>
          <a:prstGeom prst="rect">
            <a:avLst/>
          </a:prstGeom>
        </p:spPr>
        <p:txBody>
          <a:bodyPr lIns="0" anchor="t">
            <a:noAutofit/>
          </a:bodyPr>
          <a:lstStyle>
            <a:lvl1pPr>
              <a:defRPr sz="3600" b="1">
                <a:solidFill>
                  <a:schemeClr val="bg1"/>
                </a:solidFill>
              </a:defRPr>
            </a:lvl1pPr>
          </a:lstStyle>
          <a:p>
            <a:r>
              <a:rPr lang="en-US"/>
              <a:t>Click to edit Master title style</a:t>
            </a:r>
            <a:endParaRPr lang="en-US" dirty="0"/>
          </a:p>
        </p:txBody>
      </p:sp>
      <p:cxnSp>
        <p:nvCxnSpPr>
          <p:cNvPr id="10" name="Straight Connector 9">
            <a:extLst>
              <a:ext uri="{FF2B5EF4-FFF2-40B4-BE49-F238E27FC236}">
                <a16:creationId xmlns:a16="http://schemas.microsoft.com/office/drawing/2014/main" id="{B4D3F003-1916-B162-B73C-40F4120119AF}"/>
              </a:ext>
            </a:extLst>
          </p:cNvPr>
          <p:cNvCxnSpPr>
            <a:cxnSpLocks/>
          </p:cNvCxnSpPr>
          <p:nvPr userDrawn="1"/>
        </p:nvCxnSpPr>
        <p:spPr>
          <a:xfrm>
            <a:off x="299763" y="62610"/>
            <a:ext cx="964367" cy="0"/>
          </a:xfrm>
          <a:prstGeom prst="line">
            <a:avLst/>
          </a:prstGeom>
          <a:ln w="127000">
            <a:solidFill>
              <a:schemeClr val="accent4"/>
            </a:solidFill>
          </a:ln>
        </p:spPr>
        <p:style>
          <a:lnRef idx="2">
            <a:schemeClr val="accent1"/>
          </a:lnRef>
          <a:fillRef idx="0">
            <a:schemeClr val="accent1"/>
          </a:fillRef>
          <a:effectRef idx="1">
            <a:schemeClr val="accent1"/>
          </a:effectRef>
          <a:fontRef idx="minor">
            <a:schemeClr val="tx1"/>
          </a:fontRef>
        </p:style>
      </p:cxnSp>
      <p:sp>
        <p:nvSpPr>
          <p:cNvPr id="13" name="Slide Number Placeholder 5">
            <a:extLst>
              <a:ext uri="{FF2B5EF4-FFF2-40B4-BE49-F238E27FC236}">
                <a16:creationId xmlns:a16="http://schemas.microsoft.com/office/drawing/2014/main" id="{93E35D39-0E67-F379-F7C7-B59CAB4E6C4E}"/>
              </a:ext>
            </a:extLst>
          </p:cNvPr>
          <p:cNvSpPr>
            <a:spLocks noGrp="1"/>
          </p:cNvSpPr>
          <p:nvPr>
            <p:ph type="sldNum" sz="quarter" idx="4"/>
          </p:nvPr>
        </p:nvSpPr>
        <p:spPr>
          <a:xfrm>
            <a:off x="11694160" y="6356350"/>
            <a:ext cx="497840" cy="501650"/>
          </a:xfrm>
          <a:prstGeom prst="rect">
            <a:avLst/>
          </a:prstGeom>
        </p:spPr>
        <p:txBody>
          <a:bodyPr anchor="ctr"/>
          <a:lstStyle>
            <a:lvl1pPr algn="ctr">
              <a:defRPr sz="1400"/>
            </a:lvl1pPr>
          </a:lstStyle>
          <a:p>
            <a:fld id="{8CD163E1-72E7-7944-A73E-F4FF5EB080ED}" type="slidenum">
              <a:rPr lang="en-US" smtClean="0"/>
              <a:pPr/>
              <a:t>‹#›</a:t>
            </a:fld>
            <a:endParaRPr lang="en-US" dirty="0"/>
          </a:p>
        </p:txBody>
      </p:sp>
      <p:sp>
        <p:nvSpPr>
          <p:cNvPr id="3" name="Content Placeholder 2">
            <a:extLst>
              <a:ext uri="{FF2B5EF4-FFF2-40B4-BE49-F238E27FC236}">
                <a16:creationId xmlns:a16="http://schemas.microsoft.com/office/drawing/2014/main" id="{79D5F1BC-934D-9C06-1ED5-E400F0078D94}"/>
              </a:ext>
            </a:extLst>
          </p:cNvPr>
          <p:cNvSpPr>
            <a:spLocks noGrp="1"/>
          </p:cNvSpPr>
          <p:nvPr>
            <p:ph idx="15"/>
          </p:nvPr>
        </p:nvSpPr>
        <p:spPr>
          <a:xfrm>
            <a:off x="4280571" y="3078480"/>
            <a:ext cx="3200400" cy="2922115"/>
          </a:xfrm>
          <a:prstGeom prst="rect">
            <a:avLst/>
          </a:prstGeom>
        </p:spPr>
        <p:txBody>
          <a:bodyPr lIns="0">
            <a:noAutofit/>
          </a:bodyPr>
          <a:lstStyle>
            <a:lvl1pPr marL="0" indent="0" algn="l">
              <a:buFontTx/>
              <a:buNone/>
              <a:defRPr>
                <a:solidFill>
                  <a:schemeClr val="bg1"/>
                </a:solidFill>
              </a:defRPr>
            </a:lvl1pPr>
            <a:lvl2pPr marL="9525" indent="0" algn="l">
              <a:lnSpc>
                <a:spcPct val="110000"/>
              </a:lnSpc>
              <a:spcBef>
                <a:spcPts val="1000"/>
              </a:spcBef>
              <a:buFontTx/>
              <a:buNone/>
              <a:tabLst/>
              <a:defRPr>
                <a:solidFill>
                  <a:schemeClr val="bg1"/>
                </a:solidFill>
              </a:defRPr>
            </a:lvl2pPr>
            <a:lvl3pPr marL="9525" indent="0" algn="l">
              <a:lnSpc>
                <a:spcPct val="110000"/>
              </a:lnSpc>
              <a:spcBef>
                <a:spcPts val="1000"/>
              </a:spcBef>
              <a:buFontTx/>
              <a:buNone/>
              <a:tabLst>
                <a:tab pos="914400" algn="l"/>
              </a:tabLst>
              <a:defRPr>
                <a:solidFill>
                  <a:schemeClr val="bg1"/>
                </a:solidFill>
              </a:defRPr>
            </a:lvl3pPr>
            <a:lvl4pPr marL="9525" indent="0" algn="l">
              <a:lnSpc>
                <a:spcPct val="110000"/>
              </a:lnSpc>
              <a:spcBef>
                <a:spcPts val="1000"/>
              </a:spcBef>
              <a:buFontTx/>
              <a:buNone/>
              <a:tabLst/>
              <a:defRPr>
                <a:solidFill>
                  <a:schemeClr val="bg1"/>
                </a:solidFill>
              </a:defRPr>
            </a:lvl4pPr>
            <a:lvl5pPr marL="9525" indent="0" algn="l">
              <a:lnSpc>
                <a:spcPct val="110000"/>
              </a:lnSpc>
              <a:spcBef>
                <a:spcPts val="1000"/>
              </a:spcBef>
              <a:buFontTx/>
              <a:buNone/>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Oval 3">
            <a:extLst>
              <a:ext uri="{FF2B5EF4-FFF2-40B4-BE49-F238E27FC236}">
                <a16:creationId xmlns:a16="http://schemas.microsoft.com/office/drawing/2014/main" id="{63D50AFE-29D0-7A93-4212-1A3042EEF15C}"/>
              </a:ext>
            </a:extLst>
          </p:cNvPr>
          <p:cNvSpPr/>
          <p:nvPr userDrawn="1"/>
        </p:nvSpPr>
        <p:spPr>
          <a:xfrm>
            <a:off x="1303018" y="1224278"/>
            <a:ext cx="1407161" cy="1407161"/>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2">
            <a:extLst>
              <a:ext uri="{FF2B5EF4-FFF2-40B4-BE49-F238E27FC236}">
                <a16:creationId xmlns:a16="http://schemas.microsoft.com/office/drawing/2014/main" id="{31A13E9A-2715-8EBA-4E13-1C31A3EDB721}"/>
              </a:ext>
            </a:extLst>
          </p:cNvPr>
          <p:cNvSpPr>
            <a:spLocks noGrp="1"/>
          </p:cNvSpPr>
          <p:nvPr>
            <p:ph idx="16"/>
          </p:nvPr>
        </p:nvSpPr>
        <p:spPr>
          <a:xfrm>
            <a:off x="406398" y="3078480"/>
            <a:ext cx="3200400" cy="2922115"/>
          </a:xfrm>
          <a:prstGeom prst="rect">
            <a:avLst/>
          </a:prstGeom>
        </p:spPr>
        <p:txBody>
          <a:bodyPr lIns="0">
            <a:noAutofit/>
          </a:bodyPr>
          <a:lstStyle>
            <a:lvl1pPr marL="0" indent="0" algn="l">
              <a:buFontTx/>
              <a:buNone/>
              <a:defRPr>
                <a:solidFill>
                  <a:schemeClr val="bg1"/>
                </a:solidFill>
              </a:defRPr>
            </a:lvl1pPr>
            <a:lvl2pPr marL="9525" indent="0" algn="l">
              <a:lnSpc>
                <a:spcPct val="110000"/>
              </a:lnSpc>
              <a:spcBef>
                <a:spcPts val="1000"/>
              </a:spcBef>
              <a:buFontTx/>
              <a:buNone/>
              <a:tabLst/>
              <a:defRPr>
                <a:solidFill>
                  <a:schemeClr val="bg1"/>
                </a:solidFill>
              </a:defRPr>
            </a:lvl2pPr>
            <a:lvl3pPr marL="9525" indent="0" algn="l">
              <a:lnSpc>
                <a:spcPct val="110000"/>
              </a:lnSpc>
              <a:spcBef>
                <a:spcPts val="1000"/>
              </a:spcBef>
              <a:buFontTx/>
              <a:buNone/>
              <a:tabLst>
                <a:tab pos="914400" algn="l"/>
              </a:tabLst>
              <a:defRPr>
                <a:solidFill>
                  <a:schemeClr val="bg1"/>
                </a:solidFill>
              </a:defRPr>
            </a:lvl3pPr>
            <a:lvl4pPr marL="9525" indent="0" algn="l">
              <a:lnSpc>
                <a:spcPct val="110000"/>
              </a:lnSpc>
              <a:spcBef>
                <a:spcPts val="1000"/>
              </a:spcBef>
              <a:buFontTx/>
              <a:buNone/>
              <a:tabLst/>
              <a:defRPr>
                <a:solidFill>
                  <a:schemeClr val="bg1"/>
                </a:solidFill>
              </a:defRPr>
            </a:lvl4pPr>
            <a:lvl5pPr marL="9525" indent="0" algn="l">
              <a:lnSpc>
                <a:spcPct val="110000"/>
              </a:lnSpc>
              <a:spcBef>
                <a:spcPts val="1000"/>
              </a:spcBef>
              <a:buFontTx/>
              <a:buNone/>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2">
            <a:extLst>
              <a:ext uri="{FF2B5EF4-FFF2-40B4-BE49-F238E27FC236}">
                <a16:creationId xmlns:a16="http://schemas.microsoft.com/office/drawing/2014/main" id="{4B0A826C-EBBB-FE14-5188-A3C8364619F7}"/>
              </a:ext>
            </a:extLst>
          </p:cNvPr>
          <p:cNvSpPr>
            <a:spLocks noGrp="1"/>
          </p:cNvSpPr>
          <p:nvPr>
            <p:ph idx="18"/>
          </p:nvPr>
        </p:nvSpPr>
        <p:spPr>
          <a:xfrm>
            <a:off x="8154745" y="3078480"/>
            <a:ext cx="3200400" cy="2922115"/>
          </a:xfrm>
          <a:prstGeom prst="rect">
            <a:avLst/>
          </a:prstGeom>
        </p:spPr>
        <p:txBody>
          <a:bodyPr lIns="0">
            <a:noAutofit/>
          </a:bodyPr>
          <a:lstStyle>
            <a:lvl1pPr marL="0" indent="0" algn="l">
              <a:buFontTx/>
              <a:buNone/>
              <a:defRPr>
                <a:solidFill>
                  <a:schemeClr val="bg1"/>
                </a:solidFill>
              </a:defRPr>
            </a:lvl1pPr>
            <a:lvl2pPr marL="9525" indent="0" algn="l">
              <a:lnSpc>
                <a:spcPct val="110000"/>
              </a:lnSpc>
              <a:spcBef>
                <a:spcPts val="1000"/>
              </a:spcBef>
              <a:buFontTx/>
              <a:buNone/>
              <a:tabLst/>
              <a:defRPr>
                <a:solidFill>
                  <a:schemeClr val="bg1"/>
                </a:solidFill>
              </a:defRPr>
            </a:lvl2pPr>
            <a:lvl3pPr marL="9525" indent="0" algn="l">
              <a:lnSpc>
                <a:spcPct val="110000"/>
              </a:lnSpc>
              <a:spcBef>
                <a:spcPts val="1000"/>
              </a:spcBef>
              <a:buFontTx/>
              <a:buNone/>
              <a:tabLst>
                <a:tab pos="914400" algn="l"/>
              </a:tabLst>
              <a:defRPr>
                <a:solidFill>
                  <a:schemeClr val="bg1"/>
                </a:solidFill>
              </a:defRPr>
            </a:lvl3pPr>
            <a:lvl4pPr marL="9525" indent="0" algn="l">
              <a:lnSpc>
                <a:spcPct val="110000"/>
              </a:lnSpc>
              <a:spcBef>
                <a:spcPts val="1000"/>
              </a:spcBef>
              <a:buFontTx/>
              <a:buNone/>
              <a:tabLst/>
              <a:defRPr>
                <a:solidFill>
                  <a:schemeClr val="bg1"/>
                </a:solidFill>
              </a:defRPr>
            </a:lvl4pPr>
            <a:lvl5pPr marL="9525" indent="0" algn="l">
              <a:lnSpc>
                <a:spcPct val="110000"/>
              </a:lnSpc>
              <a:spcBef>
                <a:spcPts val="1000"/>
              </a:spcBef>
              <a:buFontTx/>
              <a:buNone/>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Oval 15">
            <a:extLst>
              <a:ext uri="{FF2B5EF4-FFF2-40B4-BE49-F238E27FC236}">
                <a16:creationId xmlns:a16="http://schemas.microsoft.com/office/drawing/2014/main" id="{5C80F9EB-6F32-94A3-43AE-8EFDF9535E25}"/>
              </a:ext>
            </a:extLst>
          </p:cNvPr>
          <p:cNvSpPr/>
          <p:nvPr userDrawn="1"/>
        </p:nvSpPr>
        <p:spPr>
          <a:xfrm>
            <a:off x="5177191" y="1193798"/>
            <a:ext cx="1407161" cy="1407161"/>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C4B4A598-D6B8-8BEF-BDC0-238E86290119}"/>
              </a:ext>
            </a:extLst>
          </p:cNvPr>
          <p:cNvSpPr/>
          <p:nvPr userDrawn="1"/>
        </p:nvSpPr>
        <p:spPr>
          <a:xfrm>
            <a:off x="9051365" y="1153158"/>
            <a:ext cx="1407161" cy="1407161"/>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nline Image Placeholder 17">
            <a:extLst>
              <a:ext uri="{FF2B5EF4-FFF2-40B4-BE49-F238E27FC236}">
                <a16:creationId xmlns:a16="http://schemas.microsoft.com/office/drawing/2014/main" id="{A6EAC705-C7A0-8C47-5D06-DB2A295EADFC}"/>
              </a:ext>
            </a:extLst>
          </p:cNvPr>
          <p:cNvSpPr>
            <a:spLocks noGrp="1"/>
          </p:cNvSpPr>
          <p:nvPr>
            <p:ph type="clipArt" sz="quarter" idx="23" hasCustomPrompt="1"/>
          </p:nvPr>
        </p:nvSpPr>
        <p:spPr>
          <a:xfrm>
            <a:off x="1377949" y="1307720"/>
            <a:ext cx="1257299" cy="1257299"/>
          </a:xfrm>
          <a:noFill/>
        </p:spPr>
        <p:txBody>
          <a:bodyPr anchor="ctr">
            <a:normAutofit/>
          </a:bodyPr>
          <a:lstStyle>
            <a:lvl1pPr marL="0" indent="0" algn="ctr">
              <a:buNone/>
              <a:defRPr sz="1800"/>
            </a:lvl1pPr>
          </a:lstStyle>
          <a:p>
            <a:r>
              <a:rPr lang="en-US" dirty="0"/>
              <a:t>ICON</a:t>
            </a:r>
          </a:p>
        </p:txBody>
      </p:sp>
      <p:sp>
        <p:nvSpPr>
          <p:cNvPr id="19" name="Online Image Placeholder 17">
            <a:extLst>
              <a:ext uri="{FF2B5EF4-FFF2-40B4-BE49-F238E27FC236}">
                <a16:creationId xmlns:a16="http://schemas.microsoft.com/office/drawing/2014/main" id="{B66C4FF5-1149-ACAE-D177-1846A498D778}"/>
              </a:ext>
            </a:extLst>
          </p:cNvPr>
          <p:cNvSpPr>
            <a:spLocks noGrp="1"/>
          </p:cNvSpPr>
          <p:nvPr>
            <p:ph type="clipArt" sz="quarter" idx="24" hasCustomPrompt="1"/>
          </p:nvPr>
        </p:nvSpPr>
        <p:spPr>
          <a:xfrm>
            <a:off x="5252122" y="1307720"/>
            <a:ext cx="1257299" cy="1257299"/>
          </a:xfrm>
          <a:noFill/>
        </p:spPr>
        <p:txBody>
          <a:bodyPr anchor="ctr">
            <a:normAutofit/>
          </a:bodyPr>
          <a:lstStyle>
            <a:lvl1pPr marL="0" indent="0" algn="ctr">
              <a:buNone/>
              <a:defRPr sz="1800"/>
            </a:lvl1pPr>
          </a:lstStyle>
          <a:p>
            <a:r>
              <a:rPr lang="en-US" dirty="0"/>
              <a:t>ICON</a:t>
            </a:r>
          </a:p>
        </p:txBody>
      </p:sp>
      <p:sp>
        <p:nvSpPr>
          <p:cNvPr id="20" name="Online Image Placeholder 17">
            <a:extLst>
              <a:ext uri="{FF2B5EF4-FFF2-40B4-BE49-F238E27FC236}">
                <a16:creationId xmlns:a16="http://schemas.microsoft.com/office/drawing/2014/main" id="{5FE9FBA2-7A42-C9EC-B249-B5BB44CC3412}"/>
              </a:ext>
            </a:extLst>
          </p:cNvPr>
          <p:cNvSpPr>
            <a:spLocks noGrp="1"/>
          </p:cNvSpPr>
          <p:nvPr>
            <p:ph type="clipArt" sz="quarter" idx="26" hasCustomPrompt="1"/>
          </p:nvPr>
        </p:nvSpPr>
        <p:spPr>
          <a:xfrm>
            <a:off x="9126296" y="1307720"/>
            <a:ext cx="1257299" cy="1257299"/>
          </a:xfrm>
          <a:noFill/>
        </p:spPr>
        <p:txBody>
          <a:bodyPr anchor="ctr">
            <a:normAutofit/>
          </a:bodyPr>
          <a:lstStyle>
            <a:lvl1pPr marL="0" indent="0" algn="ctr">
              <a:buNone/>
              <a:defRPr sz="1800"/>
            </a:lvl1pPr>
          </a:lstStyle>
          <a:p>
            <a:r>
              <a:rPr lang="en-US" dirty="0"/>
              <a:t>ICON</a:t>
            </a:r>
          </a:p>
        </p:txBody>
      </p:sp>
    </p:spTree>
    <p:extLst>
      <p:ext uri="{BB962C8B-B14F-4D97-AF65-F5344CB8AC3E}">
        <p14:creationId xmlns:p14="http://schemas.microsoft.com/office/powerpoint/2010/main" val="32512614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412A5C-9984-04CD-23B4-1A98E4B18CF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D5E7BE2-BDAD-1B37-57F8-64DD7AE84182}"/>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C39F913-3691-7F6E-90E7-9976B7B6D066}"/>
              </a:ext>
            </a:extLst>
          </p:cNvPr>
          <p:cNvSpPr>
            <a:spLocks noGrp="1"/>
          </p:cNvSpPr>
          <p:nvPr>
            <p:ph type="dt" sz="half" idx="10"/>
          </p:nvPr>
        </p:nvSpPr>
        <p:spPr/>
        <p:txBody>
          <a:bodyPr/>
          <a:lstStyle/>
          <a:p>
            <a:fld id="{E70F03EF-1B26-4CB5-9825-8CC099987A64}" type="datetimeFigureOut">
              <a:rPr lang="en-US" smtClean="0"/>
              <a:t>12/4/2025</a:t>
            </a:fld>
            <a:endParaRPr lang="en-US"/>
          </a:p>
        </p:txBody>
      </p:sp>
      <p:sp>
        <p:nvSpPr>
          <p:cNvPr id="5" name="Footer Placeholder 4">
            <a:extLst>
              <a:ext uri="{FF2B5EF4-FFF2-40B4-BE49-F238E27FC236}">
                <a16:creationId xmlns:a16="http://schemas.microsoft.com/office/drawing/2014/main" id="{971530D6-9D15-0FCD-BD21-14573B1D99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E29191B-35F8-276D-B142-082B295F0157}"/>
              </a:ext>
            </a:extLst>
          </p:cNvPr>
          <p:cNvSpPr>
            <a:spLocks noGrp="1"/>
          </p:cNvSpPr>
          <p:nvPr>
            <p:ph type="sldNum" sz="quarter" idx="12"/>
          </p:nvPr>
        </p:nvSpPr>
        <p:spPr/>
        <p:txBody>
          <a:bodyPr/>
          <a:lstStyle/>
          <a:p>
            <a:fld id="{57F41D20-B101-41FF-95D5-3400EA16B204}" type="slidenum">
              <a:rPr lang="en-US" smtClean="0"/>
              <a:t>‹#›</a:t>
            </a:fld>
            <a:endParaRPr lang="en-US"/>
          </a:p>
        </p:txBody>
      </p:sp>
    </p:spTree>
    <p:extLst>
      <p:ext uri="{BB962C8B-B14F-4D97-AF65-F5344CB8AC3E}">
        <p14:creationId xmlns:p14="http://schemas.microsoft.com/office/powerpoint/2010/main" val="401058517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4_CIRCLES_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C8F80-8CDB-4649-7DF0-205F324F9A2C}"/>
              </a:ext>
            </a:extLst>
          </p:cNvPr>
          <p:cNvSpPr>
            <a:spLocks noGrp="1"/>
          </p:cNvSpPr>
          <p:nvPr>
            <p:ph type="title"/>
          </p:nvPr>
        </p:nvSpPr>
        <p:spPr>
          <a:xfrm>
            <a:off x="301083" y="365126"/>
            <a:ext cx="11052717" cy="928416"/>
          </a:xfrm>
          <a:prstGeom prst="rect">
            <a:avLst/>
          </a:prstGeom>
        </p:spPr>
        <p:txBody>
          <a:bodyPr lIns="0" anchor="t">
            <a:noAutofit/>
          </a:bodyPr>
          <a:lstStyle>
            <a:lvl1pPr>
              <a:defRPr sz="3600" b="1">
                <a:solidFill>
                  <a:schemeClr val="accent2"/>
                </a:solidFill>
              </a:defRPr>
            </a:lvl1pPr>
          </a:lstStyle>
          <a:p>
            <a:r>
              <a:rPr lang="en-US"/>
              <a:t>Click to edit Master title style</a:t>
            </a:r>
            <a:endParaRPr lang="en-US" dirty="0"/>
          </a:p>
        </p:txBody>
      </p:sp>
      <p:cxnSp>
        <p:nvCxnSpPr>
          <p:cNvPr id="10" name="Straight Connector 9">
            <a:extLst>
              <a:ext uri="{FF2B5EF4-FFF2-40B4-BE49-F238E27FC236}">
                <a16:creationId xmlns:a16="http://schemas.microsoft.com/office/drawing/2014/main" id="{B4D3F003-1916-B162-B73C-40F4120119AF}"/>
              </a:ext>
            </a:extLst>
          </p:cNvPr>
          <p:cNvCxnSpPr>
            <a:cxnSpLocks/>
          </p:cNvCxnSpPr>
          <p:nvPr userDrawn="1"/>
        </p:nvCxnSpPr>
        <p:spPr>
          <a:xfrm>
            <a:off x="299763" y="62610"/>
            <a:ext cx="964367" cy="0"/>
          </a:xfrm>
          <a:prstGeom prst="line">
            <a:avLst/>
          </a:prstGeom>
          <a:ln w="127000">
            <a:solidFill>
              <a:schemeClr val="accent4"/>
            </a:solidFill>
          </a:ln>
        </p:spPr>
        <p:style>
          <a:lnRef idx="2">
            <a:schemeClr val="accent1"/>
          </a:lnRef>
          <a:fillRef idx="0">
            <a:schemeClr val="accent1"/>
          </a:fillRef>
          <a:effectRef idx="1">
            <a:schemeClr val="accent1"/>
          </a:effectRef>
          <a:fontRef idx="minor">
            <a:schemeClr val="tx1"/>
          </a:fontRef>
        </p:style>
      </p:cxnSp>
      <p:sp>
        <p:nvSpPr>
          <p:cNvPr id="12" name="Slide Number Placeholder 5">
            <a:extLst>
              <a:ext uri="{FF2B5EF4-FFF2-40B4-BE49-F238E27FC236}">
                <a16:creationId xmlns:a16="http://schemas.microsoft.com/office/drawing/2014/main" id="{D43EF9F3-411A-06C2-F7D9-4260C7884981}"/>
              </a:ext>
            </a:extLst>
          </p:cNvPr>
          <p:cNvSpPr>
            <a:spLocks noGrp="1"/>
          </p:cNvSpPr>
          <p:nvPr>
            <p:ph type="sldNum" sz="quarter" idx="4"/>
          </p:nvPr>
        </p:nvSpPr>
        <p:spPr>
          <a:xfrm>
            <a:off x="11694160" y="6356350"/>
            <a:ext cx="497840" cy="501650"/>
          </a:xfrm>
          <a:prstGeom prst="rect">
            <a:avLst/>
          </a:prstGeom>
        </p:spPr>
        <p:txBody>
          <a:bodyPr anchor="ctr"/>
          <a:lstStyle>
            <a:lvl1pPr algn="ctr">
              <a:defRPr sz="1400"/>
            </a:lvl1pPr>
          </a:lstStyle>
          <a:p>
            <a:fld id="{8CD163E1-72E7-7944-A73E-F4FF5EB080ED}" type="slidenum">
              <a:rPr lang="en-US" smtClean="0"/>
              <a:pPr/>
              <a:t>‹#›</a:t>
            </a:fld>
            <a:endParaRPr lang="en-US" dirty="0"/>
          </a:p>
        </p:txBody>
      </p:sp>
      <p:sp>
        <p:nvSpPr>
          <p:cNvPr id="5" name="Content Placeholder 2">
            <a:extLst>
              <a:ext uri="{FF2B5EF4-FFF2-40B4-BE49-F238E27FC236}">
                <a16:creationId xmlns:a16="http://schemas.microsoft.com/office/drawing/2014/main" id="{FC42B650-D3D8-C316-58A2-79B7D17AC3DD}"/>
              </a:ext>
            </a:extLst>
          </p:cNvPr>
          <p:cNvSpPr>
            <a:spLocks noGrp="1"/>
          </p:cNvSpPr>
          <p:nvPr>
            <p:ph idx="15"/>
          </p:nvPr>
        </p:nvSpPr>
        <p:spPr>
          <a:xfrm>
            <a:off x="3354941" y="3078480"/>
            <a:ext cx="2103121" cy="2922115"/>
          </a:xfrm>
          <a:prstGeom prst="rect">
            <a:avLst/>
          </a:prstGeom>
        </p:spPr>
        <p:txBody>
          <a:bodyPr lIns="0">
            <a:noAutofit/>
          </a:bodyPr>
          <a:lstStyle>
            <a:lvl1pPr marL="0" indent="0" algn="l">
              <a:buFontTx/>
              <a:buNone/>
              <a:defRPr>
                <a:solidFill>
                  <a:schemeClr val="tx1"/>
                </a:solidFill>
              </a:defRPr>
            </a:lvl1pPr>
            <a:lvl2pPr marL="9525" indent="0" algn="l">
              <a:lnSpc>
                <a:spcPct val="110000"/>
              </a:lnSpc>
              <a:spcBef>
                <a:spcPts val="1000"/>
              </a:spcBef>
              <a:buFontTx/>
              <a:buNone/>
              <a:tabLst/>
              <a:defRPr>
                <a:solidFill>
                  <a:schemeClr val="tx1"/>
                </a:solidFill>
              </a:defRPr>
            </a:lvl2pPr>
            <a:lvl3pPr marL="9525" indent="0" algn="l">
              <a:lnSpc>
                <a:spcPct val="110000"/>
              </a:lnSpc>
              <a:spcBef>
                <a:spcPts val="1000"/>
              </a:spcBef>
              <a:buFontTx/>
              <a:buNone/>
              <a:tabLst>
                <a:tab pos="914400" algn="l"/>
              </a:tabLst>
              <a:defRPr>
                <a:solidFill>
                  <a:schemeClr val="tx1"/>
                </a:solidFill>
              </a:defRPr>
            </a:lvl3pPr>
            <a:lvl4pPr marL="9525" indent="0" algn="l">
              <a:lnSpc>
                <a:spcPct val="110000"/>
              </a:lnSpc>
              <a:spcBef>
                <a:spcPts val="1000"/>
              </a:spcBef>
              <a:buFontTx/>
              <a:buNone/>
              <a:tabLst/>
              <a:defRPr>
                <a:solidFill>
                  <a:schemeClr val="tx1"/>
                </a:solidFill>
              </a:defRPr>
            </a:lvl4pPr>
            <a:lvl5pPr marL="9525" indent="0" algn="l">
              <a:lnSpc>
                <a:spcPct val="110000"/>
              </a:lnSpc>
              <a:spcBef>
                <a:spcPts val="1000"/>
              </a:spcBef>
              <a:buFontTx/>
              <a:buNone/>
              <a:tabLst/>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Oval 5">
            <a:extLst>
              <a:ext uri="{FF2B5EF4-FFF2-40B4-BE49-F238E27FC236}">
                <a16:creationId xmlns:a16="http://schemas.microsoft.com/office/drawing/2014/main" id="{7378FCC6-26D7-7558-BC9F-CD0164B40B18}"/>
              </a:ext>
            </a:extLst>
          </p:cNvPr>
          <p:cNvSpPr/>
          <p:nvPr userDrawn="1"/>
        </p:nvSpPr>
        <p:spPr>
          <a:xfrm>
            <a:off x="754379" y="1224278"/>
            <a:ext cx="1407161" cy="1407161"/>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2">
            <a:extLst>
              <a:ext uri="{FF2B5EF4-FFF2-40B4-BE49-F238E27FC236}">
                <a16:creationId xmlns:a16="http://schemas.microsoft.com/office/drawing/2014/main" id="{589C68AF-FD33-6970-3232-8DF917B6334E}"/>
              </a:ext>
            </a:extLst>
          </p:cNvPr>
          <p:cNvSpPr>
            <a:spLocks noGrp="1"/>
          </p:cNvSpPr>
          <p:nvPr>
            <p:ph idx="16"/>
          </p:nvPr>
        </p:nvSpPr>
        <p:spPr>
          <a:xfrm>
            <a:off x="406399" y="3078480"/>
            <a:ext cx="2103121" cy="2922115"/>
          </a:xfrm>
          <a:prstGeom prst="rect">
            <a:avLst/>
          </a:prstGeom>
        </p:spPr>
        <p:txBody>
          <a:bodyPr lIns="0">
            <a:noAutofit/>
          </a:bodyPr>
          <a:lstStyle>
            <a:lvl1pPr marL="0" indent="0" algn="l">
              <a:buFontTx/>
              <a:buNone/>
              <a:defRPr>
                <a:solidFill>
                  <a:schemeClr val="tx1"/>
                </a:solidFill>
              </a:defRPr>
            </a:lvl1pPr>
            <a:lvl2pPr marL="9525" indent="0" algn="l">
              <a:lnSpc>
                <a:spcPct val="110000"/>
              </a:lnSpc>
              <a:spcBef>
                <a:spcPts val="1000"/>
              </a:spcBef>
              <a:buFontTx/>
              <a:buNone/>
              <a:tabLst/>
              <a:defRPr>
                <a:solidFill>
                  <a:schemeClr val="tx1"/>
                </a:solidFill>
              </a:defRPr>
            </a:lvl2pPr>
            <a:lvl3pPr marL="9525" indent="0" algn="l">
              <a:lnSpc>
                <a:spcPct val="110000"/>
              </a:lnSpc>
              <a:spcBef>
                <a:spcPts val="1000"/>
              </a:spcBef>
              <a:buFontTx/>
              <a:buNone/>
              <a:tabLst>
                <a:tab pos="914400" algn="l"/>
              </a:tabLst>
              <a:defRPr>
                <a:solidFill>
                  <a:schemeClr val="tx1"/>
                </a:solidFill>
              </a:defRPr>
            </a:lvl3pPr>
            <a:lvl4pPr marL="9525" indent="0" algn="l">
              <a:lnSpc>
                <a:spcPct val="110000"/>
              </a:lnSpc>
              <a:spcBef>
                <a:spcPts val="1000"/>
              </a:spcBef>
              <a:buFontTx/>
              <a:buNone/>
              <a:tabLst/>
              <a:defRPr>
                <a:solidFill>
                  <a:schemeClr val="tx1"/>
                </a:solidFill>
              </a:defRPr>
            </a:lvl4pPr>
            <a:lvl5pPr marL="9525" indent="0" algn="l">
              <a:lnSpc>
                <a:spcPct val="110000"/>
              </a:lnSpc>
              <a:spcBef>
                <a:spcPts val="1000"/>
              </a:spcBef>
              <a:buFontTx/>
              <a:buNone/>
              <a:tabLst/>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2">
            <a:extLst>
              <a:ext uri="{FF2B5EF4-FFF2-40B4-BE49-F238E27FC236}">
                <a16:creationId xmlns:a16="http://schemas.microsoft.com/office/drawing/2014/main" id="{BCD862F6-821D-1A0D-B7DE-3E03DBE4D8E5}"/>
              </a:ext>
            </a:extLst>
          </p:cNvPr>
          <p:cNvSpPr>
            <a:spLocks noGrp="1"/>
          </p:cNvSpPr>
          <p:nvPr>
            <p:ph idx="17"/>
          </p:nvPr>
        </p:nvSpPr>
        <p:spPr>
          <a:xfrm>
            <a:off x="6303483" y="3078480"/>
            <a:ext cx="2103121" cy="2922115"/>
          </a:xfrm>
          <a:prstGeom prst="rect">
            <a:avLst/>
          </a:prstGeom>
        </p:spPr>
        <p:txBody>
          <a:bodyPr lIns="0">
            <a:noAutofit/>
          </a:bodyPr>
          <a:lstStyle>
            <a:lvl1pPr marL="0" indent="0" algn="l">
              <a:buFontTx/>
              <a:buNone/>
              <a:defRPr>
                <a:solidFill>
                  <a:schemeClr val="tx1"/>
                </a:solidFill>
              </a:defRPr>
            </a:lvl1pPr>
            <a:lvl2pPr marL="9525" indent="0" algn="l">
              <a:lnSpc>
                <a:spcPct val="110000"/>
              </a:lnSpc>
              <a:spcBef>
                <a:spcPts val="1000"/>
              </a:spcBef>
              <a:buFontTx/>
              <a:buNone/>
              <a:tabLst/>
              <a:defRPr>
                <a:solidFill>
                  <a:schemeClr val="tx1"/>
                </a:solidFill>
              </a:defRPr>
            </a:lvl2pPr>
            <a:lvl3pPr marL="9525" indent="0" algn="l">
              <a:lnSpc>
                <a:spcPct val="110000"/>
              </a:lnSpc>
              <a:spcBef>
                <a:spcPts val="1000"/>
              </a:spcBef>
              <a:buFontTx/>
              <a:buNone/>
              <a:tabLst>
                <a:tab pos="914400" algn="l"/>
              </a:tabLst>
              <a:defRPr>
                <a:solidFill>
                  <a:schemeClr val="tx1"/>
                </a:solidFill>
              </a:defRPr>
            </a:lvl3pPr>
            <a:lvl4pPr marL="9525" indent="0" algn="l">
              <a:lnSpc>
                <a:spcPct val="110000"/>
              </a:lnSpc>
              <a:spcBef>
                <a:spcPts val="1000"/>
              </a:spcBef>
              <a:buFontTx/>
              <a:buNone/>
              <a:tabLst/>
              <a:defRPr>
                <a:solidFill>
                  <a:schemeClr val="tx1"/>
                </a:solidFill>
              </a:defRPr>
            </a:lvl4pPr>
            <a:lvl5pPr marL="9525" indent="0" algn="l">
              <a:lnSpc>
                <a:spcPct val="110000"/>
              </a:lnSpc>
              <a:spcBef>
                <a:spcPts val="1000"/>
              </a:spcBef>
              <a:buFontTx/>
              <a:buNone/>
              <a:tabLst/>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2">
            <a:extLst>
              <a:ext uri="{FF2B5EF4-FFF2-40B4-BE49-F238E27FC236}">
                <a16:creationId xmlns:a16="http://schemas.microsoft.com/office/drawing/2014/main" id="{370F0E24-9A86-BF62-40C6-733119D290A0}"/>
              </a:ext>
            </a:extLst>
          </p:cNvPr>
          <p:cNvSpPr>
            <a:spLocks noGrp="1"/>
          </p:cNvSpPr>
          <p:nvPr>
            <p:ph idx="18"/>
          </p:nvPr>
        </p:nvSpPr>
        <p:spPr>
          <a:xfrm>
            <a:off x="9252024" y="3078480"/>
            <a:ext cx="2103121" cy="2922115"/>
          </a:xfrm>
          <a:prstGeom prst="rect">
            <a:avLst/>
          </a:prstGeom>
        </p:spPr>
        <p:txBody>
          <a:bodyPr lIns="0">
            <a:noAutofit/>
          </a:bodyPr>
          <a:lstStyle>
            <a:lvl1pPr marL="0" indent="0" algn="l">
              <a:buFontTx/>
              <a:buNone/>
              <a:defRPr>
                <a:solidFill>
                  <a:schemeClr val="tx1"/>
                </a:solidFill>
              </a:defRPr>
            </a:lvl1pPr>
            <a:lvl2pPr marL="9525" indent="0" algn="l">
              <a:lnSpc>
                <a:spcPct val="110000"/>
              </a:lnSpc>
              <a:spcBef>
                <a:spcPts val="1000"/>
              </a:spcBef>
              <a:buFontTx/>
              <a:buNone/>
              <a:tabLst/>
              <a:defRPr>
                <a:solidFill>
                  <a:schemeClr val="tx1"/>
                </a:solidFill>
              </a:defRPr>
            </a:lvl2pPr>
            <a:lvl3pPr marL="9525" indent="0" algn="l">
              <a:lnSpc>
                <a:spcPct val="110000"/>
              </a:lnSpc>
              <a:spcBef>
                <a:spcPts val="1000"/>
              </a:spcBef>
              <a:buFontTx/>
              <a:buNone/>
              <a:tabLst>
                <a:tab pos="914400" algn="l"/>
              </a:tabLst>
              <a:defRPr>
                <a:solidFill>
                  <a:schemeClr val="tx1"/>
                </a:solidFill>
              </a:defRPr>
            </a:lvl3pPr>
            <a:lvl4pPr marL="9525" indent="0" algn="l">
              <a:lnSpc>
                <a:spcPct val="110000"/>
              </a:lnSpc>
              <a:spcBef>
                <a:spcPts val="1000"/>
              </a:spcBef>
              <a:buFontTx/>
              <a:buNone/>
              <a:tabLst/>
              <a:defRPr>
                <a:solidFill>
                  <a:schemeClr val="tx1"/>
                </a:solidFill>
              </a:defRPr>
            </a:lvl4pPr>
            <a:lvl5pPr marL="9525" indent="0" algn="l">
              <a:lnSpc>
                <a:spcPct val="110000"/>
              </a:lnSpc>
              <a:spcBef>
                <a:spcPts val="1000"/>
              </a:spcBef>
              <a:buFontTx/>
              <a:buNone/>
              <a:tabLst/>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Oval 10">
            <a:extLst>
              <a:ext uri="{FF2B5EF4-FFF2-40B4-BE49-F238E27FC236}">
                <a16:creationId xmlns:a16="http://schemas.microsoft.com/office/drawing/2014/main" id="{E09A769E-BC1A-E8D7-9775-A702ECF06801}"/>
              </a:ext>
            </a:extLst>
          </p:cNvPr>
          <p:cNvSpPr/>
          <p:nvPr userDrawn="1"/>
        </p:nvSpPr>
        <p:spPr>
          <a:xfrm>
            <a:off x="3702921" y="1193798"/>
            <a:ext cx="1407161" cy="1407161"/>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DA76A8EC-0B64-041D-E18D-927D86BFF158}"/>
              </a:ext>
            </a:extLst>
          </p:cNvPr>
          <p:cNvSpPr/>
          <p:nvPr userDrawn="1"/>
        </p:nvSpPr>
        <p:spPr>
          <a:xfrm>
            <a:off x="6651463" y="1173478"/>
            <a:ext cx="1407161" cy="1407161"/>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BE9C8272-406E-904C-F47F-A3DAEA57C177}"/>
              </a:ext>
            </a:extLst>
          </p:cNvPr>
          <p:cNvSpPr/>
          <p:nvPr userDrawn="1"/>
        </p:nvSpPr>
        <p:spPr>
          <a:xfrm>
            <a:off x="9600004" y="1153158"/>
            <a:ext cx="1407161" cy="1407161"/>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nline Image Placeholder 17">
            <a:extLst>
              <a:ext uri="{FF2B5EF4-FFF2-40B4-BE49-F238E27FC236}">
                <a16:creationId xmlns:a16="http://schemas.microsoft.com/office/drawing/2014/main" id="{003A1F73-3061-7F71-AB46-78129BD35CE6}"/>
              </a:ext>
            </a:extLst>
          </p:cNvPr>
          <p:cNvSpPr>
            <a:spLocks noGrp="1"/>
          </p:cNvSpPr>
          <p:nvPr>
            <p:ph type="clipArt" sz="quarter" idx="23" hasCustomPrompt="1"/>
          </p:nvPr>
        </p:nvSpPr>
        <p:spPr>
          <a:xfrm>
            <a:off x="829310" y="1307720"/>
            <a:ext cx="1257299" cy="1257299"/>
          </a:xfrm>
          <a:noFill/>
        </p:spPr>
        <p:txBody>
          <a:bodyPr anchor="ctr">
            <a:normAutofit/>
          </a:bodyPr>
          <a:lstStyle>
            <a:lvl1pPr marL="0" indent="0" algn="ctr">
              <a:buNone/>
              <a:defRPr sz="1800"/>
            </a:lvl1pPr>
          </a:lstStyle>
          <a:p>
            <a:r>
              <a:rPr lang="en-US" dirty="0"/>
              <a:t>ICON</a:t>
            </a:r>
          </a:p>
        </p:txBody>
      </p:sp>
      <p:sp>
        <p:nvSpPr>
          <p:cNvPr id="23" name="Online Image Placeholder 17">
            <a:extLst>
              <a:ext uri="{FF2B5EF4-FFF2-40B4-BE49-F238E27FC236}">
                <a16:creationId xmlns:a16="http://schemas.microsoft.com/office/drawing/2014/main" id="{AFA7800A-51D0-6B9A-F910-7850F26B02A7}"/>
              </a:ext>
            </a:extLst>
          </p:cNvPr>
          <p:cNvSpPr>
            <a:spLocks noGrp="1"/>
          </p:cNvSpPr>
          <p:nvPr>
            <p:ph type="clipArt" sz="quarter" idx="24" hasCustomPrompt="1"/>
          </p:nvPr>
        </p:nvSpPr>
        <p:spPr>
          <a:xfrm>
            <a:off x="3777852" y="1307720"/>
            <a:ext cx="1257299" cy="1257299"/>
          </a:xfrm>
          <a:noFill/>
        </p:spPr>
        <p:txBody>
          <a:bodyPr anchor="ctr">
            <a:normAutofit/>
          </a:bodyPr>
          <a:lstStyle>
            <a:lvl1pPr marL="0" indent="0" algn="ctr">
              <a:buNone/>
              <a:defRPr sz="1800"/>
            </a:lvl1pPr>
          </a:lstStyle>
          <a:p>
            <a:r>
              <a:rPr lang="en-US" dirty="0"/>
              <a:t>ICON</a:t>
            </a:r>
          </a:p>
        </p:txBody>
      </p:sp>
      <p:sp>
        <p:nvSpPr>
          <p:cNvPr id="24" name="Online Image Placeholder 17">
            <a:extLst>
              <a:ext uri="{FF2B5EF4-FFF2-40B4-BE49-F238E27FC236}">
                <a16:creationId xmlns:a16="http://schemas.microsoft.com/office/drawing/2014/main" id="{DDA8F5F9-A199-FD74-F3ED-BF5FEAD4D5F9}"/>
              </a:ext>
            </a:extLst>
          </p:cNvPr>
          <p:cNvSpPr>
            <a:spLocks noGrp="1"/>
          </p:cNvSpPr>
          <p:nvPr>
            <p:ph type="clipArt" sz="quarter" idx="25" hasCustomPrompt="1"/>
          </p:nvPr>
        </p:nvSpPr>
        <p:spPr>
          <a:xfrm>
            <a:off x="6726394" y="1307720"/>
            <a:ext cx="1257299" cy="1257299"/>
          </a:xfrm>
          <a:noFill/>
        </p:spPr>
        <p:txBody>
          <a:bodyPr anchor="ctr">
            <a:normAutofit/>
          </a:bodyPr>
          <a:lstStyle>
            <a:lvl1pPr marL="0" indent="0" algn="ctr">
              <a:buNone/>
              <a:defRPr sz="1800"/>
            </a:lvl1pPr>
          </a:lstStyle>
          <a:p>
            <a:r>
              <a:rPr lang="en-US" dirty="0"/>
              <a:t>ICON</a:t>
            </a:r>
          </a:p>
        </p:txBody>
      </p:sp>
      <p:sp>
        <p:nvSpPr>
          <p:cNvPr id="25" name="Online Image Placeholder 17">
            <a:extLst>
              <a:ext uri="{FF2B5EF4-FFF2-40B4-BE49-F238E27FC236}">
                <a16:creationId xmlns:a16="http://schemas.microsoft.com/office/drawing/2014/main" id="{6FF24F60-0BF9-0571-31E0-DCC7F325E8EC}"/>
              </a:ext>
            </a:extLst>
          </p:cNvPr>
          <p:cNvSpPr>
            <a:spLocks noGrp="1"/>
          </p:cNvSpPr>
          <p:nvPr>
            <p:ph type="clipArt" sz="quarter" idx="26" hasCustomPrompt="1"/>
          </p:nvPr>
        </p:nvSpPr>
        <p:spPr>
          <a:xfrm>
            <a:off x="9674934" y="1307720"/>
            <a:ext cx="1257299" cy="1257299"/>
          </a:xfrm>
          <a:noFill/>
        </p:spPr>
        <p:txBody>
          <a:bodyPr anchor="ctr">
            <a:normAutofit/>
          </a:bodyPr>
          <a:lstStyle>
            <a:lvl1pPr marL="0" indent="0" algn="ctr">
              <a:buNone/>
              <a:defRPr sz="1800"/>
            </a:lvl1pPr>
          </a:lstStyle>
          <a:p>
            <a:r>
              <a:rPr lang="en-US" dirty="0"/>
              <a:t>ICON</a:t>
            </a:r>
          </a:p>
        </p:txBody>
      </p:sp>
    </p:spTree>
    <p:extLst>
      <p:ext uri="{BB962C8B-B14F-4D97-AF65-F5344CB8AC3E}">
        <p14:creationId xmlns:p14="http://schemas.microsoft.com/office/powerpoint/2010/main" val="111065608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4_CIRCLES_REVERS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0BD388B-EE99-1FFB-AF56-D6E34D847D7B}"/>
              </a:ext>
            </a:extLst>
          </p:cNvPr>
          <p:cNvSpPr/>
          <p:nvPr userDrawn="1"/>
        </p:nvSpPr>
        <p:spPr>
          <a:xfrm>
            <a:off x="0" y="0"/>
            <a:ext cx="12192000" cy="6356351"/>
          </a:xfrm>
          <a:prstGeom prst="rect">
            <a:avLst/>
          </a:prstGeom>
          <a:solidFill>
            <a:srgbClr val="0C30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3EBCF0F-3D6E-DFAD-BD14-4EF2F2A6329F}"/>
              </a:ext>
            </a:extLst>
          </p:cNvPr>
          <p:cNvSpPr>
            <a:spLocks noGrp="1"/>
          </p:cNvSpPr>
          <p:nvPr>
            <p:ph type="title"/>
          </p:nvPr>
        </p:nvSpPr>
        <p:spPr>
          <a:xfrm>
            <a:off x="264160" y="312235"/>
            <a:ext cx="11588750" cy="791736"/>
          </a:xfrm>
          <a:prstGeom prst="rect">
            <a:avLst/>
          </a:prstGeom>
        </p:spPr>
        <p:txBody>
          <a:bodyPr lIns="0" anchor="t">
            <a:noAutofit/>
          </a:bodyPr>
          <a:lstStyle>
            <a:lvl1pPr>
              <a:defRPr sz="3600" b="1">
                <a:solidFill>
                  <a:schemeClr val="bg1"/>
                </a:solidFill>
              </a:defRPr>
            </a:lvl1pPr>
          </a:lstStyle>
          <a:p>
            <a:r>
              <a:rPr lang="en-US"/>
              <a:t>Click to edit Master title style</a:t>
            </a:r>
            <a:endParaRPr lang="en-US" dirty="0"/>
          </a:p>
        </p:txBody>
      </p:sp>
      <p:cxnSp>
        <p:nvCxnSpPr>
          <p:cNvPr id="9" name="Straight Connector 8">
            <a:extLst>
              <a:ext uri="{FF2B5EF4-FFF2-40B4-BE49-F238E27FC236}">
                <a16:creationId xmlns:a16="http://schemas.microsoft.com/office/drawing/2014/main" id="{6C10EC15-E4AA-CC4C-7622-26471DBBD202}"/>
              </a:ext>
            </a:extLst>
          </p:cNvPr>
          <p:cNvCxnSpPr>
            <a:cxnSpLocks/>
          </p:cNvCxnSpPr>
          <p:nvPr userDrawn="1"/>
        </p:nvCxnSpPr>
        <p:spPr>
          <a:xfrm>
            <a:off x="299763" y="62610"/>
            <a:ext cx="964367" cy="0"/>
          </a:xfrm>
          <a:prstGeom prst="line">
            <a:avLst/>
          </a:prstGeom>
          <a:ln w="127000">
            <a:solidFill>
              <a:schemeClr val="accent4"/>
            </a:solidFill>
          </a:ln>
        </p:spPr>
        <p:style>
          <a:lnRef idx="2">
            <a:schemeClr val="accent1"/>
          </a:lnRef>
          <a:fillRef idx="0">
            <a:schemeClr val="accent1"/>
          </a:fillRef>
          <a:effectRef idx="1">
            <a:schemeClr val="accent1"/>
          </a:effectRef>
          <a:fontRef idx="minor">
            <a:schemeClr val="tx1"/>
          </a:fontRef>
        </p:style>
      </p:cxnSp>
      <p:sp>
        <p:nvSpPr>
          <p:cNvPr id="21" name="Content Placeholder 2">
            <a:extLst>
              <a:ext uri="{FF2B5EF4-FFF2-40B4-BE49-F238E27FC236}">
                <a16:creationId xmlns:a16="http://schemas.microsoft.com/office/drawing/2014/main" id="{CEA7B9A3-90CD-3645-98E0-0B20D6282477}"/>
              </a:ext>
            </a:extLst>
          </p:cNvPr>
          <p:cNvSpPr>
            <a:spLocks noGrp="1"/>
          </p:cNvSpPr>
          <p:nvPr>
            <p:ph idx="15"/>
          </p:nvPr>
        </p:nvSpPr>
        <p:spPr>
          <a:xfrm>
            <a:off x="3354941" y="3078480"/>
            <a:ext cx="2103121" cy="2922115"/>
          </a:xfrm>
          <a:prstGeom prst="rect">
            <a:avLst/>
          </a:prstGeom>
        </p:spPr>
        <p:txBody>
          <a:bodyPr lIns="0">
            <a:noAutofit/>
          </a:bodyPr>
          <a:lstStyle>
            <a:lvl1pPr marL="0" indent="0" algn="l">
              <a:buFontTx/>
              <a:buNone/>
              <a:defRPr>
                <a:solidFill>
                  <a:schemeClr val="bg1"/>
                </a:solidFill>
              </a:defRPr>
            </a:lvl1pPr>
            <a:lvl2pPr marL="9525" indent="0" algn="l">
              <a:lnSpc>
                <a:spcPct val="110000"/>
              </a:lnSpc>
              <a:spcBef>
                <a:spcPts val="1000"/>
              </a:spcBef>
              <a:buFontTx/>
              <a:buNone/>
              <a:tabLst/>
              <a:defRPr>
                <a:solidFill>
                  <a:schemeClr val="bg1"/>
                </a:solidFill>
              </a:defRPr>
            </a:lvl2pPr>
            <a:lvl3pPr marL="9525" indent="0" algn="l">
              <a:lnSpc>
                <a:spcPct val="110000"/>
              </a:lnSpc>
              <a:spcBef>
                <a:spcPts val="1000"/>
              </a:spcBef>
              <a:buFontTx/>
              <a:buNone/>
              <a:tabLst>
                <a:tab pos="914400" algn="l"/>
              </a:tabLst>
              <a:defRPr>
                <a:solidFill>
                  <a:schemeClr val="bg1"/>
                </a:solidFill>
              </a:defRPr>
            </a:lvl3pPr>
            <a:lvl4pPr marL="9525" indent="0" algn="l">
              <a:lnSpc>
                <a:spcPct val="110000"/>
              </a:lnSpc>
              <a:spcBef>
                <a:spcPts val="1000"/>
              </a:spcBef>
              <a:buFontTx/>
              <a:buNone/>
              <a:tabLst/>
              <a:defRPr>
                <a:solidFill>
                  <a:schemeClr val="bg1"/>
                </a:solidFill>
              </a:defRPr>
            </a:lvl4pPr>
            <a:lvl5pPr marL="9525" indent="0" algn="l">
              <a:lnSpc>
                <a:spcPct val="110000"/>
              </a:lnSpc>
              <a:spcBef>
                <a:spcPts val="1000"/>
              </a:spcBef>
              <a:buFontTx/>
              <a:buNone/>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Oval 13">
            <a:extLst>
              <a:ext uri="{FF2B5EF4-FFF2-40B4-BE49-F238E27FC236}">
                <a16:creationId xmlns:a16="http://schemas.microsoft.com/office/drawing/2014/main" id="{299E47F2-DBFB-83A4-1A86-E780F1B90F3B}"/>
              </a:ext>
            </a:extLst>
          </p:cNvPr>
          <p:cNvSpPr/>
          <p:nvPr userDrawn="1"/>
        </p:nvSpPr>
        <p:spPr>
          <a:xfrm>
            <a:off x="754379" y="1224278"/>
            <a:ext cx="1407161" cy="1407161"/>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Content Placeholder 2">
            <a:extLst>
              <a:ext uri="{FF2B5EF4-FFF2-40B4-BE49-F238E27FC236}">
                <a16:creationId xmlns:a16="http://schemas.microsoft.com/office/drawing/2014/main" id="{1E5B5A76-BBEC-672C-85D2-73F6E2C77B4F}"/>
              </a:ext>
            </a:extLst>
          </p:cNvPr>
          <p:cNvSpPr>
            <a:spLocks noGrp="1"/>
          </p:cNvSpPr>
          <p:nvPr>
            <p:ph idx="16"/>
          </p:nvPr>
        </p:nvSpPr>
        <p:spPr>
          <a:xfrm>
            <a:off x="406399" y="3078480"/>
            <a:ext cx="2103121" cy="2922115"/>
          </a:xfrm>
          <a:prstGeom prst="rect">
            <a:avLst/>
          </a:prstGeom>
        </p:spPr>
        <p:txBody>
          <a:bodyPr lIns="0">
            <a:noAutofit/>
          </a:bodyPr>
          <a:lstStyle>
            <a:lvl1pPr marL="0" indent="0" algn="l">
              <a:buFontTx/>
              <a:buNone/>
              <a:defRPr>
                <a:solidFill>
                  <a:schemeClr val="bg1"/>
                </a:solidFill>
              </a:defRPr>
            </a:lvl1pPr>
            <a:lvl2pPr marL="9525" indent="0" algn="l">
              <a:lnSpc>
                <a:spcPct val="110000"/>
              </a:lnSpc>
              <a:spcBef>
                <a:spcPts val="1000"/>
              </a:spcBef>
              <a:buFontTx/>
              <a:buNone/>
              <a:tabLst/>
              <a:defRPr>
                <a:solidFill>
                  <a:schemeClr val="bg1"/>
                </a:solidFill>
              </a:defRPr>
            </a:lvl2pPr>
            <a:lvl3pPr marL="9525" indent="0" algn="l">
              <a:lnSpc>
                <a:spcPct val="110000"/>
              </a:lnSpc>
              <a:spcBef>
                <a:spcPts val="1000"/>
              </a:spcBef>
              <a:buFontTx/>
              <a:buNone/>
              <a:tabLst>
                <a:tab pos="914400" algn="l"/>
              </a:tabLst>
              <a:defRPr>
                <a:solidFill>
                  <a:schemeClr val="bg1"/>
                </a:solidFill>
              </a:defRPr>
            </a:lvl3pPr>
            <a:lvl4pPr marL="9525" indent="0" algn="l">
              <a:lnSpc>
                <a:spcPct val="110000"/>
              </a:lnSpc>
              <a:spcBef>
                <a:spcPts val="1000"/>
              </a:spcBef>
              <a:buFontTx/>
              <a:buNone/>
              <a:tabLst/>
              <a:defRPr>
                <a:solidFill>
                  <a:schemeClr val="bg1"/>
                </a:solidFill>
              </a:defRPr>
            </a:lvl4pPr>
            <a:lvl5pPr marL="9525" indent="0" algn="l">
              <a:lnSpc>
                <a:spcPct val="110000"/>
              </a:lnSpc>
              <a:spcBef>
                <a:spcPts val="1000"/>
              </a:spcBef>
              <a:buFontTx/>
              <a:buNone/>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8" name="Content Placeholder 2">
            <a:extLst>
              <a:ext uri="{FF2B5EF4-FFF2-40B4-BE49-F238E27FC236}">
                <a16:creationId xmlns:a16="http://schemas.microsoft.com/office/drawing/2014/main" id="{58E3F2CE-1D49-755D-D65A-A4581F95A6AD}"/>
              </a:ext>
            </a:extLst>
          </p:cNvPr>
          <p:cNvSpPr>
            <a:spLocks noGrp="1"/>
          </p:cNvSpPr>
          <p:nvPr>
            <p:ph idx="17"/>
          </p:nvPr>
        </p:nvSpPr>
        <p:spPr>
          <a:xfrm>
            <a:off x="6303483" y="3078480"/>
            <a:ext cx="2103121" cy="2922115"/>
          </a:xfrm>
          <a:prstGeom prst="rect">
            <a:avLst/>
          </a:prstGeom>
        </p:spPr>
        <p:txBody>
          <a:bodyPr lIns="0">
            <a:noAutofit/>
          </a:bodyPr>
          <a:lstStyle>
            <a:lvl1pPr marL="0" indent="0" algn="l">
              <a:buFontTx/>
              <a:buNone/>
              <a:defRPr>
                <a:solidFill>
                  <a:schemeClr val="bg1"/>
                </a:solidFill>
              </a:defRPr>
            </a:lvl1pPr>
            <a:lvl2pPr marL="9525" indent="0" algn="l">
              <a:lnSpc>
                <a:spcPct val="110000"/>
              </a:lnSpc>
              <a:spcBef>
                <a:spcPts val="1000"/>
              </a:spcBef>
              <a:buFontTx/>
              <a:buNone/>
              <a:tabLst/>
              <a:defRPr>
                <a:solidFill>
                  <a:schemeClr val="bg1"/>
                </a:solidFill>
              </a:defRPr>
            </a:lvl2pPr>
            <a:lvl3pPr marL="9525" indent="0" algn="l">
              <a:lnSpc>
                <a:spcPct val="110000"/>
              </a:lnSpc>
              <a:spcBef>
                <a:spcPts val="1000"/>
              </a:spcBef>
              <a:buFontTx/>
              <a:buNone/>
              <a:tabLst>
                <a:tab pos="914400" algn="l"/>
              </a:tabLst>
              <a:defRPr>
                <a:solidFill>
                  <a:schemeClr val="bg1"/>
                </a:solidFill>
              </a:defRPr>
            </a:lvl3pPr>
            <a:lvl4pPr marL="9525" indent="0" algn="l">
              <a:lnSpc>
                <a:spcPct val="110000"/>
              </a:lnSpc>
              <a:spcBef>
                <a:spcPts val="1000"/>
              </a:spcBef>
              <a:buFontTx/>
              <a:buNone/>
              <a:tabLst/>
              <a:defRPr>
                <a:solidFill>
                  <a:schemeClr val="bg1"/>
                </a:solidFill>
              </a:defRPr>
            </a:lvl4pPr>
            <a:lvl5pPr marL="9525" indent="0" algn="l">
              <a:lnSpc>
                <a:spcPct val="110000"/>
              </a:lnSpc>
              <a:spcBef>
                <a:spcPts val="1000"/>
              </a:spcBef>
              <a:buFontTx/>
              <a:buNone/>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9" name="Content Placeholder 2">
            <a:extLst>
              <a:ext uri="{FF2B5EF4-FFF2-40B4-BE49-F238E27FC236}">
                <a16:creationId xmlns:a16="http://schemas.microsoft.com/office/drawing/2014/main" id="{5525BC0D-385F-E5EF-3406-5C306857E19E}"/>
              </a:ext>
            </a:extLst>
          </p:cNvPr>
          <p:cNvSpPr>
            <a:spLocks noGrp="1"/>
          </p:cNvSpPr>
          <p:nvPr>
            <p:ph idx="18"/>
          </p:nvPr>
        </p:nvSpPr>
        <p:spPr>
          <a:xfrm>
            <a:off x="9252024" y="3078480"/>
            <a:ext cx="2103121" cy="2922115"/>
          </a:xfrm>
          <a:prstGeom prst="rect">
            <a:avLst/>
          </a:prstGeom>
        </p:spPr>
        <p:txBody>
          <a:bodyPr lIns="0">
            <a:noAutofit/>
          </a:bodyPr>
          <a:lstStyle>
            <a:lvl1pPr marL="0" indent="0" algn="l">
              <a:buFontTx/>
              <a:buNone/>
              <a:defRPr>
                <a:solidFill>
                  <a:schemeClr val="bg1"/>
                </a:solidFill>
              </a:defRPr>
            </a:lvl1pPr>
            <a:lvl2pPr marL="9525" indent="0" algn="l">
              <a:lnSpc>
                <a:spcPct val="110000"/>
              </a:lnSpc>
              <a:spcBef>
                <a:spcPts val="1000"/>
              </a:spcBef>
              <a:buFontTx/>
              <a:buNone/>
              <a:tabLst/>
              <a:defRPr>
                <a:solidFill>
                  <a:schemeClr val="bg1"/>
                </a:solidFill>
              </a:defRPr>
            </a:lvl2pPr>
            <a:lvl3pPr marL="9525" indent="0" algn="l">
              <a:lnSpc>
                <a:spcPct val="110000"/>
              </a:lnSpc>
              <a:spcBef>
                <a:spcPts val="1000"/>
              </a:spcBef>
              <a:buFontTx/>
              <a:buNone/>
              <a:tabLst>
                <a:tab pos="914400" algn="l"/>
              </a:tabLst>
              <a:defRPr>
                <a:solidFill>
                  <a:schemeClr val="bg1"/>
                </a:solidFill>
              </a:defRPr>
            </a:lvl3pPr>
            <a:lvl4pPr marL="9525" indent="0" algn="l">
              <a:lnSpc>
                <a:spcPct val="110000"/>
              </a:lnSpc>
              <a:spcBef>
                <a:spcPts val="1000"/>
              </a:spcBef>
              <a:buFontTx/>
              <a:buNone/>
              <a:tabLst/>
              <a:defRPr>
                <a:solidFill>
                  <a:schemeClr val="bg1"/>
                </a:solidFill>
              </a:defRPr>
            </a:lvl4pPr>
            <a:lvl5pPr marL="9525" indent="0" algn="l">
              <a:lnSpc>
                <a:spcPct val="110000"/>
              </a:lnSpc>
              <a:spcBef>
                <a:spcPts val="1000"/>
              </a:spcBef>
              <a:buFontTx/>
              <a:buNone/>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0" name="Oval 29">
            <a:extLst>
              <a:ext uri="{FF2B5EF4-FFF2-40B4-BE49-F238E27FC236}">
                <a16:creationId xmlns:a16="http://schemas.microsoft.com/office/drawing/2014/main" id="{A84087CB-F4C4-1704-1B2D-9512594C78FE}"/>
              </a:ext>
            </a:extLst>
          </p:cNvPr>
          <p:cNvSpPr/>
          <p:nvPr userDrawn="1"/>
        </p:nvSpPr>
        <p:spPr>
          <a:xfrm>
            <a:off x="3702921" y="1193798"/>
            <a:ext cx="1407161" cy="1407161"/>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79A3300A-2811-9316-908C-525A1D95CDE1}"/>
              </a:ext>
            </a:extLst>
          </p:cNvPr>
          <p:cNvSpPr/>
          <p:nvPr userDrawn="1"/>
        </p:nvSpPr>
        <p:spPr>
          <a:xfrm>
            <a:off x="6651463" y="1173478"/>
            <a:ext cx="1407161" cy="1407161"/>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DC8C40DB-2F03-11BA-7F8A-C67801838893}"/>
              </a:ext>
            </a:extLst>
          </p:cNvPr>
          <p:cNvSpPr/>
          <p:nvPr userDrawn="1"/>
        </p:nvSpPr>
        <p:spPr>
          <a:xfrm>
            <a:off x="9600004" y="1153158"/>
            <a:ext cx="1407161" cy="1407161"/>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nline Image Placeholder 17">
            <a:extLst>
              <a:ext uri="{FF2B5EF4-FFF2-40B4-BE49-F238E27FC236}">
                <a16:creationId xmlns:a16="http://schemas.microsoft.com/office/drawing/2014/main" id="{6E737B09-DE7E-F27E-D033-8FCFBB735A9D}"/>
              </a:ext>
            </a:extLst>
          </p:cNvPr>
          <p:cNvSpPr>
            <a:spLocks noGrp="1"/>
          </p:cNvSpPr>
          <p:nvPr>
            <p:ph type="clipArt" sz="quarter" idx="23" hasCustomPrompt="1"/>
          </p:nvPr>
        </p:nvSpPr>
        <p:spPr>
          <a:xfrm>
            <a:off x="829310" y="1307720"/>
            <a:ext cx="1257299" cy="1257299"/>
          </a:xfrm>
          <a:noFill/>
        </p:spPr>
        <p:txBody>
          <a:bodyPr anchor="ctr">
            <a:normAutofit/>
          </a:bodyPr>
          <a:lstStyle>
            <a:lvl1pPr marL="0" indent="0" algn="ctr">
              <a:buNone/>
              <a:defRPr sz="1800"/>
            </a:lvl1pPr>
          </a:lstStyle>
          <a:p>
            <a:r>
              <a:rPr lang="en-US" dirty="0"/>
              <a:t>ICON</a:t>
            </a:r>
          </a:p>
        </p:txBody>
      </p:sp>
      <p:sp>
        <p:nvSpPr>
          <p:cNvPr id="19" name="Online Image Placeholder 17">
            <a:extLst>
              <a:ext uri="{FF2B5EF4-FFF2-40B4-BE49-F238E27FC236}">
                <a16:creationId xmlns:a16="http://schemas.microsoft.com/office/drawing/2014/main" id="{1ED8D5B8-D8C2-337D-1250-6F35EF05F014}"/>
              </a:ext>
            </a:extLst>
          </p:cNvPr>
          <p:cNvSpPr>
            <a:spLocks noGrp="1"/>
          </p:cNvSpPr>
          <p:nvPr>
            <p:ph type="clipArt" sz="quarter" idx="24" hasCustomPrompt="1"/>
          </p:nvPr>
        </p:nvSpPr>
        <p:spPr>
          <a:xfrm>
            <a:off x="3777852" y="1307720"/>
            <a:ext cx="1257299" cy="1257299"/>
          </a:xfrm>
          <a:noFill/>
        </p:spPr>
        <p:txBody>
          <a:bodyPr anchor="ctr">
            <a:normAutofit/>
          </a:bodyPr>
          <a:lstStyle>
            <a:lvl1pPr marL="0" indent="0" algn="ctr">
              <a:buNone/>
              <a:defRPr sz="1800"/>
            </a:lvl1pPr>
          </a:lstStyle>
          <a:p>
            <a:r>
              <a:rPr lang="en-US" dirty="0"/>
              <a:t>ICON</a:t>
            </a:r>
          </a:p>
        </p:txBody>
      </p:sp>
      <p:sp>
        <p:nvSpPr>
          <p:cNvPr id="20" name="Online Image Placeholder 17">
            <a:extLst>
              <a:ext uri="{FF2B5EF4-FFF2-40B4-BE49-F238E27FC236}">
                <a16:creationId xmlns:a16="http://schemas.microsoft.com/office/drawing/2014/main" id="{BF28E413-C05B-4FF0-86AE-0E124C0BD463}"/>
              </a:ext>
            </a:extLst>
          </p:cNvPr>
          <p:cNvSpPr>
            <a:spLocks noGrp="1"/>
          </p:cNvSpPr>
          <p:nvPr>
            <p:ph type="clipArt" sz="quarter" idx="25" hasCustomPrompt="1"/>
          </p:nvPr>
        </p:nvSpPr>
        <p:spPr>
          <a:xfrm>
            <a:off x="6726394" y="1307720"/>
            <a:ext cx="1257299" cy="1257299"/>
          </a:xfrm>
          <a:noFill/>
        </p:spPr>
        <p:txBody>
          <a:bodyPr anchor="ctr">
            <a:normAutofit/>
          </a:bodyPr>
          <a:lstStyle>
            <a:lvl1pPr marL="0" indent="0" algn="ctr">
              <a:buNone/>
              <a:defRPr sz="1800"/>
            </a:lvl1pPr>
          </a:lstStyle>
          <a:p>
            <a:r>
              <a:rPr lang="en-US" dirty="0"/>
              <a:t>ICON</a:t>
            </a:r>
          </a:p>
        </p:txBody>
      </p:sp>
      <p:sp>
        <p:nvSpPr>
          <p:cNvPr id="22" name="Online Image Placeholder 17">
            <a:extLst>
              <a:ext uri="{FF2B5EF4-FFF2-40B4-BE49-F238E27FC236}">
                <a16:creationId xmlns:a16="http://schemas.microsoft.com/office/drawing/2014/main" id="{55F01F5B-5CFB-BC15-CF19-AF058E7C784F}"/>
              </a:ext>
            </a:extLst>
          </p:cNvPr>
          <p:cNvSpPr>
            <a:spLocks noGrp="1"/>
          </p:cNvSpPr>
          <p:nvPr>
            <p:ph type="clipArt" sz="quarter" idx="26" hasCustomPrompt="1"/>
          </p:nvPr>
        </p:nvSpPr>
        <p:spPr>
          <a:xfrm>
            <a:off x="9674934" y="1307720"/>
            <a:ext cx="1257299" cy="1257299"/>
          </a:xfrm>
          <a:noFill/>
        </p:spPr>
        <p:txBody>
          <a:bodyPr anchor="ctr">
            <a:normAutofit/>
          </a:bodyPr>
          <a:lstStyle>
            <a:lvl1pPr marL="0" indent="0" algn="ctr">
              <a:buNone/>
              <a:defRPr sz="1800"/>
            </a:lvl1pPr>
          </a:lstStyle>
          <a:p>
            <a:r>
              <a:rPr lang="en-US" dirty="0"/>
              <a:t>ICON</a:t>
            </a:r>
          </a:p>
        </p:txBody>
      </p:sp>
      <p:sp>
        <p:nvSpPr>
          <p:cNvPr id="23" name="Slide Number Placeholder 5">
            <a:extLst>
              <a:ext uri="{FF2B5EF4-FFF2-40B4-BE49-F238E27FC236}">
                <a16:creationId xmlns:a16="http://schemas.microsoft.com/office/drawing/2014/main" id="{31BC1AB1-E885-0A74-84AA-6DDD594DD1FB}"/>
              </a:ext>
            </a:extLst>
          </p:cNvPr>
          <p:cNvSpPr>
            <a:spLocks noGrp="1"/>
          </p:cNvSpPr>
          <p:nvPr>
            <p:ph type="sldNum" sz="quarter" idx="4"/>
          </p:nvPr>
        </p:nvSpPr>
        <p:spPr>
          <a:xfrm>
            <a:off x="11694160" y="6356350"/>
            <a:ext cx="497840" cy="501650"/>
          </a:xfrm>
          <a:prstGeom prst="rect">
            <a:avLst/>
          </a:prstGeom>
        </p:spPr>
        <p:txBody>
          <a:bodyPr anchor="ctr"/>
          <a:lstStyle>
            <a:lvl1pPr algn="ctr">
              <a:defRPr sz="1400"/>
            </a:lvl1pPr>
          </a:lstStyle>
          <a:p>
            <a:fld id="{8CD163E1-72E7-7944-A73E-F4FF5EB080ED}" type="slidenum">
              <a:rPr lang="en-US" smtClean="0"/>
              <a:pPr/>
              <a:t>‹#›</a:t>
            </a:fld>
            <a:endParaRPr lang="en-US" dirty="0"/>
          </a:p>
        </p:txBody>
      </p:sp>
    </p:spTree>
    <p:extLst>
      <p:ext uri="{BB962C8B-B14F-4D97-AF65-F5344CB8AC3E}">
        <p14:creationId xmlns:p14="http://schemas.microsoft.com/office/powerpoint/2010/main" val="262046462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COL_TEXT_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C8F80-8CDB-4649-7DF0-205F324F9A2C}"/>
              </a:ext>
            </a:extLst>
          </p:cNvPr>
          <p:cNvSpPr>
            <a:spLocks noGrp="1"/>
          </p:cNvSpPr>
          <p:nvPr>
            <p:ph type="title"/>
          </p:nvPr>
        </p:nvSpPr>
        <p:spPr>
          <a:xfrm>
            <a:off x="301083" y="365126"/>
            <a:ext cx="11052717" cy="928416"/>
          </a:xfrm>
          <a:prstGeom prst="rect">
            <a:avLst/>
          </a:prstGeom>
        </p:spPr>
        <p:txBody>
          <a:bodyPr lIns="0" anchor="t">
            <a:noAutofit/>
          </a:bodyPr>
          <a:lstStyle>
            <a:lvl1pPr>
              <a:defRPr sz="3600" b="1">
                <a:solidFill>
                  <a:schemeClr val="accent2"/>
                </a:solidFill>
              </a:defRPr>
            </a:lvl1pPr>
          </a:lstStyle>
          <a:p>
            <a:r>
              <a:rPr lang="en-US"/>
              <a:t>Click to edit Master title style</a:t>
            </a:r>
            <a:endParaRPr lang="en-US" dirty="0"/>
          </a:p>
        </p:txBody>
      </p:sp>
      <p:cxnSp>
        <p:nvCxnSpPr>
          <p:cNvPr id="10" name="Straight Connector 9">
            <a:extLst>
              <a:ext uri="{FF2B5EF4-FFF2-40B4-BE49-F238E27FC236}">
                <a16:creationId xmlns:a16="http://schemas.microsoft.com/office/drawing/2014/main" id="{B4D3F003-1916-B162-B73C-40F4120119AF}"/>
              </a:ext>
            </a:extLst>
          </p:cNvPr>
          <p:cNvCxnSpPr>
            <a:cxnSpLocks/>
          </p:cNvCxnSpPr>
          <p:nvPr userDrawn="1"/>
        </p:nvCxnSpPr>
        <p:spPr>
          <a:xfrm>
            <a:off x="299763" y="62610"/>
            <a:ext cx="964367" cy="0"/>
          </a:xfrm>
          <a:prstGeom prst="line">
            <a:avLst/>
          </a:prstGeom>
          <a:ln w="127000">
            <a:solidFill>
              <a:schemeClr val="accent4"/>
            </a:solidFill>
          </a:ln>
        </p:spPr>
        <p:style>
          <a:lnRef idx="2">
            <a:schemeClr val="accent1"/>
          </a:lnRef>
          <a:fillRef idx="0">
            <a:schemeClr val="accent1"/>
          </a:fillRef>
          <a:effectRef idx="1">
            <a:schemeClr val="accent1"/>
          </a:effectRef>
          <a:fontRef idx="minor">
            <a:schemeClr val="tx1"/>
          </a:fontRef>
        </p:style>
      </p:cxnSp>
      <p:sp>
        <p:nvSpPr>
          <p:cNvPr id="12" name="Slide Number Placeholder 5">
            <a:extLst>
              <a:ext uri="{FF2B5EF4-FFF2-40B4-BE49-F238E27FC236}">
                <a16:creationId xmlns:a16="http://schemas.microsoft.com/office/drawing/2014/main" id="{D43EF9F3-411A-06C2-F7D9-4260C7884981}"/>
              </a:ext>
            </a:extLst>
          </p:cNvPr>
          <p:cNvSpPr>
            <a:spLocks noGrp="1"/>
          </p:cNvSpPr>
          <p:nvPr>
            <p:ph type="sldNum" sz="quarter" idx="4"/>
          </p:nvPr>
        </p:nvSpPr>
        <p:spPr>
          <a:xfrm>
            <a:off x="11694160" y="6356350"/>
            <a:ext cx="497840" cy="501650"/>
          </a:xfrm>
          <a:prstGeom prst="rect">
            <a:avLst/>
          </a:prstGeom>
        </p:spPr>
        <p:txBody>
          <a:bodyPr anchor="ctr"/>
          <a:lstStyle>
            <a:lvl1pPr algn="ctr">
              <a:defRPr sz="1400"/>
            </a:lvl1pPr>
          </a:lstStyle>
          <a:p>
            <a:fld id="{8CD163E1-72E7-7944-A73E-F4FF5EB080ED}" type="slidenum">
              <a:rPr lang="en-US" smtClean="0"/>
              <a:pPr/>
              <a:t>‹#›</a:t>
            </a:fld>
            <a:endParaRPr lang="en-US" dirty="0"/>
          </a:p>
        </p:txBody>
      </p:sp>
      <p:sp>
        <p:nvSpPr>
          <p:cNvPr id="5" name="Content Placeholder 2">
            <a:extLst>
              <a:ext uri="{FF2B5EF4-FFF2-40B4-BE49-F238E27FC236}">
                <a16:creationId xmlns:a16="http://schemas.microsoft.com/office/drawing/2014/main" id="{C4DC99E9-C2AF-71E6-8315-28E5277EEF03}"/>
              </a:ext>
            </a:extLst>
          </p:cNvPr>
          <p:cNvSpPr>
            <a:spLocks noGrp="1"/>
          </p:cNvSpPr>
          <p:nvPr>
            <p:ph idx="24"/>
          </p:nvPr>
        </p:nvSpPr>
        <p:spPr>
          <a:xfrm>
            <a:off x="274320" y="1143000"/>
            <a:ext cx="5705856" cy="5065776"/>
          </a:xfrm>
          <a:prstGeom prst="rect">
            <a:avLst/>
          </a:prstGeom>
        </p:spPr>
        <p:txBody>
          <a:bodyPr lIns="0">
            <a:noAutofit/>
          </a:bodyPr>
          <a:lstStyle>
            <a:lvl1pPr marL="228600" indent="-228600">
              <a:buFont typeface="Arial" panose="020B0604020202020204" pitchFamily="34" charset="0"/>
              <a:buChar char="•"/>
              <a:defRPr>
                <a:solidFill>
                  <a:schemeClr val="tx1"/>
                </a:solidFill>
              </a:defRPr>
            </a:lvl1pPr>
            <a:lvl2pPr marL="640080" indent="-228600">
              <a:lnSpc>
                <a:spcPct val="110000"/>
              </a:lnSpc>
              <a:spcBef>
                <a:spcPts val="1000"/>
              </a:spcBef>
              <a:buFont typeface="Arial" panose="020B0604020202020204" pitchFamily="34" charset="0"/>
              <a:buChar char="•"/>
              <a:defRPr>
                <a:solidFill>
                  <a:schemeClr val="tx1"/>
                </a:solidFill>
              </a:defRPr>
            </a:lvl2pPr>
            <a:lvl3pPr marL="1143000" indent="-228600">
              <a:lnSpc>
                <a:spcPct val="110000"/>
              </a:lnSpc>
              <a:spcBef>
                <a:spcPts val="1000"/>
              </a:spcBef>
              <a:buFont typeface="Arial" panose="020B0604020202020204" pitchFamily="34" charset="0"/>
              <a:buChar char="•"/>
              <a:defRPr>
                <a:solidFill>
                  <a:schemeClr val="tx1"/>
                </a:solidFill>
              </a:defRPr>
            </a:lvl3pPr>
            <a:lvl4pPr marL="1600200" indent="-228600">
              <a:lnSpc>
                <a:spcPct val="110000"/>
              </a:lnSpc>
              <a:spcBef>
                <a:spcPts val="1000"/>
              </a:spcBef>
              <a:buFont typeface="Arial" panose="020B0604020202020204" pitchFamily="34" charset="0"/>
              <a:buChar char="•"/>
              <a:defRPr>
                <a:solidFill>
                  <a:schemeClr val="tx1"/>
                </a:solidFill>
              </a:defRPr>
            </a:lvl4pPr>
            <a:lvl5pPr marL="2057400" indent="-228600">
              <a:lnSpc>
                <a:spcPct val="110000"/>
              </a:lnSpc>
              <a:spcBef>
                <a:spcPts val="1000"/>
              </a:spcBef>
              <a:buFont typeface="Arial" panose="020B0604020202020204" pitchFamily="34" charset="0"/>
              <a:buChar cha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2">
            <a:extLst>
              <a:ext uri="{FF2B5EF4-FFF2-40B4-BE49-F238E27FC236}">
                <a16:creationId xmlns:a16="http://schemas.microsoft.com/office/drawing/2014/main" id="{D1570D55-C9ED-4B25-E6EC-061F4E355649}"/>
              </a:ext>
            </a:extLst>
          </p:cNvPr>
          <p:cNvSpPr>
            <a:spLocks noGrp="1"/>
          </p:cNvSpPr>
          <p:nvPr>
            <p:ph idx="25"/>
          </p:nvPr>
        </p:nvSpPr>
        <p:spPr>
          <a:xfrm>
            <a:off x="6172200" y="1143000"/>
            <a:ext cx="5705856" cy="5065776"/>
          </a:xfrm>
          <a:prstGeom prst="rect">
            <a:avLst/>
          </a:prstGeom>
        </p:spPr>
        <p:txBody>
          <a:bodyPr lIns="0">
            <a:noAutofit/>
          </a:bodyPr>
          <a:lstStyle>
            <a:lvl1pPr marL="228600" indent="-228600">
              <a:buFont typeface="Arial" panose="020B0604020202020204" pitchFamily="34" charset="0"/>
              <a:buChar char="•"/>
              <a:defRPr>
                <a:solidFill>
                  <a:schemeClr val="tx1"/>
                </a:solidFill>
              </a:defRPr>
            </a:lvl1pPr>
            <a:lvl2pPr marL="640080" indent="-228600">
              <a:lnSpc>
                <a:spcPct val="110000"/>
              </a:lnSpc>
              <a:spcBef>
                <a:spcPts val="1000"/>
              </a:spcBef>
              <a:buFont typeface="Arial" panose="020B0604020202020204" pitchFamily="34" charset="0"/>
              <a:buChar char="•"/>
              <a:defRPr>
                <a:solidFill>
                  <a:schemeClr val="tx1"/>
                </a:solidFill>
              </a:defRPr>
            </a:lvl2pPr>
            <a:lvl3pPr marL="1143000" indent="-228600">
              <a:lnSpc>
                <a:spcPct val="110000"/>
              </a:lnSpc>
              <a:spcBef>
                <a:spcPts val="1000"/>
              </a:spcBef>
              <a:buFont typeface="Arial" panose="020B0604020202020204" pitchFamily="34" charset="0"/>
              <a:buChar char="•"/>
              <a:defRPr>
                <a:solidFill>
                  <a:schemeClr val="tx1"/>
                </a:solidFill>
              </a:defRPr>
            </a:lvl3pPr>
            <a:lvl4pPr marL="1600200" indent="-228600">
              <a:lnSpc>
                <a:spcPct val="110000"/>
              </a:lnSpc>
              <a:spcBef>
                <a:spcPts val="1000"/>
              </a:spcBef>
              <a:buFont typeface="Arial" panose="020B0604020202020204" pitchFamily="34" charset="0"/>
              <a:buChar char="•"/>
              <a:defRPr>
                <a:solidFill>
                  <a:schemeClr val="tx1"/>
                </a:solidFill>
              </a:defRPr>
            </a:lvl4pPr>
            <a:lvl5pPr marL="2057400" indent="-228600">
              <a:lnSpc>
                <a:spcPct val="110000"/>
              </a:lnSpc>
              <a:spcBef>
                <a:spcPts val="1000"/>
              </a:spcBef>
              <a:buFont typeface="Arial" panose="020B0604020202020204" pitchFamily="34" charset="0"/>
              <a:buChar cha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7874705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_COL_TEXT_REVERS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A329B8CD-BBB7-1D4F-584B-2B67EFCBE3A9}"/>
              </a:ext>
            </a:extLst>
          </p:cNvPr>
          <p:cNvSpPr/>
          <p:nvPr userDrawn="1"/>
        </p:nvSpPr>
        <p:spPr>
          <a:xfrm>
            <a:off x="0" y="-1"/>
            <a:ext cx="12192000" cy="6333893"/>
          </a:xfrm>
          <a:prstGeom prst="rect">
            <a:avLst/>
          </a:prstGeom>
          <a:solidFill>
            <a:srgbClr val="0C30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9AC8F80-8CDB-4649-7DF0-205F324F9A2C}"/>
              </a:ext>
            </a:extLst>
          </p:cNvPr>
          <p:cNvSpPr>
            <a:spLocks noGrp="1"/>
          </p:cNvSpPr>
          <p:nvPr>
            <p:ph type="title"/>
          </p:nvPr>
        </p:nvSpPr>
        <p:spPr>
          <a:xfrm>
            <a:off x="301083" y="365126"/>
            <a:ext cx="11052717" cy="928416"/>
          </a:xfrm>
          <a:prstGeom prst="rect">
            <a:avLst/>
          </a:prstGeom>
        </p:spPr>
        <p:txBody>
          <a:bodyPr lIns="0" anchor="t">
            <a:noAutofit/>
          </a:bodyPr>
          <a:lstStyle>
            <a:lvl1pPr>
              <a:defRPr sz="3600" b="1">
                <a:solidFill>
                  <a:schemeClr val="bg1"/>
                </a:solidFill>
              </a:defRPr>
            </a:lvl1pPr>
          </a:lstStyle>
          <a:p>
            <a:r>
              <a:rPr lang="en-US"/>
              <a:t>Click to edit Master title style</a:t>
            </a:r>
            <a:endParaRPr lang="en-US" dirty="0"/>
          </a:p>
        </p:txBody>
      </p:sp>
      <p:cxnSp>
        <p:nvCxnSpPr>
          <p:cNvPr id="10" name="Straight Connector 9">
            <a:extLst>
              <a:ext uri="{FF2B5EF4-FFF2-40B4-BE49-F238E27FC236}">
                <a16:creationId xmlns:a16="http://schemas.microsoft.com/office/drawing/2014/main" id="{B4D3F003-1916-B162-B73C-40F4120119AF}"/>
              </a:ext>
            </a:extLst>
          </p:cNvPr>
          <p:cNvCxnSpPr>
            <a:cxnSpLocks/>
          </p:cNvCxnSpPr>
          <p:nvPr userDrawn="1"/>
        </p:nvCxnSpPr>
        <p:spPr>
          <a:xfrm>
            <a:off x="299763" y="62610"/>
            <a:ext cx="964367" cy="0"/>
          </a:xfrm>
          <a:prstGeom prst="line">
            <a:avLst/>
          </a:prstGeom>
          <a:ln w="127000">
            <a:solidFill>
              <a:schemeClr val="accent4"/>
            </a:solidFill>
          </a:ln>
        </p:spPr>
        <p:style>
          <a:lnRef idx="2">
            <a:schemeClr val="accent1"/>
          </a:lnRef>
          <a:fillRef idx="0">
            <a:schemeClr val="accent1"/>
          </a:fillRef>
          <a:effectRef idx="1">
            <a:schemeClr val="accent1"/>
          </a:effectRef>
          <a:fontRef idx="minor">
            <a:schemeClr val="tx1"/>
          </a:fontRef>
        </p:style>
      </p:cxnSp>
      <p:sp>
        <p:nvSpPr>
          <p:cNvPr id="13" name="Slide Number Placeholder 5">
            <a:extLst>
              <a:ext uri="{FF2B5EF4-FFF2-40B4-BE49-F238E27FC236}">
                <a16:creationId xmlns:a16="http://schemas.microsoft.com/office/drawing/2014/main" id="{93E35D39-0E67-F379-F7C7-B59CAB4E6C4E}"/>
              </a:ext>
            </a:extLst>
          </p:cNvPr>
          <p:cNvSpPr>
            <a:spLocks noGrp="1"/>
          </p:cNvSpPr>
          <p:nvPr>
            <p:ph type="sldNum" sz="quarter" idx="4"/>
          </p:nvPr>
        </p:nvSpPr>
        <p:spPr>
          <a:xfrm>
            <a:off x="11694160" y="6356350"/>
            <a:ext cx="497840" cy="501650"/>
          </a:xfrm>
          <a:prstGeom prst="rect">
            <a:avLst/>
          </a:prstGeom>
        </p:spPr>
        <p:txBody>
          <a:bodyPr anchor="ctr"/>
          <a:lstStyle>
            <a:lvl1pPr algn="ctr">
              <a:defRPr sz="1400"/>
            </a:lvl1pPr>
          </a:lstStyle>
          <a:p>
            <a:fld id="{8CD163E1-72E7-7944-A73E-F4FF5EB080ED}" type="slidenum">
              <a:rPr lang="en-US" smtClean="0"/>
              <a:pPr/>
              <a:t>‹#›</a:t>
            </a:fld>
            <a:endParaRPr lang="en-US" dirty="0"/>
          </a:p>
        </p:txBody>
      </p:sp>
      <p:sp>
        <p:nvSpPr>
          <p:cNvPr id="5" name="Content Placeholder 2">
            <a:extLst>
              <a:ext uri="{FF2B5EF4-FFF2-40B4-BE49-F238E27FC236}">
                <a16:creationId xmlns:a16="http://schemas.microsoft.com/office/drawing/2014/main" id="{9E593115-D513-32DE-B835-608BE66F975D}"/>
              </a:ext>
            </a:extLst>
          </p:cNvPr>
          <p:cNvSpPr>
            <a:spLocks noGrp="1"/>
          </p:cNvSpPr>
          <p:nvPr>
            <p:ph idx="24"/>
          </p:nvPr>
        </p:nvSpPr>
        <p:spPr>
          <a:xfrm>
            <a:off x="274320" y="1143000"/>
            <a:ext cx="5705856" cy="5065776"/>
          </a:xfrm>
          <a:prstGeom prst="rect">
            <a:avLst/>
          </a:prstGeom>
        </p:spPr>
        <p:txBody>
          <a:bodyPr lIns="0">
            <a:noAutofit/>
          </a:bodyPr>
          <a:lstStyle>
            <a:lvl1pPr marL="228600" indent="-228600">
              <a:buFont typeface="Arial" panose="020B0604020202020204" pitchFamily="34" charset="0"/>
              <a:buChar char="•"/>
              <a:defRPr>
                <a:solidFill>
                  <a:schemeClr val="bg1"/>
                </a:solidFill>
              </a:defRPr>
            </a:lvl1pPr>
            <a:lvl2pPr marL="640080" indent="-228600">
              <a:lnSpc>
                <a:spcPct val="110000"/>
              </a:lnSpc>
              <a:spcBef>
                <a:spcPts val="1000"/>
              </a:spcBef>
              <a:buFont typeface="Arial" panose="020B0604020202020204" pitchFamily="34" charset="0"/>
              <a:buChar char="•"/>
              <a:defRPr>
                <a:solidFill>
                  <a:schemeClr val="bg1"/>
                </a:solidFill>
              </a:defRPr>
            </a:lvl2pPr>
            <a:lvl3pPr marL="1143000" indent="-228600">
              <a:lnSpc>
                <a:spcPct val="110000"/>
              </a:lnSpc>
              <a:spcBef>
                <a:spcPts val="1000"/>
              </a:spcBef>
              <a:buFont typeface="Arial" panose="020B0604020202020204" pitchFamily="34" charset="0"/>
              <a:buChar char="•"/>
              <a:defRPr>
                <a:solidFill>
                  <a:schemeClr val="bg1"/>
                </a:solidFill>
              </a:defRPr>
            </a:lvl3pPr>
            <a:lvl4pPr marL="1600200" indent="-228600">
              <a:lnSpc>
                <a:spcPct val="110000"/>
              </a:lnSpc>
              <a:spcBef>
                <a:spcPts val="1000"/>
              </a:spcBef>
              <a:buFont typeface="Arial" panose="020B0604020202020204" pitchFamily="34" charset="0"/>
              <a:buChar char="•"/>
              <a:defRPr>
                <a:solidFill>
                  <a:schemeClr val="bg1"/>
                </a:solidFill>
              </a:defRPr>
            </a:lvl4pPr>
            <a:lvl5pPr marL="2057400" indent="-228600">
              <a:lnSpc>
                <a:spcPct val="110000"/>
              </a:lnSpc>
              <a:spcBef>
                <a:spcPts val="1000"/>
              </a:spcBef>
              <a:buFont typeface="Arial" panose="020B0604020202020204" pitchFamily="34" charset="0"/>
              <a:buChar cha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2">
            <a:extLst>
              <a:ext uri="{FF2B5EF4-FFF2-40B4-BE49-F238E27FC236}">
                <a16:creationId xmlns:a16="http://schemas.microsoft.com/office/drawing/2014/main" id="{45F85D72-642C-9791-9B1F-6FBD7EE26512}"/>
              </a:ext>
            </a:extLst>
          </p:cNvPr>
          <p:cNvSpPr>
            <a:spLocks noGrp="1"/>
          </p:cNvSpPr>
          <p:nvPr>
            <p:ph idx="25"/>
          </p:nvPr>
        </p:nvSpPr>
        <p:spPr>
          <a:xfrm>
            <a:off x="6172200" y="1143000"/>
            <a:ext cx="5705856" cy="5065776"/>
          </a:xfrm>
          <a:prstGeom prst="rect">
            <a:avLst/>
          </a:prstGeom>
        </p:spPr>
        <p:txBody>
          <a:bodyPr lIns="0">
            <a:noAutofit/>
          </a:bodyPr>
          <a:lstStyle>
            <a:lvl1pPr marL="228600" indent="-228600">
              <a:buFont typeface="Arial" panose="020B0604020202020204" pitchFamily="34" charset="0"/>
              <a:buChar char="•"/>
              <a:defRPr>
                <a:solidFill>
                  <a:schemeClr val="bg1"/>
                </a:solidFill>
              </a:defRPr>
            </a:lvl1pPr>
            <a:lvl2pPr marL="640080" indent="-228600">
              <a:lnSpc>
                <a:spcPct val="110000"/>
              </a:lnSpc>
              <a:spcBef>
                <a:spcPts val="1000"/>
              </a:spcBef>
              <a:buFont typeface="Arial" panose="020B0604020202020204" pitchFamily="34" charset="0"/>
              <a:buChar char="•"/>
              <a:defRPr>
                <a:solidFill>
                  <a:schemeClr val="bg1"/>
                </a:solidFill>
              </a:defRPr>
            </a:lvl2pPr>
            <a:lvl3pPr marL="1143000" indent="-228600">
              <a:lnSpc>
                <a:spcPct val="110000"/>
              </a:lnSpc>
              <a:spcBef>
                <a:spcPts val="1000"/>
              </a:spcBef>
              <a:buFont typeface="Arial" panose="020B0604020202020204" pitchFamily="34" charset="0"/>
              <a:buChar char="•"/>
              <a:defRPr>
                <a:solidFill>
                  <a:schemeClr val="bg1"/>
                </a:solidFill>
              </a:defRPr>
            </a:lvl3pPr>
            <a:lvl4pPr marL="1600200" indent="-228600">
              <a:lnSpc>
                <a:spcPct val="110000"/>
              </a:lnSpc>
              <a:spcBef>
                <a:spcPts val="1000"/>
              </a:spcBef>
              <a:buFont typeface="Arial" panose="020B0604020202020204" pitchFamily="34" charset="0"/>
              <a:buChar char="•"/>
              <a:defRPr>
                <a:solidFill>
                  <a:schemeClr val="bg1"/>
                </a:solidFill>
              </a:defRPr>
            </a:lvl4pPr>
            <a:lvl5pPr marL="2057400" indent="-228600">
              <a:lnSpc>
                <a:spcPct val="110000"/>
              </a:lnSpc>
              <a:spcBef>
                <a:spcPts val="1000"/>
              </a:spcBef>
              <a:buFont typeface="Arial" panose="020B0604020202020204" pitchFamily="34" charset="0"/>
              <a:buChar cha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117588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EXT_LEFT_W_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C8F80-8CDB-4649-7DF0-205F324F9A2C}"/>
              </a:ext>
            </a:extLst>
          </p:cNvPr>
          <p:cNvSpPr>
            <a:spLocks noGrp="1"/>
          </p:cNvSpPr>
          <p:nvPr>
            <p:ph type="title"/>
          </p:nvPr>
        </p:nvSpPr>
        <p:spPr>
          <a:xfrm>
            <a:off x="301083" y="365126"/>
            <a:ext cx="11052717" cy="928416"/>
          </a:xfrm>
          <a:prstGeom prst="rect">
            <a:avLst/>
          </a:prstGeom>
        </p:spPr>
        <p:txBody>
          <a:bodyPr lIns="0" anchor="t">
            <a:noAutofit/>
          </a:bodyPr>
          <a:lstStyle>
            <a:lvl1pPr>
              <a:defRPr sz="3600" b="1">
                <a:solidFill>
                  <a:schemeClr val="accent2"/>
                </a:solidFill>
              </a:defRPr>
            </a:lvl1pPr>
          </a:lstStyle>
          <a:p>
            <a:r>
              <a:rPr lang="en-US"/>
              <a:t>Click to edit Master title style</a:t>
            </a:r>
            <a:endParaRPr lang="en-US" dirty="0"/>
          </a:p>
        </p:txBody>
      </p:sp>
      <p:cxnSp>
        <p:nvCxnSpPr>
          <p:cNvPr id="10" name="Straight Connector 9">
            <a:extLst>
              <a:ext uri="{FF2B5EF4-FFF2-40B4-BE49-F238E27FC236}">
                <a16:creationId xmlns:a16="http://schemas.microsoft.com/office/drawing/2014/main" id="{B4D3F003-1916-B162-B73C-40F4120119AF}"/>
              </a:ext>
            </a:extLst>
          </p:cNvPr>
          <p:cNvCxnSpPr>
            <a:cxnSpLocks/>
          </p:cNvCxnSpPr>
          <p:nvPr userDrawn="1"/>
        </p:nvCxnSpPr>
        <p:spPr>
          <a:xfrm>
            <a:off x="299763" y="62610"/>
            <a:ext cx="964367" cy="0"/>
          </a:xfrm>
          <a:prstGeom prst="line">
            <a:avLst/>
          </a:prstGeom>
          <a:ln w="127000">
            <a:solidFill>
              <a:schemeClr val="accent4"/>
            </a:solidFill>
          </a:ln>
        </p:spPr>
        <p:style>
          <a:lnRef idx="2">
            <a:schemeClr val="accent1"/>
          </a:lnRef>
          <a:fillRef idx="0">
            <a:schemeClr val="accent1"/>
          </a:fillRef>
          <a:effectRef idx="1">
            <a:schemeClr val="accent1"/>
          </a:effectRef>
          <a:fontRef idx="minor">
            <a:schemeClr val="tx1"/>
          </a:fontRef>
        </p:style>
      </p:cxnSp>
      <p:sp>
        <p:nvSpPr>
          <p:cNvPr id="13" name="Picture Placeholder 12">
            <a:extLst>
              <a:ext uri="{FF2B5EF4-FFF2-40B4-BE49-F238E27FC236}">
                <a16:creationId xmlns:a16="http://schemas.microsoft.com/office/drawing/2014/main" id="{92C27189-67ED-0C2A-3F38-C14CA01C9A76}"/>
              </a:ext>
            </a:extLst>
          </p:cNvPr>
          <p:cNvSpPr>
            <a:spLocks noGrp="1"/>
          </p:cNvSpPr>
          <p:nvPr>
            <p:ph type="pic" sz="quarter" idx="13"/>
          </p:nvPr>
        </p:nvSpPr>
        <p:spPr>
          <a:xfrm>
            <a:off x="4103649" y="1143000"/>
            <a:ext cx="8088351" cy="5208588"/>
          </a:xfrm>
          <a:prstGeom prst="rect">
            <a:avLst/>
          </a:prstGeom>
        </p:spPr>
        <p:txBody>
          <a:bodyPr lIns="0">
            <a:noAutofit/>
          </a:bodyPr>
          <a:lstStyle/>
          <a:p>
            <a:r>
              <a:rPr lang="en-US"/>
              <a:t>Click icon to add picture</a:t>
            </a:r>
            <a:endParaRPr lang="en-US" dirty="0"/>
          </a:p>
        </p:txBody>
      </p:sp>
      <p:sp>
        <p:nvSpPr>
          <p:cNvPr id="4" name="Slide Number Placeholder 5">
            <a:extLst>
              <a:ext uri="{FF2B5EF4-FFF2-40B4-BE49-F238E27FC236}">
                <a16:creationId xmlns:a16="http://schemas.microsoft.com/office/drawing/2014/main" id="{7453D154-737C-405B-92C3-493321423ECD}"/>
              </a:ext>
            </a:extLst>
          </p:cNvPr>
          <p:cNvSpPr>
            <a:spLocks noGrp="1"/>
          </p:cNvSpPr>
          <p:nvPr>
            <p:ph type="sldNum" sz="quarter" idx="4"/>
          </p:nvPr>
        </p:nvSpPr>
        <p:spPr>
          <a:xfrm>
            <a:off x="11694160" y="6356350"/>
            <a:ext cx="497840" cy="501650"/>
          </a:xfrm>
          <a:prstGeom prst="rect">
            <a:avLst/>
          </a:prstGeom>
        </p:spPr>
        <p:txBody>
          <a:bodyPr anchor="ctr"/>
          <a:lstStyle>
            <a:lvl1pPr algn="ctr">
              <a:defRPr sz="1400"/>
            </a:lvl1pPr>
          </a:lstStyle>
          <a:p>
            <a:fld id="{8CD163E1-72E7-7944-A73E-F4FF5EB080ED}" type="slidenum">
              <a:rPr lang="en-US" smtClean="0"/>
              <a:pPr/>
              <a:t>‹#›</a:t>
            </a:fld>
            <a:endParaRPr lang="en-US" dirty="0"/>
          </a:p>
        </p:txBody>
      </p:sp>
      <p:sp>
        <p:nvSpPr>
          <p:cNvPr id="5" name="Content Placeholder 2">
            <a:extLst>
              <a:ext uri="{FF2B5EF4-FFF2-40B4-BE49-F238E27FC236}">
                <a16:creationId xmlns:a16="http://schemas.microsoft.com/office/drawing/2014/main" id="{E322A63C-DA0A-F381-3294-C5ED307DD2D2}"/>
              </a:ext>
            </a:extLst>
          </p:cNvPr>
          <p:cNvSpPr>
            <a:spLocks noGrp="1"/>
          </p:cNvSpPr>
          <p:nvPr>
            <p:ph idx="24"/>
          </p:nvPr>
        </p:nvSpPr>
        <p:spPr>
          <a:xfrm>
            <a:off x="274320" y="1143000"/>
            <a:ext cx="3724507" cy="5065776"/>
          </a:xfrm>
          <a:prstGeom prst="rect">
            <a:avLst/>
          </a:prstGeom>
        </p:spPr>
        <p:txBody>
          <a:bodyPr lIns="0">
            <a:noAutofit/>
          </a:bodyPr>
          <a:lstStyle>
            <a:lvl1pPr marL="228600" indent="-228600">
              <a:buFont typeface="Arial" panose="020B0604020202020204" pitchFamily="34" charset="0"/>
              <a:buChar char="•"/>
              <a:defRPr>
                <a:solidFill>
                  <a:schemeClr val="tx1"/>
                </a:solidFill>
              </a:defRPr>
            </a:lvl1pPr>
            <a:lvl2pPr marL="640080" indent="-228600">
              <a:lnSpc>
                <a:spcPct val="110000"/>
              </a:lnSpc>
              <a:spcBef>
                <a:spcPts val="1000"/>
              </a:spcBef>
              <a:buFont typeface="Arial" panose="020B0604020202020204" pitchFamily="34" charset="0"/>
              <a:buChar char="•"/>
              <a:defRPr>
                <a:solidFill>
                  <a:schemeClr val="tx1"/>
                </a:solidFill>
              </a:defRPr>
            </a:lvl2pPr>
            <a:lvl3pPr marL="1143000" indent="-228600">
              <a:lnSpc>
                <a:spcPct val="110000"/>
              </a:lnSpc>
              <a:spcBef>
                <a:spcPts val="1000"/>
              </a:spcBef>
              <a:buFont typeface="Arial" panose="020B0604020202020204" pitchFamily="34" charset="0"/>
              <a:buChar char="•"/>
              <a:defRPr>
                <a:solidFill>
                  <a:schemeClr val="tx1"/>
                </a:solidFill>
              </a:defRPr>
            </a:lvl3pPr>
            <a:lvl4pPr marL="1600200" indent="-228600">
              <a:lnSpc>
                <a:spcPct val="110000"/>
              </a:lnSpc>
              <a:spcBef>
                <a:spcPts val="1000"/>
              </a:spcBef>
              <a:buFont typeface="Arial" panose="020B0604020202020204" pitchFamily="34" charset="0"/>
              <a:buChar char="•"/>
              <a:defRPr>
                <a:solidFill>
                  <a:schemeClr val="tx1"/>
                </a:solidFill>
              </a:defRPr>
            </a:lvl4pPr>
            <a:lvl5pPr marL="2057400" indent="-228600">
              <a:lnSpc>
                <a:spcPct val="110000"/>
              </a:lnSpc>
              <a:spcBef>
                <a:spcPts val="1000"/>
              </a:spcBef>
              <a:buFont typeface="Arial" panose="020B0604020202020204" pitchFamily="34" charset="0"/>
              <a:buChar cha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5008543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HEADING_WITH_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C8F80-8CDB-4649-7DF0-205F324F9A2C}"/>
              </a:ext>
            </a:extLst>
          </p:cNvPr>
          <p:cNvSpPr>
            <a:spLocks noGrp="1"/>
          </p:cNvSpPr>
          <p:nvPr>
            <p:ph type="title"/>
          </p:nvPr>
        </p:nvSpPr>
        <p:spPr>
          <a:xfrm>
            <a:off x="301083" y="365126"/>
            <a:ext cx="11052717" cy="928416"/>
          </a:xfrm>
          <a:prstGeom prst="rect">
            <a:avLst/>
          </a:prstGeom>
        </p:spPr>
        <p:txBody>
          <a:bodyPr lIns="0" anchor="t">
            <a:noAutofit/>
          </a:bodyPr>
          <a:lstStyle>
            <a:lvl1pPr>
              <a:defRPr sz="3600" b="1">
                <a:solidFill>
                  <a:schemeClr val="accent2"/>
                </a:solidFill>
              </a:defRPr>
            </a:lvl1pPr>
          </a:lstStyle>
          <a:p>
            <a:r>
              <a:rPr lang="en-US"/>
              <a:t>Click to edit Master title style</a:t>
            </a:r>
            <a:endParaRPr lang="en-US" dirty="0"/>
          </a:p>
        </p:txBody>
      </p:sp>
      <p:cxnSp>
        <p:nvCxnSpPr>
          <p:cNvPr id="10" name="Straight Connector 9">
            <a:extLst>
              <a:ext uri="{FF2B5EF4-FFF2-40B4-BE49-F238E27FC236}">
                <a16:creationId xmlns:a16="http://schemas.microsoft.com/office/drawing/2014/main" id="{B4D3F003-1916-B162-B73C-40F4120119AF}"/>
              </a:ext>
            </a:extLst>
          </p:cNvPr>
          <p:cNvCxnSpPr>
            <a:cxnSpLocks/>
          </p:cNvCxnSpPr>
          <p:nvPr userDrawn="1"/>
        </p:nvCxnSpPr>
        <p:spPr>
          <a:xfrm>
            <a:off x="299763" y="62610"/>
            <a:ext cx="964367" cy="0"/>
          </a:xfrm>
          <a:prstGeom prst="line">
            <a:avLst/>
          </a:prstGeom>
          <a:ln w="127000">
            <a:solidFill>
              <a:schemeClr val="accent4"/>
            </a:solidFill>
          </a:ln>
        </p:spPr>
        <p:style>
          <a:lnRef idx="2">
            <a:schemeClr val="accent1"/>
          </a:lnRef>
          <a:fillRef idx="0">
            <a:schemeClr val="accent1"/>
          </a:fillRef>
          <a:effectRef idx="1">
            <a:schemeClr val="accent1"/>
          </a:effectRef>
          <a:fontRef idx="minor">
            <a:schemeClr val="tx1"/>
          </a:fontRef>
        </p:style>
      </p:cxnSp>
      <p:sp>
        <p:nvSpPr>
          <p:cNvPr id="12" name="Picture Placeholder 11">
            <a:extLst>
              <a:ext uri="{FF2B5EF4-FFF2-40B4-BE49-F238E27FC236}">
                <a16:creationId xmlns:a16="http://schemas.microsoft.com/office/drawing/2014/main" id="{A0DBD56D-0386-1D88-3ED7-01193FDA5C48}"/>
              </a:ext>
            </a:extLst>
          </p:cNvPr>
          <p:cNvSpPr>
            <a:spLocks noGrp="1"/>
          </p:cNvSpPr>
          <p:nvPr>
            <p:ph type="pic" sz="quarter" idx="13"/>
          </p:nvPr>
        </p:nvSpPr>
        <p:spPr>
          <a:xfrm>
            <a:off x="274320" y="1143000"/>
            <a:ext cx="11574462" cy="4951413"/>
          </a:xfrm>
          <a:prstGeom prst="rect">
            <a:avLst/>
          </a:prstGeom>
        </p:spPr>
        <p:txBody>
          <a:bodyPr lIns="0">
            <a:noAutofit/>
          </a:bodyPr>
          <a:lstStyle>
            <a:lvl1pPr marL="0" indent="0">
              <a:buNone/>
              <a:defRPr/>
            </a:lvl1pPr>
          </a:lstStyle>
          <a:p>
            <a:r>
              <a:rPr lang="en-US"/>
              <a:t>Click icon to add picture</a:t>
            </a:r>
            <a:endParaRPr lang="en-US" dirty="0"/>
          </a:p>
        </p:txBody>
      </p:sp>
      <p:sp>
        <p:nvSpPr>
          <p:cNvPr id="3" name="Slide Number Placeholder 5">
            <a:extLst>
              <a:ext uri="{FF2B5EF4-FFF2-40B4-BE49-F238E27FC236}">
                <a16:creationId xmlns:a16="http://schemas.microsoft.com/office/drawing/2014/main" id="{BFAEB346-1F2E-B43F-10BE-D2D103DB303A}"/>
              </a:ext>
            </a:extLst>
          </p:cNvPr>
          <p:cNvSpPr>
            <a:spLocks noGrp="1"/>
          </p:cNvSpPr>
          <p:nvPr>
            <p:ph type="sldNum" sz="quarter" idx="4"/>
          </p:nvPr>
        </p:nvSpPr>
        <p:spPr>
          <a:xfrm>
            <a:off x="11694160" y="6356350"/>
            <a:ext cx="497840" cy="501650"/>
          </a:xfrm>
          <a:prstGeom prst="rect">
            <a:avLst/>
          </a:prstGeom>
        </p:spPr>
        <p:txBody>
          <a:bodyPr anchor="ctr"/>
          <a:lstStyle>
            <a:lvl1pPr algn="ctr">
              <a:defRPr sz="1400"/>
            </a:lvl1pPr>
          </a:lstStyle>
          <a:p>
            <a:fld id="{8CD163E1-72E7-7944-A73E-F4FF5EB080ED}" type="slidenum">
              <a:rPr lang="en-US" smtClean="0"/>
              <a:pPr/>
              <a:t>‹#›</a:t>
            </a:fld>
            <a:endParaRPr lang="en-US" dirty="0"/>
          </a:p>
        </p:txBody>
      </p:sp>
    </p:spTree>
    <p:extLst>
      <p:ext uri="{BB962C8B-B14F-4D97-AF65-F5344CB8AC3E}">
        <p14:creationId xmlns:p14="http://schemas.microsoft.com/office/powerpoint/2010/main" val="105077799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HEADING_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C8F80-8CDB-4649-7DF0-205F324F9A2C}"/>
              </a:ext>
            </a:extLst>
          </p:cNvPr>
          <p:cNvSpPr>
            <a:spLocks noGrp="1"/>
          </p:cNvSpPr>
          <p:nvPr>
            <p:ph type="title"/>
          </p:nvPr>
        </p:nvSpPr>
        <p:spPr>
          <a:xfrm>
            <a:off x="265176" y="310896"/>
            <a:ext cx="11052717" cy="928416"/>
          </a:xfrm>
          <a:prstGeom prst="rect">
            <a:avLst/>
          </a:prstGeom>
        </p:spPr>
        <p:txBody>
          <a:bodyPr lIns="0" anchor="t">
            <a:noAutofit/>
          </a:bodyPr>
          <a:lstStyle>
            <a:lvl1pPr>
              <a:defRPr sz="3600" b="1">
                <a:solidFill>
                  <a:schemeClr val="accent2"/>
                </a:solidFill>
              </a:defRPr>
            </a:lvl1pPr>
          </a:lstStyle>
          <a:p>
            <a:r>
              <a:rPr lang="en-US"/>
              <a:t>Click to edit Master title style</a:t>
            </a:r>
            <a:endParaRPr lang="en-US" dirty="0"/>
          </a:p>
        </p:txBody>
      </p:sp>
      <p:cxnSp>
        <p:nvCxnSpPr>
          <p:cNvPr id="10" name="Straight Connector 9">
            <a:extLst>
              <a:ext uri="{FF2B5EF4-FFF2-40B4-BE49-F238E27FC236}">
                <a16:creationId xmlns:a16="http://schemas.microsoft.com/office/drawing/2014/main" id="{B4D3F003-1916-B162-B73C-40F4120119AF}"/>
              </a:ext>
            </a:extLst>
          </p:cNvPr>
          <p:cNvCxnSpPr>
            <a:cxnSpLocks/>
          </p:cNvCxnSpPr>
          <p:nvPr userDrawn="1"/>
        </p:nvCxnSpPr>
        <p:spPr>
          <a:xfrm>
            <a:off x="299763" y="62610"/>
            <a:ext cx="964367" cy="0"/>
          </a:xfrm>
          <a:prstGeom prst="line">
            <a:avLst/>
          </a:prstGeom>
          <a:ln w="127000">
            <a:solidFill>
              <a:schemeClr val="accent4"/>
            </a:solidFill>
          </a:ln>
        </p:spPr>
        <p:style>
          <a:lnRef idx="2">
            <a:schemeClr val="accent1"/>
          </a:lnRef>
          <a:fillRef idx="0">
            <a:schemeClr val="accent1"/>
          </a:fillRef>
          <a:effectRef idx="1">
            <a:schemeClr val="accent1"/>
          </a:effectRef>
          <a:fontRef idx="minor">
            <a:schemeClr val="tx1"/>
          </a:fontRef>
        </p:style>
      </p:cxnSp>
      <p:sp>
        <p:nvSpPr>
          <p:cNvPr id="3" name="Slide Number Placeholder 5">
            <a:extLst>
              <a:ext uri="{FF2B5EF4-FFF2-40B4-BE49-F238E27FC236}">
                <a16:creationId xmlns:a16="http://schemas.microsoft.com/office/drawing/2014/main" id="{47CBE6FE-C16F-02C9-C4FF-AD297F1A6FE8}"/>
              </a:ext>
            </a:extLst>
          </p:cNvPr>
          <p:cNvSpPr>
            <a:spLocks noGrp="1"/>
          </p:cNvSpPr>
          <p:nvPr>
            <p:ph type="sldNum" sz="quarter" idx="4"/>
          </p:nvPr>
        </p:nvSpPr>
        <p:spPr>
          <a:xfrm>
            <a:off x="11694160" y="6356350"/>
            <a:ext cx="497840" cy="501650"/>
          </a:xfrm>
          <a:prstGeom prst="rect">
            <a:avLst/>
          </a:prstGeom>
        </p:spPr>
        <p:txBody>
          <a:bodyPr anchor="ctr"/>
          <a:lstStyle>
            <a:lvl1pPr algn="ctr">
              <a:defRPr sz="1400"/>
            </a:lvl1pPr>
          </a:lstStyle>
          <a:p>
            <a:fld id="{8CD163E1-72E7-7944-A73E-F4FF5EB080ED}" type="slidenum">
              <a:rPr lang="en-US" smtClean="0"/>
              <a:pPr/>
              <a:t>‹#›</a:t>
            </a:fld>
            <a:endParaRPr lang="en-US" dirty="0"/>
          </a:p>
        </p:txBody>
      </p:sp>
    </p:spTree>
    <p:extLst>
      <p:ext uri="{BB962C8B-B14F-4D97-AF65-F5344CB8AC3E}">
        <p14:creationId xmlns:p14="http://schemas.microsoft.com/office/powerpoint/2010/main" val="302526084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NO_CONTENT_WHITE">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B4D3F003-1916-B162-B73C-40F4120119AF}"/>
              </a:ext>
            </a:extLst>
          </p:cNvPr>
          <p:cNvCxnSpPr>
            <a:cxnSpLocks/>
          </p:cNvCxnSpPr>
          <p:nvPr userDrawn="1"/>
        </p:nvCxnSpPr>
        <p:spPr>
          <a:xfrm>
            <a:off x="299763" y="62610"/>
            <a:ext cx="964367" cy="0"/>
          </a:xfrm>
          <a:prstGeom prst="line">
            <a:avLst/>
          </a:prstGeom>
          <a:ln w="127000">
            <a:solidFill>
              <a:schemeClr val="accent4"/>
            </a:solidFill>
          </a:ln>
        </p:spPr>
        <p:style>
          <a:lnRef idx="2">
            <a:schemeClr val="accent1"/>
          </a:lnRef>
          <a:fillRef idx="0">
            <a:schemeClr val="accent1"/>
          </a:fillRef>
          <a:effectRef idx="1">
            <a:schemeClr val="accent1"/>
          </a:effectRef>
          <a:fontRef idx="minor">
            <a:schemeClr val="tx1"/>
          </a:fontRef>
        </p:style>
      </p:cxnSp>
      <p:sp>
        <p:nvSpPr>
          <p:cNvPr id="2" name="Slide Number Placeholder 5">
            <a:extLst>
              <a:ext uri="{FF2B5EF4-FFF2-40B4-BE49-F238E27FC236}">
                <a16:creationId xmlns:a16="http://schemas.microsoft.com/office/drawing/2014/main" id="{5D9D6EE5-4DED-791E-5209-ED3187A293D9}"/>
              </a:ext>
            </a:extLst>
          </p:cNvPr>
          <p:cNvSpPr>
            <a:spLocks noGrp="1"/>
          </p:cNvSpPr>
          <p:nvPr>
            <p:ph type="sldNum" sz="quarter" idx="4"/>
          </p:nvPr>
        </p:nvSpPr>
        <p:spPr>
          <a:xfrm>
            <a:off x="11694160" y="6356350"/>
            <a:ext cx="497840" cy="501650"/>
          </a:xfrm>
          <a:prstGeom prst="rect">
            <a:avLst/>
          </a:prstGeom>
        </p:spPr>
        <p:txBody>
          <a:bodyPr anchor="ctr"/>
          <a:lstStyle>
            <a:lvl1pPr algn="ctr">
              <a:defRPr sz="1400"/>
            </a:lvl1pPr>
          </a:lstStyle>
          <a:p>
            <a:fld id="{8CD163E1-72E7-7944-A73E-F4FF5EB080ED}" type="slidenum">
              <a:rPr lang="en-US" smtClean="0"/>
              <a:pPr/>
              <a:t>‹#›</a:t>
            </a:fld>
            <a:endParaRPr lang="en-US" dirty="0"/>
          </a:p>
        </p:txBody>
      </p:sp>
    </p:spTree>
    <p:extLst>
      <p:ext uri="{BB962C8B-B14F-4D97-AF65-F5344CB8AC3E}">
        <p14:creationId xmlns:p14="http://schemas.microsoft.com/office/powerpoint/2010/main" val="166349758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LANK_WHIT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7AD8005-5995-6143-9DA7-68EC24787257}"/>
              </a:ext>
            </a:extLst>
          </p:cNvPr>
          <p:cNvSpPr/>
          <p:nvPr userDrawn="1"/>
        </p:nvSpPr>
        <p:spPr>
          <a:xfrm>
            <a:off x="0" y="0"/>
            <a:ext cx="12192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32AF701A-2512-26C8-E250-A353867093F1}"/>
              </a:ext>
            </a:extLst>
          </p:cNvPr>
          <p:cNvSpPr>
            <a:spLocks noGrp="1"/>
          </p:cNvSpPr>
          <p:nvPr>
            <p:ph type="sldNum" sz="quarter" idx="10"/>
          </p:nvPr>
        </p:nvSpPr>
        <p:spPr>
          <a:xfrm>
            <a:off x="11694160" y="6356350"/>
            <a:ext cx="497840" cy="501650"/>
          </a:xfrm>
          <a:prstGeom prst="rect">
            <a:avLst/>
          </a:prstGeom>
        </p:spPr>
        <p:txBody>
          <a:bodyPr/>
          <a:lstStyle/>
          <a:p>
            <a:fld id="{8CD163E1-72E7-7944-A73E-F4FF5EB080ED}" type="slidenum">
              <a:rPr lang="en-US" smtClean="0"/>
              <a:pPr/>
              <a:t>‹#›</a:t>
            </a:fld>
            <a:endParaRPr lang="en-US" dirty="0"/>
          </a:p>
        </p:txBody>
      </p:sp>
    </p:spTree>
    <p:extLst>
      <p:ext uri="{BB962C8B-B14F-4D97-AF65-F5344CB8AC3E}">
        <p14:creationId xmlns:p14="http://schemas.microsoft.com/office/powerpoint/2010/main" val="348221209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BLANK_REVERS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64BF4AB-47BA-EA1E-78AE-6BF3D767DBCF}"/>
              </a:ext>
            </a:extLst>
          </p:cNvPr>
          <p:cNvSpPr/>
          <p:nvPr userDrawn="1"/>
        </p:nvSpPr>
        <p:spPr>
          <a:xfrm>
            <a:off x="0" y="-1"/>
            <a:ext cx="12192000" cy="6858001"/>
          </a:xfrm>
          <a:prstGeom prst="rect">
            <a:avLst/>
          </a:prstGeom>
          <a:solidFill>
            <a:srgbClr val="0C30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32AF701A-2512-26C8-E250-A353867093F1}"/>
              </a:ext>
            </a:extLst>
          </p:cNvPr>
          <p:cNvSpPr>
            <a:spLocks noGrp="1"/>
          </p:cNvSpPr>
          <p:nvPr>
            <p:ph type="sldNum" sz="quarter" idx="10"/>
          </p:nvPr>
        </p:nvSpPr>
        <p:spPr>
          <a:xfrm>
            <a:off x="11694160" y="6356350"/>
            <a:ext cx="497840" cy="501650"/>
          </a:xfrm>
          <a:prstGeom prst="rect">
            <a:avLst/>
          </a:prstGeom>
        </p:spPr>
        <p:txBody>
          <a:bodyPr/>
          <a:lstStyle>
            <a:lvl1pPr>
              <a:defRPr>
                <a:solidFill>
                  <a:schemeClr val="bg1"/>
                </a:solidFill>
              </a:defRPr>
            </a:lvl1pPr>
          </a:lstStyle>
          <a:p>
            <a:fld id="{8CD163E1-72E7-7944-A73E-F4FF5EB080ED}" type="slidenum">
              <a:rPr lang="en-US" smtClean="0"/>
              <a:pPr/>
              <a:t>‹#›</a:t>
            </a:fld>
            <a:endParaRPr lang="en-US" dirty="0"/>
          </a:p>
        </p:txBody>
      </p:sp>
    </p:spTree>
    <p:extLst>
      <p:ext uri="{BB962C8B-B14F-4D97-AF65-F5344CB8AC3E}">
        <p14:creationId xmlns:p14="http://schemas.microsoft.com/office/powerpoint/2010/main" val="26556256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FAEEB9-6AF5-DC8F-8771-F85F0564FFE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5118E59-44E2-D5D0-98DF-5DE62049577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DA240A9-17FA-23B6-1532-39A61CC7E25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81AB367-67DB-FB2A-711E-1FD45026D87E}"/>
              </a:ext>
            </a:extLst>
          </p:cNvPr>
          <p:cNvSpPr>
            <a:spLocks noGrp="1"/>
          </p:cNvSpPr>
          <p:nvPr>
            <p:ph type="dt" sz="half" idx="10"/>
          </p:nvPr>
        </p:nvSpPr>
        <p:spPr/>
        <p:txBody>
          <a:bodyPr/>
          <a:lstStyle/>
          <a:p>
            <a:fld id="{E70F03EF-1B26-4CB5-9825-8CC099987A64}" type="datetimeFigureOut">
              <a:rPr lang="en-US" smtClean="0"/>
              <a:t>12/4/2025</a:t>
            </a:fld>
            <a:endParaRPr lang="en-US"/>
          </a:p>
        </p:txBody>
      </p:sp>
      <p:sp>
        <p:nvSpPr>
          <p:cNvPr id="6" name="Footer Placeholder 5">
            <a:extLst>
              <a:ext uri="{FF2B5EF4-FFF2-40B4-BE49-F238E27FC236}">
                <a16:creationId xmlns:a16="http://schemas.microsoft.com/office/drawing/2014/main" id="{212FD41B-B4D1-7F1F-9D02-A13A5D8C928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92FF002-CC8D-4649-8CB5-D938314333DF}"/>
              </a:ext>
            </a:extLst>
          </p:cNvPr>
          <p:cNvSpPr>
            <a:spLocks noGrp="1"/>
          </p:cNvSpPr>
          <p:nvPr>
            <p:ph type="sldNum" sz="quarter" idx="12"/>
          </p:nvPr>
        </p:nvSpPr>
        <p:spPr/>
        <p:txBody>
          <a:bodyPr/>
          <a:lstStyle/>
          <a:p>
            <a:fld id="{57F41D20-B101-41FF-95D5-3400EA16B204}" type="slidenum">
              <a:rPr lang="en-US" smtClean="0"/>
              <a:t>‹#›</a:t>
            </a:fld>
            <a:endParaRPr lang="en-US"/>
          </a:p>
        </p:txBody>
      </p:sp>
    </p:spTree>
    <p:extLst>
      <p:ext uri="{BB962C8B-B14F-4D97-AF65-F5344CB8AC3E}">
        <p14:creationId xmlns:p14="http://schemas.microsoft.com/office/powerpoint/2010/main" val="184951239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LOSER_WHIT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92E1188-362F-C508-2DD7-6191BF1B074B}"/>
              </a:ext>
            </a:extLst>
          </p:cNvPr>
          <p:cNvSpPr>
            <a:spLocks noGrp="1"/>
          </p:cNvSpPr>
          <p:nvPr>
            <p:ph type="sldNum" sz="quarter" idx="10"/>
          </p:nvPr>
        </p:nvSpPr>
        <p:spPr/>
        <p:txBody>
          <a:bodyPr/>
          <a:lstStyle/>
          <a:p>
            <a:fld id="{8CD163E1-72E7-7944-A73E-F4FF5EB080ED}" type="slidenum">
              <a:rPr lang="en-US" smtClean="0"/>
              <a:pPr/>
              <a:t>‹#›</a:t>
            </a:fld>
            <a:endParaRPr lang="en-US" dirty="0"/>
          </a:p>
        </p:txBody>
      </p:sp>
      <p:sp>
        <p:nvSpPr>
          <p:cNvPr id="4" name="Rectangle 3">
            <a:extLst>
              <a:ext uri="{FF2B5EF4-FFF2-40B4-BE49-F238E27FC236}">
                <a16:creationId xmlns:a16="http://schemas.microsoft.com/office/drawing/2014/main" id="{095988BD-0467-51A3-E0E0-B3785AD5DEB1}"/>
              </a:ext>
            </a:extLst>
          </p:cNvPr>
          <p:cNvSpPr/>
          <p:nvPr userDrawn="1"/>
        </p:nvSpPr>
        <p:spPr>
          <a:xfrm>
            <a:off x="0" y="0"/>
            <a:ext cx="12192000" cy="6858000"/>
          </a:xfrm>
          <a:prstGeom prst="rect">
            <a:avLst/>
          </a:prstGeom>
          <a:solidFill>
            <a:schemeClr val="bg1"/>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pic>
        <p:nvPicPr>
          <p:cNvPr id="10" name="Picture 9" descr="A logo for a medical center&#10;&#10;Description automatically generated">
            <a:extLst>
              <a:ext uri="{FF2B5EF4-FFF2-40B4-BE49-F238E27FC236}">
                <a16:creationId xmlns:a16="http://schemas.microsoft.com/office/drawing/2014/main" id="{F13DA139-DC31-A440-79A2-87D36A0A5CBA}"/>
              </a:ext>
            </a:extLst>
          </p:cNvPr>
          <p:cNvPicPr>
            <a:picLocks noChangeAspect="1"/>
          </p:cNvPicPr>
          <p:nvPr userDrawn="1"/>
        </p:nvPicPr>
        <p:blipFill>
          <a:blip r:embed="rId2"/>
          <a:stretch>
            <a:fillRect/>
          </a:stretch>
        </p:blipFill>
        <p:spPr>
          <a:xfrm>
            <a:off x="1970286" y="1617778"/>
            <a:ext cx="8280748" cy="3621024"/>
          </a:xfrm>
          <a:prstGeom prst="rect">
            <a:avLst/>
          </a:prstGeom>
        </p:spPr>
      </p:pic>
    </p:spTree>
    <p:extLst>
      <p:ext uri="{BB962C8B-B14F-4D97-AF65-F5344CB8AC3E}">
        <p14:creationId xmlns:p14="http://schemas.microsoft.com/office/powerpoint/2010/main" val="28319999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LOSER_REVERSE">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60697951-66D7-0BAE-3E47-087ED25B2C0D}"/>
              </a:ext>
            </a:extLst>
          </p:cNvPr>
          <p:cNvSpPr>
            <a:spLocks noGrp="1"/>
          </p:cNvSpPr>
          <p:nvPr>
            <p:ph type="dt" sz="half" idx="10"/>
          </p:nvPr>
        </p:nvSpPr>
        <p:spPr>
          <a:xfrm>
            <a:off x="838200" y="5119396"/>
            <a:ext cx="2743200" cy="1738604"/>
          </a:xfrm>
          <a:prstGeom prst="rect">
            <a:avLst/>
          </a:prstGeom>
        </p:spPr>
        <p:txBody>
          <a:bodyPr/>
          <a:lstStyle/>
          <a:p>
            <a:fld id="{4362E956-849C-9946-9997-E4A5F841105C}" type="datetime1">
              <a:rPr lang="en-US" smtClean="0"/>
              <a:t>12/4/2025</a:t>
            </a:fld>
            <a:endParaRPr lang="en-US"/>
          </a:p>
        </p:txBody>
      </p:sp>
      <p:sp>
        <p:nvSpPr>
          <p:cNvPr id="6" name="Footer Placeholder 5">
            <a:extLst>
              <a:ext uri="{FF2B5EF4-FFF2-40B4-BE49-F238E27FC236}">
                <a16:creationId xmlns:a16="http://schemas.microsoft.com/office/drawing/2014/main" id="{8FE57068-EC73-797C-2862-CA742873BF4D}"/>
              </a:ext>
            </a:extLst>
          </p:cNvPr>
          <p:cNvSpPr>
            <a:spLocks noGrp="1"/>
          </p:cNvSpPr>
          <p:nvPr>
            <p:ph type="ftr" sz="quarter" idx="11"/>
          </p:nvPr>
        </p:nvSpPr>
        <p:spPr>
          <a:xfrm>
            <a:off x="4449336" y="6356350"/>
            <a:ext cx="3704063" cy="501650"/>
          </a:xfrm>
          <a:prstGeom prst="rect">
            <a:avLst/>
          </a:prstGeom>
        </p:spPr>
        <p:txBody>
          <a:bodyPr/>
          <a:lstStyle>
            <a:lvl1pPr algn="l">
              <a:defRPr sz="1400">
                <a:solidFill>
                  <a:schemeClr val="accent2"/>
                </a:solidFill>
              </a:defRPr>
            </a:lvl1pPr>
          </a:lstStyle>
          <a:p>
            <a:r>
              <a:rPr lang="en-US" dirty="0"/>
              <a:t>|  DIVISION NAME IN ALL CAPS</a:t>
            </a:r>
          </a:p>
        </p:txBody>
      </p:sp>
      <p:sp>
        <p:nvSpPr>
          <p:cNvPr id="8" name="Rectangle 7">
            <a:extLst>
              <a:ext uri="{FF2B5EF4-FFF2-40B4-BE49-F238E27FC236}">
                <a16:creationId xmlns:a16="http://schemas.microsoft.com/office/drawing/2014/main" id="{E530AD9B-C70A-F153-7AC3-8EADA8BD9545}"/>
              </a:ext>
            </a:extLst>
          </p:cNvPr>
          <p:cNvSpPr/>
          <p:nvPr userDrawn="1"/>
        </p:nvSpPr>
        <p:spPr>
          <a:xfrm>
            <a:off x="11699875" y="6365875"/>
            <a:ext cx="492125" cy="492125"/>
          </a:xfrm>
          <a:prstGeom prst="rect">
            <a:avLst/>
          </a:prstGeom>
          <a:solidFill>
            <a:schemeClr val="accent4"/>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F2451C62-772B-3D75-C22D-C076EAF6FE01}"/>
              </a:ext>
            </a:extLst>
          </p:cNvPr>
          <p:cNvCxnSpPr/>
          <p:nvPr userDrawn="1"/>
        </p:nvCxnSpPr>
        <p:spPr>
          <a:xfrm>
            <a:off x="0" y="6359857"/>
            <a:ext cx="12192000" cy="0"/>
          </a:xfrm>
          <a:prstGeom prst="line">
            <a:avLst/>
          </a:prstGeom>
          <a:ln w="50800">
            <a:solidFill>
              <a:schemeClr val="accent4"/>
            </a:solidFill>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B4D3F003-1916-B162-B73C-40F4120119AF}"/>
              </a:ext>
            </a:extLst>
          </p:cNvPr>
          <p:cNvCxnSpPr>
            <a:cxnSpLocks/>
          </p:cNvCxnSpPr>
          <p:nvPr userDrawn="1"/>
        </p:nvCxnSpPr>
        <p:spPr>
          <a:xfrm>
            <a:off x="299763" y="62610"/>
            <a:ext cx="964367" cy="0"/>
          </a:xfrm>
          <a:prstGeom prst="line">
            <a:avLst/>
          </a:prstGeom>
          <a:ln w="127000">
            <a:solidFill>
              <a:schemeClr val="accent5"/>
            </a:solidFill>
          </a:ln>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id="{123C2E8E-266E-6BA4-06AA-2384096ECBED}"/>
              </a:ext>
            </a:extLst>
          </p:cNvPr>
          <p:cNvSpPr txBox="1"/>
          <p:nvPr userDrawn="1"/>
        </p:nvSpPr>
        <p:spPr>
          <a:xfrm>
            <a:off x="289931" y="6460769"/>
            <a:ext cx="4360127" cy="307777"/>
          </a:xfrm>
          <a:prstGeom prst="rect">
            <a:avLst/>
          </a:prstGeom>
          <a:noFill/>
        </p:spPr>
        <p:txBody>
          <a:bodyPr wrap="square" lIns="0" rtlCol="0" anchor="ctr">
            <a:spAutoFit/>
          </a:bodyPr>
          <a:lstStyle/>
          <a:p>
            <a:r>
              <a:rPr lang="en-US" sz="1400" dirty="0"/>
              <a:t>UNIVERSITY OF ROCHESTER MEDICAL CENTER</a:t>
            </a:r>
          </a:p>
        </p:txBody>
      </p:sp>
      <p:sp>
        <p:nvSpPr>
          <p:cNvPr id="7" name="Slide Number Placeholder 6">
            <a:extLst>
              <a:ext uri="{FF2B5EF4-FFF2-40B4-BE49-F238E27FC236}">
                <a16:creationId xmlns:a16="http://schemas.microsoft.com/office/drawing/2014/main" id="{8A46D226-BE04-D02D-428E-513EA8BB90BB}"/>
              </a:ext>
            </a:extLst>
          </p:cNvPr>
          <p:cNvSpPr>
            <a:spLocks noGrp="1"/>
          </p:cNvSpPr>
          <p:nvPr>
            <p:ph type="sldNum" sz="quarter" idx="12"/>
          </p:nvPr>
        </p:nvSpPr>
        <p:spPr>
          <a:xfrm>
            <a:off x="11686478" y="6356350"/>
            <a:ext cx="505522" cy="501650"/>
          </a:xfrm>
          <a:prstGeom prst="rect">
            <a:avLst/>
          </a:prstGeom>
        </p:spPr>
        <p:txBody>
          <a:bodyPr/>
          <a:lstStyle>
            <a:lvl1pPr algn="ctr">
              <a:defRPr sz="1400"/>
            </a:lvl1pPr>
          </a:lstStyle>
          <a:p>
            <a:fld id="{8CD163E1-72E7-7944-A73E-F4FF5EB080ED}" type="slidenum">
              <a:rPr lang="en-US" smtClean="0"/>
              <a:pPr/>
              <a:t>‹#›</a:t>
            </a:fld>
            <a:endParaRPr lang="en-US"/>
          </a:p>
        </p:txBody>
      </p:sp>
      <p:sp>
        <p:nvSpPr>
          <p:cNvPr id="2" name="Rectangle 1">
            <a:extLst>
              <a:ext uri="{FF2B5EF4-FFF2-40B4-BE49-F238E27FC236}">
                <a16:creationId xmlns:a16="http://schemas.microsoft.com/office/drawing/2014/main" id="{61CFC247-E94D-71E6-1CC9-B2C67610BE4E}"/>
              </a:ext>
            </a:extLst>
          </p:cNvPr>
          <p:cNvSpPr/>
          <p:nvPr userDrawn="1"/>
        </p:nvSpPr>
        <p:spPr>
          <a:xfrm>
            <a:off x="0" y="0"/>
            <a:ext cx="12192000" cy="6858000"/>
          </a:xfrm>
          <a:prstGeom prst="rect">
            <a:avLst/>
          </a:prstGeom>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219DECE2-A68E-C58D-41E9-EDECFF5F0182}"/>
              </a:ext>
            </a:extLst>
          </p:cNvPr>
          <p:cNvPicPr>
            <a:picLocks noChangeAspect="1"/>
          </p:cNvPicPr>
          <p:nvPr userDrawn="1"/>
        </p:nvPicPr>
        <p:blipFill>
          <a:blip r:embed="rId2"/>
          <a:srcRect/>
          <a:stretch/>
        </p:blipFill>
        <p:spPr>
          <a:xfrm>
            <a:off x="2935486" y="2623045"/>
            <a:ext cx="6336985" cy="1637054"/>
          </a:xfrm>
          <a:prstGeom prst="rect">
            <a:avLst/>
          </a:prstGeom>
        </p:spPr>
      </p:pic>
    </p:spTree>
    <p:extLst>
      <p:ext uri="{BB962C8B-B14F-4D97-AF65-F5344CB8AC3E}">
        <p14:creationId xmlns:p14="http://schemas.microsoft.com/office/powerpoint/2010/main" val="4252640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3704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_Cover Slide">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id="{8B260D2E-686B-9149-B690-0C014B00ABDA}"/>
              </a:ext>
            </a:extLst>
          </p:cNvPr>
          <p:cNvSpPr/>
          <p:nvPr userDrawn="1"/>
        </p:nvSpPr>
        <p:spPr>
          <a:xfrm>
            <a:off x="0" y="1429319"/>
            <a:ext cx="11201399" cy="4798192"/>
          </a:xfrm>
          <a:prstGeom prst="round1Rect">
            <a:avLst>
              <a:gd name="adj"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a:extLst>
              <a:ext uri="{FF2B5EF4-FFF2-40B4-BE49-F238E27FC236}">
                <a16:creationId xmlns:a16="http://schemas.microsoft.com/office/drawing/2014/main" id="{BE6E11D7-AC6D-3D45-8E3D-B209633CE1C0}"/>
              </a:ext>
            </a:extLst>
          </p:cNvPr>
          <p:cNvSpPr>
            <a:spLocks noGrp="1"/>
          </p:cNvSpPr>
          <p:nvPr>
            <p:ph type="title" hasCustomPrompt="1"/>
          </p:nvPr>
        </p:nvSpPr>
        <p:spPr>
          <a:xfrm>
            <a:off x="4905603" y="2097296"/>
            <a:ext cx="5808787" cy="733145"/>
          </a:xfrm>
          <a:prstGeom prst="rect">
            <a:avLst/>
          </a:prstGeom>
        </p:spPr>
        <p:txBody>
          <a:bodyPr lIns="0" tIns="0" rIns="0" bIns="0" anchor="t"/>
          <a:lstStyle>
            <a:lvl1pPr algn="l">
              <a:lnSpc>
                <a:spcPct val="100000"/>
              </a:lnSpc>
              <a:defRPr sz="5000" b="1">
                <a:solidFill>
                  <a:schemeClr val="bg1"/>
                </a:solidFill>
              </a:defRPr>
            </a:lvl1pPr>
          </a:lstStyle>
          <a:p>
            <a:r>
              <a:rPr lang="en-US"/>
              <a:t>Presentation Title Goes Here</a:t>
            </a:r>
          </a:p>
        </p:txBody>
      </p:sp>
      <p:sp>
        <p:nvSpPr>
          <p:cNvPr id="15" name="Text Placeholder 21">
            <a:extLst>
              <a:ext uri="{FF2B5EF4-FFF2-40B4-BE49-F238E27FC236}">
                <a16:creationId xmlns:a16="http://schemas.microsoft.com/office/drawing/2014/main" id="{43ADB947-1F93-054A-BD88-7380EC919D7D}"/>
              </a:ext>
            </a:extLst>
          </p:cNvPr>
          <p:cNvSpPr>
            <a:spLocks noGrp="1"/>
          </p:cNvSpPr>
          <p:nvPr>
            <p:ph type="body" sz="quarter" idx="11" hasCustomPrompt="1"/>
          </p:nvPr>
        </p:nvSpPr>
        <p:spPr>
          <a:xfrm>
            <a:off x="4936396" y="3843157"/>
            <a:ext cx="4053490" cy="272432"/>
          </a:xfrm>
          <a:prstGeom prst="rect">
            <a:avLst/>
          </a:prstGeom>
        </p:spPr>
        <p:txBody>
          <a:bodyPr lIns="0" tIns="0" rIns="0" bIns="0"/>
          <a:lstStyle>
            <a:lvl1pPr marL="0" indent="0" algn="l">
              <a:buNone/>
              <a:defRPr sz="1500" b="1" spc="1200" baseline="0">
                <a:solidFill>
                  <a:schemeClr val="accent1"/>
                </a:solidFill>
              </a:defRPr>
            </a:lvl1pPr>
            <a:lvl3pPr marL="914400" indent="0">
              <a:buNone/>
              <a:defRPr/>
            </a:lvl3pPr>
          </a:lstStyle>
          <a:p>
            <a:pPr lvl="0"/>
            <a:r>
              <a:rPr lang="en-US"/>
              <a:t>DATE HERE</a:t>
            </a:r>
          </a:p>
        </p:txBody>
      </p:sp>
      <p:sp>
        <p:nvSpPr>
          <p:cNvPr id="6" name="Picture Placeholder 4">
            <a:extLst>
              <a:ext uri="{FF2B5EF4-FFF2-40B4-BE49-F238E27FC236}">
                <a16:creationId xmlns:a16="http://schemas.microsoft.com/office/drawing/2014/main" id="{C25765D3-81E2-941A-13C6-1CB92C2F5F62}"/>
              </a:ext>
            </a:extLst>
          </p:cNvPr>
          <p:cNvSpPr>
            <a:spLocks noGrp="1" noChangeAspect="1"/>
          </p:cNvSpPr>
          <p:nvPr>
            <p:ph type="pic" sz="quarter" idx="12"/>
          </p:nvPr>
        </p:nvSpPr>
        <p:spPr>
          <a:xfrm>
            <a:off x="645537" y="596957"/>
            <a:ext cx="3749307" cy="5403221"/>
          </a:xfrm>
          <a:prstGeom prst="round2SameRect">
            <a:avLst>
              <a:gd name="adj1" fmla="val 50000"/>
              <a:gd name="adj2" fmla="val 0"/>
            </a:avLst>
          </a:prstGeom>
          <a:solidFill>
            <a:schemeClr val="tx2">
              <a:alpha val="25000"/>
            </a:schemeClr>
          </a:solidFill>
        </p:spPr>
        <p:txBody>
          <a:bodyPr anchor="ctr"/>
          <a:lstStyle>
            <a:lvl1pPr algn="ctr">
              <a:defRPr/>
            </a:lvl1pPr>
          </a:lstStyle>
          <a:p>
            <a:endParaRPr lang="en-US"/>
          </a:p>
        </p:txBody>
      </p:sp>
      <p:sp>
        <p:nvSpPr>
          <p:cNvPr id="27" name="Rectangle 26">
            <a:extLst>
              <a:ext uri="{FF2B5EF4-FFF2-40B4-BE49-F238E27FC236}">
                <a16:creationId xmlns:a16="http://schemas.microsoft.com/office/drawing/2014/main" id="{B9481EDB-4F50-8BD1-14AA-F1D31D204A6C}"/>
              </a:ext>
            </a:extLst>
          </p:cNvPr>
          <p:cNvSpPr/>
          <p:nvPr userDrawn="1"/>
        </p:nvSpPr>
        <p:spPr>
          <a:xfrm>
            <a:off x="0" y="6377049"/>
            <a:ext cx="3823855" cy="4809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descr="A black and white logo&#10;&#10;Description automatically generated with low confidence">
            <a:extLst>
              <a:ext uri="{FF2B5EF4-FFF2-40B4-BE49-F238E27FC236}">
                <a16:creationId xmlns:a16="http://schemas.microsoft.com/office/drawing/2014/main" id="{CAA39732-E936-668C-2867-B56AFDA2314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941888" y="5367338"/>
            <a:ext cx="2513780" cy="632840"/>
          </a:xfrm>
          <a:prstGeom prst="rect">
            <a:avLst/>
          </a:prstGeom>
        </p:spPr>
      </p:pic>
      <p:sp>
        <p:nvSpPr>
          <p:cNvPr id="3" name="Slide Number Placeholder 10">
            <a:extLst>
              <a:ext uri="{FF2B5EF4-FFF2-40B4-BE49-F238E27FC236}">
                <a16:creationId xmlns:a16="http://schemas.microsoft.com/office/drawing/2014/main" id="{005E3533-1D24-A599-1BE6-729508E6AFD3}"/>
              </a:ext>
            </a:extLst>
          </p:cNvPr>
          <p:cNvSpPr>
            <a:spLocks noGrp="1"/>
          </p:cNvSpPr>
          <p:nvPr>
            <p:ph type="sldNum" sz="quarter" idx="4"/>
          </p:nvPr>
        </p:nvSpPr>
        <p:spPr>
          <a:xfrm>
            <a:off x="9103593" y="6356350"/>
            <a:ext cx="2743200" cy="365125"/>
          </a:xfrm>
          <a:prstGeom prst="rect">
            <a:avLst/>
          </a:prstGeom>
        </p:spPr>
        <p:txBody>
          <a:bodyPr vert="horz" lIns="91440" tIns="45720" rIns="91440" bIns="45720" rtlCol="0" anchor="ctr"/>
          <a:lstStyle>
            <a:lvl1pPr algn="r">
              <a:defRPr sz="800">
                <a:solidFill>
                  <a:schemeClr val="tx1"/>
                </a:solidFill>
              </a:defRPr>
            </a:lvl1pPr>
          </a:lstStyle>
          <a:p>
            <a:fld id="{F558DD19-4C6A-874C-91EF-826192D6D935}" type="slidenum">
              <a:rPr lang="en-US" smtClean="0"/>
              <a:pPr/>
              <a:t>‹#›</a:t>
            </a:fld>
            <a:endParaRPr lang="en-US" dirty="0"/>
          </a:p>
        </p:txBody>
      </p:sp>
    </p:spTree>
    <p:extLst>
      <p:ext uri="{BB962C8B-B14F-4D97-AF65-F5344CB8AC3E}">
        <p14:creationId xmlns:p14="http://schemas.microsoft.com/office/powerpoint/2010/main" val="190449657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Pag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232767D-2D3F-A058-2A2A-86647DE63996}"/>
              </a:ext>
            </a:extLst>
          </p:cNvPr>
          <p:cNvSpPr/>
          <p:nvPr userDrawn="1"/>
        </p:nvSpPr>
        <p:spPr>
          <a:xfrm>
            <a:off x="0" y="0"/>
            <a:ext cx="12192000" cy="6858000"/>
          </a:xfrm>
          <a:prstGeom prst="rect">
            <a:avLst/>
          </a:prstGeom>
          <a:gradFill>
            <a:gsLst>
              <a:gs pos="39000">
                <a:schemeClr val="tx2"/>
              </a:gs>
              <a:gs pos="100000">
                <a:schemeClr val="accent4"/>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Graphic 2">
            <a:extLst>
              <a:ext uri="{FF2B5EF4-FFF2-40B4-BE49-F238E27FC236}">
                <a16:creationId xmlns:a16="http://schemas.microsoft.com/office/drawing/2014/main" id="{4063001B-36A1-FB3D-26B9-D562A8A8EE5C}"/>
              </a:ext>
            </a:extLst>
          </p:cNvPr>
          <p:cNvSpPr>
            <a:spLocks noChangeAspect="1"/>
          </p:cNvSpPr>
          <p:nvPr userDrawn="1"/>
        </p:nvSpPr>
        <p:spPr>
          <a:xfrm>
            <a:off x="6798517" y="604157"/>
            <a:ext cx="3936407" cy="6253843"/>
          </a:xfrm>
          <a:custGeom>
            <a:avLst/>
            <a:gdLst>
              <a:gd name="connsiteX0" fmla="*/ 568459 w 1136917"/>
              <a:gd name="connsiteY0" fmla="*/ 0 h 1602546"/>
              <a:gd name="connsiteX1" fmla="*/ 568459 w 1136917"/>
              <a:gd name="connsiteY1" fmla="*/ 0 h 1602546"/>
              <a:gd name="connsiteX2" fmla="*/ 0 w 1136917"/>
              <a:gd name="connsiteY2" fmla="*/ 568731 h 1602546"/>
              <a:gd name="connsiteX3" fmla="*/ 0 w 1136917"/>
              <a:gd name="connsiteY3" fmla="*/ 1602546 h 1602546"/>
              <a:gd name="connsiteX4" fmla="*/ 1136917 w 1136917"/>
              <a:gd name="connsiteY4" fmla="*/ 1602546 h 1602546"/>
              <a:gd name="connsiteX5" fmla="*/ 1136917 w 1136917"/>
              <a:gd name="connsiteY5" fmla="*/ 568731 h 1602546"/>
              <a:gd name="connsiteX6" fmla="*/ 568459 w 1136917"/>
              <a:gd name="connsiteY6" fmla="*/ 0 h 1602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36917" h="1602546">
                <a:moveTo>
                  <a:pt x="568459" y="0"/>
                </a:moveTo>
                <a:lnTo>
                  <a:pt x="568459" y="0"/>
                </a:lnTo>
                <a:cubicBezTo>
                  <a:pt x="254502" y="0"/>
                  <a:pt x="0" y="254624"/>
                  <a:pt x="0" y="568731"/>
                </a:cubicBezTo>
                <a:lnTo>
                  <a:pt x="0" y="1602546"/>
                </a:lnTo>
                <a:lnTo>
                  <a:pt x="1136917" y="1602546"/>
                </a:lnTo>
                <a:lnTo>
                  <a:pt x="1136917" y="568731"/>
                </a:lnTo>
                <a:cubicBezTo>
                  <a:pt x="1136917" y="254624"/>
                  <a:pt x="882416" y="0"/>
                  <a:pt x="568459" y="0"/>
                </a:cubicBezTo>
                <a:close/>
              </a:path>
            </a:pathLst>
          </a:custGeom>
          <a:solidFill>
            <a:schemeClr val="accent4"/>
          </a:solidFill>
          <a:ln w="0" cap="flat">
            <a:noFill/>
            <a:prstDash val="solid"/>
            <a:miter/>
          </a:ln>
        </p:spPr>
        <p:txBody>
          <a:bodyPr rtlCol="0" anchor="ctr"/>
          <a:lstStyle/>
          <a:p>
            <a:endParaRPr lang="en-US"/>
          </a:p>
        </p:txBody>
      </p:sp>
      <p:sp>
        <p:nvSpPr>
          <p:cNvPr id="12" name="Text Placeholder 11">
            <a:extLst>
              <a:ext uri="{FF2B5EF4-FFF2-40B4-BE49-F238E27FC236}">
                <a16:creationId xmlns:a16="http://schemas.microsoft.com/office/drawing/2014/main" id="{D02DD770-893C-6E7E-6F96-8FD8B0942B6A}"/>
              </a:ext>
            </a:extLst>
          </p:cNvPr>
          <p:cNvSpPr>
            <a:spLocks noGrp="1"/>
          </p:cNvSpPr>
          <p:nvPr>
            <p:ph type="body" sz="quarter" idx="10" hasCustomPrompt="1"/>
          </p:nvPr>
        </p:nvSpPr>
        <p:spPr>
          <a:xfrm>
            <a:off x="568402" y="1963587"/>
            <a:ext cx="5066730" cy="2120123"/>
          </a:xfrm>
        </p:spPr>
        <p:txBody>
          <a:bodyPr anchor="b" anchorCtr="0">
            <a:normAutofit/>
          </a:bodyPr>
          <a:lstStyle>
            <a:lvl1pPr>
              <a:defRPr sz="7200" b="1" i="0">
                <a:solidFill>
                  <a:schemeClr val="bg1"/>
                </a:solidFill>
                <a:latin typeface="+mj-lt"/>
                <a:cs typeface="Arial" panose="020B0604020202020204" pitchFamily="34" charset="0"/>
              </a:defRPr>
            </a:lvl1pPr>
          </a:lstStyle>
          <a:p>
            <a:pPr lvl="0"/>
            <a:r>
              <a:rPr lang="en-US" dirty="0"/>
              <a:t>Title Here.</a:t>
            </a:r>
          </a:p>
        </p:txBody>
      </p:sp>
      <p:sp>
        <p:nvSpPr>
          <p:cNvPr id="13" name="Picture Placeholder 35">
            <a:extLst>
              <a:ext uri="{FF2B5EF4-FFF2-40B4-BE49-F238E27FC236}">
                <a16:creationId xmlns:a16="http://schemas.microsoft.com/office/drawing/2014/main" id="{D69F99A7-C6D7-5F43-4283-1EAFEC51F781}"/>
              </a:ext>
            </a:extLst>
          </p:cNvPr>
          <p:cNvSpPr>
            <a:spLocks noGrp="1"/>
          </p:cNvSpPr>
          <p:nvPr>
            <p:ph type="pic" sz="quarter" idx="22"/>
          </p:nvPr>
        </p:nvSpPr>
        <p:spPr>
          <a:xfrm>
            <a:off x="7343226" y="316478"/>
            <a:ext cx="4528099" cy="6541522"/>
          </a:xfrm>
          <a:prstGeom prst="round2SameRect">
            <a:avLst>
              <a:gd name="adj1" fmla="val 50000"/>
              <a:gd name="adj2" fmla="val 0"/>
            </a:avLst>
          </a:prstGeom>
          <a:solidFill>
            <a:schemeClr val="bg1">
              <a:lumMod val="85000"/>
            </a:schemeClr>
          </a:solidFill>
        </p:spPr>
        <p:txBody>
          <a:bodyPr anchor="ctr"/>
          <a:lstStyle>
            <a:lvl1pPr algn="ctr">
              <a:defRPr/>
            </a:lvl1pPr>
          </a:lstStyle>
          <a:p>
            <a:endParaRPr lang="en-US" dirty="0"/>
          </a:p>
        </p:txBody>
      </p:sp>
      <p:sp>
        <p:nvSpPr>
          <p:cNvPr id="17" name="Text Placeholder 16">
            <a:extLst>
              <a:ext uri="{FF2B5EF4-FFF2-40B4-BE49-F238E27FC236}">
                <a16:creationId xmlns:a16="http://schemas.microsoft.com/office/drawing/2014/main" id="{BFDC2D10-EF2C-D3B5-BD10-D45CC3B63BAC}"/>
              </a:ext>
            </a:extLst>
          </p:cNvPr>
          <p:cNvSpPr>
            <a:spLocks noGrp="1"/>
          </p:cNvSpPr>
          <p:nvPr>
            <p:ph type="body" sz="quarter" idx="23" hasCustomPrompt="1"/>
          </p:nvPr>
        </p:nvSpPr>
        <p:spPr>
          <a:xfrm>
            <a:off x="568401" y="4083709"/>
            <a:ext cx="5066730" cy="359159"/>
          </a:xfrm>
        </p:spPr>
        <p:txBody>
          <a:bodyPr>
            <a:normAutofit/>
          </a:bodyPr>
          <a:lstStyle>
            <a:lvl1pPr>
              <a:defRPr sz="1800" b="1" spc="600">
                <a:solidFill>
                  <a:schemeClr val="bg1"/>
                </a:solidFill>
                <a:latin typeface="+mn-lt"/>
              </a:defRPr>
            </a:lvl1pPr>
          </a:lstStyle>
          <a:p>
            <a:pPr lvl="0"/>
            <a:r>
              <a:rPr lang="en-US" dirty="0"/>
              <a:t>SUBTITLE OR DATE</a:t>
            </a:r>
          </a:p>
        </p:txBody>
      </p:sp>
      <p:pic>
        <p:nvPicPr>
          <p:cNvPr id="3" name="Picture 2" descr="A black and white sign with white text&#10;&#10;Description automatically generated">
            <a:extLst>
              <a:ext uri="{FF2B5EF4-FFF2-40B4-BE49-F238E27FC236}">
                <a16:creationId xmlns:a16="http://schemas.microsoft.com/office/drawing/2014/main" id="{87F2B2BD-FA0D-BE0F-6EC5-91042A03B68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63575" y="5972607"/>
            <a:ext cx="2138315" cy="538317"/>
          </a:xfrm>
          <a:prstGeom prst="rect">
            <a:avLst/>
          </a:prstGeom>
        </p:spPr>
      </p:pic>
      <p:sp>
        <p:nvSpPr>
          <p:cNvPr id="2" name="Slide Number Placeholder 10">
            <a:extLst>
              <a:ext uri="{FF2B5EF4-FFF2-40B4-BE49-F238E27FC236}">
                <a16:creationId xmlns:a16="http://schemas.microsoft.com/office/drawing/2014/main" id="{34C4BA62-00FC-1A8B-7BE2-2A717D874D41}"/>
              </a:ext>
            </a:extLst>
          </p:cNvPr>
          <p:cNvSpPr>
            <a:spLocks noGrp="1"/>
          </p:cNvSpPr>
          <p:nvPr>
            <p:ph type="sldNum" sz="quarter" idx="4"/>
          </p:nvPr>
        </p:nvSpPr>
        <p:spPr>
          <a:xfrm>
            <a:off x="9103593" y="6356350"/>
            <a:ext cx="2743200" cy="365125"/>
          </a:xfrm>
          <a:prstGeom prst="rect">
            <a:avLst/>
          </a:prstGeom>
        </p:spPr>
        <p:txBody>
          <a:bodyPr vert="horz" lIns="91440" tIns="45720" rIns="91440" bIns="45720" rtlCol="0" anchor="ctr"/>
          <a:lstStyle>
            <a:lvl1pPr algn="r">
              <a:defRPr sz="800">
                <a:solidFill>
                  <a:schemeClr val="tx1"/>
                </a:solidFill>
              </a:defRPr>
            </a:lvl1pPr>
          </a:lstStyle>
          <a:p>
            <a:fld id="{F558DD19-4C6A-874C-91EF-826192D6D935}" type="slidenum">
              <a:rPr lang="en-US" smtClean="0"/>
              <a:pPr/>
              <a:t>‹#›</a:t>
            </a:fld>
            <a:endParaRPr lang="en-US" dirty="0"/>
          </a:p>
        </p:txBody>
      </p:sp>
    </p:spTree>
    <p:extLst>
      <p:ext uri="{BB962C8B-B14F-4D97-AF65-F5344CB8AC3E}">
        <p14:creationId xmlns:p14="http://schemas.microsoft.com/office/powerpoint/2010/main" val="58198847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Title Pag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232767D-2D3F-A058-2A2A-86647DE63996}"/>
              </a:ext>
            </a:extLst>
          </p:cNvPr>
          <p:cNvSpPr/>
          <p:nvPr userDrawn="1"/>
        </p:nvSpPr>
        <p:spPr>
          <a:xfrm>
            <a:off x="0" y="0"/>
            <a:ext cx="12192000" cy="6858000"/>
          </a:xfrm>
          <a:prstGeom prst="rect">
            <a:avLst/>
          </a:prstGeom>
          <a:gradFill>
            <a:gsLst>
              <a:gs pos="39000">
                <a:schemeClr val="tx2"/>
              </a:gs>
              <a:gs pos="100000">
                <a:schemeClr val="accent4"/>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11">
            <a:extLst>
              <a:ext uri="{FF2B5EF4-FFF2-40B4-BE49-F238E27FC236}">
                <a16:creationId xmlns:a16="http://schemas.microsoft.com/office/drawing/2014/main" id="{D02DD770-893C-6E7E-6F96-8FD8B0942B6A}"/>
              </a:ext>
            </a:extLst>
          </p:cNvPr>
          <p:cNvSpPr>
            <a:spLocks noGrp="1"/>
          </p:cNvSpPr>
          <p:nvPr>
            <p:ph type="body" sz="quarter" idx="10" hasCustomPrompt="1"/>
          </p:nvPr>
        </p:nvSpPr>
        <p:spPr>
          <a:xfrm>
            <a:off x="568402" y="1963587"/>
            <a:ext cx="5066730" cy="2120123"/>
          </a:xfrm>
        </p:spPr>
        <p:txBody>
          <a:bodyPr anchor="b" anchorCtr="0">
            <a:normAutofit/>
          </a:bodyPr>
          <a:lstStyle>
            <a:lvl1pPr>
              <a:defRPr sz="7200" b="1" i="0">
                <a:solidFill>
                  <a:schemeClr val="bg1"/>
                </a:solidFill>
                <a:latin typeface="+mj-lt"/>
                <a:cs typeface="Arial" panose="020B0604020202020204" pitchFamily="34" charset="0"/>
              </a:defRPr>
            </a:lvl1pPr>
          </a:lstStyle>
          <a:p>
            <a:pPr lvl="0"/>
            <a:r>
              <a:rPr lang="en-US" dirty="0"/>
              <a:t>Title Here.</a:t>
            </a:r>
          </a:p>
        </p:txBody>
      </p:sp>
      <p:sp>
        <p:nvSpPr>
          <p:cNvPr id="13" name="Picture Placeholder 35">
            <a:extLst>
              <a:ext uri="{FF2B5EF4-FFF2-40B4-BE49-F238E27FC236}">
                <a16:creationId xmlns:a16="http://schemas.microsoft.com/office/drawing/2014/main" id="{D69F99A7-C6D7-5F43-4283-1EAFEC51F781}"/>
              </a:ext>
            </a:extLst>
          </p:cNvPr>
          <p:cNvSpPr>
            <a:spLocks noGrp="1"/>
          </p:cNvSpPr>
          <p:nvPr>
            <p:ph type="pic" sz="quarter" idx="22"/>
          </p:nvPr>
        </p:nvSpPr>
        <p:spPr>
          <a:xfrm>
            <a:off x="7343226" y="316478"/>
            <a:ext cx="4528099" cy="6541522"/>
          </a:xfrm>
          <a:prstGeom prst="round2SameRect">
            <a:avLst>
              <a:gd name="adj1" fmla="val 50000"/>
              <a:gd name="adj2" fmla="val 0"/>
            </a:avLst>
          </a:prstGeom>
          <a:solidFill>
            <a:schemeClr val="bg1">
              <a:lumMod val="85000"/>
            </a:schemeClr>
          </a:solidFill>
        </p:spPr>
        <p:txBody>
          <a:bodyPr anchor="ctr"/>
          <a:lstStyle>
            <a:lvl1pPr algn="ctr">
              <a:defRPr/>
            </a:lvl1pPr>
          </a:lstStyle>
          <a:p>
            <a:endParaRPr lang="en-US" dirty="0"/>
          </a:p>
        </p:txBody>
      </p:sp>
      <p:sp>
        <p:nvSpPr>
          <p:cNvPr id="17" name="Text Placeholder 16">
            <a:extLst>
              <a:ext uri="{FF2B5EF4-FFF2-40B4-BE49-F238E27FC236}">
                <a16:creationId xmlns:a16="http://schemas.microsoft.com/office/drawing/2014/main" id="{BFDC2D10-EF2C-D3B5-BD10-D45CC3B63BAC}"/>
              </a:ext>
            </a:extLst>
          </p:cNvPr>
          <p:cNvSpPr>
            <a:spLocks noGrp="1"/>
          </p:cNvSpPr>
          <p:nvPr>
            <p:ph type="body" sz="quarter" idx="23" hasCustomPrompt="1"/>
          </p:nvPr>
        </p:nvSpPr>
        <p:spPr>
          <a:xfrm>
            <a:off x="568401" y="4083709"/>
            <a:ext cx="5066730" cy="359159"/>
          </a:xfrm>
        </p:spPr>
        <p:txBody>
          <a:bodyPr>
            <a:normAutofit/>
          </a:bodyPr>
          <a:lstStyle>
            <a:lvl1pPr>
              <a:defRPr sz="1800" b="1" spc="600">
                <a:solidFill>
                  <a:schemeClr val="bg1"/>
                </a:solidFill>
                <a:latin typeface="+mn-lt"/>
              </a:defRPr>
            </a:lvl1pPr>
          </a:lstStyle>
          <a:p>
            <a:pPr lvl="0"/>
            <a:r>
              <a:rPr lang="en-US" dirty="0"/>
              <a:t>SUBTITLE OR DATE</a:t>
            </a:r>
          </a:p>
        </p:txBody>
      </p:sp>
      <p:pic>
        <p:nvPicPr>
          <p:cNvPr id="3" name="Picture 2" descr="A black and white sign with white text&#10;&#10;Description automatically generated">
            <a:extLst>
              <a:ext uri="{FF2B5EF4-FFF2-40B4-BE49-F238E27FC236}">
                <a16:creationId xmlns:a16="http://schemas.microsoft.com/office/drawing/2014/main" id="{87F2B2BD-FA0D-BE0F-6EC5-91042A03B68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63575" y="5972607"/>
            <a:ext cx="2138315" cy="538317"/>
          </a:xfrm>
          <a:prstGeom prst="rect">
            <a:avLst/>
          </a:prstGeom>
        </p:spPr>
      </p:pic>
      <p:sp>
        <p:nvSpPr>
          <p:cNvPr id="7" name="Graphic 2">
            <a:extLst>
              <a:ext uri="{FF2B5EF4-FFF2-40B4-BE49-F238E27FC236}">
                <a16:creationId xmlns:a16="http://schemas.microsoft.com/office/drawing/2014/main" id="{4063001B-36A1-FB3D-26B9-D562A8A8EE5C}"/>
              </a:ext>
            </a:extLst>
          </p:cNvPr>
          <p:cNvSpPr>
            <a:spLocks noChangeAspect="1"/>
          </p:cNvSpPr>
          <p:nvPr userDrawn="1"/>
        </p:nvSpPr>
        <p:spPr>
          <a:xfrm>
            <a:off x="6676053" y="635193"/>
            <a:ext cx="4414734" cy="6222807"/>
          </a:xfrm>
          <a:custGeom>
            <a:avLst/>
            <a:gdLst>
              <a:gd name="connsiteX0" fmla="*/ 568459 w 1136917"/>
              <a:gd name="connsiteY0" fmla="*/ 0 h 1602546"/>
              <a:gd name="connsiteX1" fmla="*/ 568459 w 1136917"/>
              <a:gd name="connsiteY1" fmla="*/ 0 h 1602546"/>
              <a:gd name="connsiteX2" fmla="*/ 0 w 1136917"/>
              <a:gd name="connsiteY2" fmla="*/ 568731 h 1602546"/>
              <a:gd name="connsiteX3" fmla="*/ 0 w 1136917"/>
              <a:gd name="connsiteY3" fmla="*/ 1602546 h 1602546"/>
              <a:gd name="connsiteX4" fmla="*/ 1136917 w 1136917"/>
              <a:gd name="connsiteY4" fmla="*/ 1602546 h 1602546"/>
              <a:gd name="connsiteX5" fmla="*/ 1136917 w 1136917"/>
              <a:gd name="connsiteY5" fmla="*/ 568731 h 1602546"/>
              <a:gd name="connsiteX6" fmla="*/ 568459 w 1136917"/>
              <a:gd name="connsiteY6" fmla="*/ 0 h 1602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36917" h="1602546">
                <a:moveTo>
                  <a:pt x="568459" y="0"/>
                </a:moveTo>
                <a:lnTo>
                  <a:pt x="568459" y="0"/>
                </a:lnTo>
                <a:cubicBezTo>
                  <a:pt x="254502" y="0"/>
                  <a:pt x="0" y="254624"/>
                  <a:pt x="0" y="568731"/>
                </a:cubicBezTo>
                <a:lnTo>
                  <a:pt x="0" y="1602546"/>
                </a:lnTo>
                <a:lnTo>
                  <a:pt x="1136917" y="1602546"/>
                </a:lnTo>
                <a:lnTo>
                  <a:pt x="1136917" y="568731"/>
                </a:lnTo>
                <a:cubicBezTo>
                  <a:pt x="1136917" y="254624"/>
                  <a:pt x="882416" y="0"/>
                  <a:pt x="568459" y="0"/>
                </a:cubicBezTo>
                <a:close/>
              </a:path>
            </a:pathLst>
          </a:custGeom>
          <a:noFill/>
          <a:ln w="25400" cap="flat">
            <a:solidFill>
              <a:schemeClr val="accent4"/>
            </a:solidFill>
            <a:prstDash val="solid"/>
            <a:miter/>
          </a:ln>
        </p:spPr>
        <p:txBody>
          <a:bodyPr rtlCol="0" anchor="ctr"/>
          <a:lstStyle/>
          <a:p>
            <a:endParaRPr lang="en-US"/>
          </a:p>
        </p:txBody>
      </p:sp>
      <p:sp>
        <p:nvSpPr>
          <p:cNvPr id="2" name="Slide Number Placeholder 10">
            <a:extLst>
              <a:ext uri="{FF2B5EF4-FFF2-40B4-BE49-F238E27FC236}">
                <a16:creationId xmlns:a16="http://schemas.microsoft.com/office/drawing/2014/main" id="{5698B13D-2CA4-18F4-BA71-2EA6D3985FD6}"/>
              </a:ext>
            </a:extLst>
          </p:cNvPr>
          <p:cNvSpPr>
            <a:spLocks noGrp="1"/>
          </p:cNvSpPr>
          <p:nvPr>
            <p:ph type="sldNum" sz="quarter" idx="4"/>
          </p:nvPr>
        </p:nvSpPr>
        <p:spPr>
          <a:xfrm>
            <a:off x="9103593" y="6356350"/>
            <a:ext cx="2743200" cy="365125"/>
          </a:xfrm>
          <a:prstGeom prst="rect">
            <a:avLst/>
          </a:prstGeom>
        </p:spPr>
        <p:txBody>
          <a:bodyPr vert="horz" lIns="91440" tIns="45720" rIns="91440" bIns="45720" rtlCol="0" anchor="ctr"/>
          <a:lstStyle>
            <a:lvl1pPr algn="r">
              <a:defRPr sz="800">
                <a:solidFill>
                  <a:schemeClr val="tx1"/>
                </a:solidFill>
              </a:defRPr>
            </a:lvl1pPr>
          </a:lstStyle>
          <a:p>
            <a:fld id="{F558DD19-4C6A-874C-91EF-826192D6D935}" type="slidenum">
              <a:rPr lang="en-US" smtClean="0"/>
              <a:pPr/>
              <a:t>‹#›</a:t>
            </a:fld>
            <a:endParaRPr lang="en-US" dirty="0"/>
          </a:p>
        </p:txBody>
      </p:sp>
    </p:spTree>
    <p:extLst>
      <p:ext uri="{BB962C8B-B14F-4D97-AF65-F5344CB8AC3E}">
        <p14:creationId xmlns:p14="http://schemas.microsoft.com/office/powerpoint/2010/main" val="24581410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_Title Pag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232767D-2D3F-A058-2A2A-86647DE63996}"/>
              </a:ext>
            </a:extLst>
          </p:cNvPr>
          <p:cNvSpPr/>
          <p:nvPr userDrawn="1"/>
        </p:nvSpPr>
        <p:spPr>
          <a:xfrm>
            <a:off x="0" y="0"/>
            <a:ext cx="12192000" cy="6858000"/>
          </a:xfrm>
          <a:prstGeom prst="rect">
            <a:avLst/>
          </a:prstGeom>
          <a:gradFill>
            <a:gsLst>
              <a:gs pos="72000">
                <a:schemeClr val="accent3"/>
              </a:gs>
              <a:gs pos="47000">
                <a:schemeClr val="accent5"/>
              </a:gs>
              <a:gs pos="0">
                <a:schemeClr val="accent6"/>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11">
            <a:extLst>
              <a:ext uri="{FF2B5EF4-FFF2-40B4-BE49-F238E27FC236}">
                <a16:creationId xmlns:a16="http://schemas.microsoft.com/office/drawing/2014/main" id="{D02DD770-893C-6E7E-6F96-8FD8B0942B6A}"/>
              </a:ext>
            </a:extLst>
          </p:cNvPr>
          <p:cNvSpPr>
            <a:spLocks noGrp="1"/>
          </p:cNvSpPr>
          <p:nvPr>
            <p:ph type="body" sz="quarter" idx="10" hasCustomPrompt="1"/>
          </p:nvPr>
        </p:nvSpPr>
        <p:spPr>
          <a:xfrm>
            <a:off x="568402" y="1963587"/>
            <a:ext cx="5066730" cy="2120123"/>
          </a:xfrm>
        </p:spPr>
        <p:txBody>
          <a:bodyPr anchor="b" anchorCtr="0">
            <a:normAutofit/>
          </a:bodyPr>
          <a:lstStyle>
            <a:lvl1pPr>
              <a:defRPr sz="7200" b="1" i="0">
                <a:solidFill>
                  <a:schemeClr val="bg1"/>
                </a:solidFill>
                <a:latin typeface="+mn-lt"/>
                <a:cs typeface="Arial" panose="020B0604020202020204" pitchFamily="34" charset="0"/>
              </a:defRPr>
            </a:lvl1pPr>
          </a:lstStyle>
          <a:p>
            <a:pPr lvl="0"/>
            <a:r>
              <a:rPr lang="en-US" dirty="0"/>
              <a:t>Title Here.</a:t>
            </a:r>
          </a:p>
        </p:txBody>
      </p:sp>
      <p:sp>
        <p:nvSpPr>
          <p:cNvPr id="13" name="Picture Placeholder 35">
            <a:extLst>
              <a:ext uri="{FF2B5EF4-FFF2-40B4-BE49-F238E27FC236}">
                <a16:creationId xmlns:a16="http://schemas.microsoft.com/office/drawing/2014/main" id="{D69F99A7-C6D7-5F43-4283-1EAFEC51F781}"/>
              </a:ext>
            </a:extLst>
          </p:cNvPr>
          <p:cNvSpPr>
            <a:spLocks noGrp="1"/>
          </p:cNvSpPr>
          <p:nvPr>
            <p:ph type="pic" sz="quarter" idx="22"/>
          </p:nvPr>
        </p:nvSpPr>
        <p:spPr>
          <a:xfrm>
            <a:off x="7343226" y="316478"/>
            <a:ext cx="4528099" cy="6541522"/>
          </a:xfrm>
          <a:prstGeom prst="round2SameRect">
            <a:avLst>
              <a:gd name="adj1" fmla="val 50000"/>
              <a:gd name="adj2" fmla="val 0"/>
            </a:avLst>
          </a:prstGeom>
          <a:solidFill>
            <a:schemeClr val="bg1">
              <a:lumMod val="85000"/>
            </a:schemeClr>
          </a:solidFill>
        </p:spPr>
        <p:txBody>
          <a:bodyPr anchor="ctr"/>
          <a:lstStyle>
            <a:lvl1pPr algn="ctr">
              <a:defRPr/>
            </a:lvl1pPr>
          </a:lstStyle>
          <a:p>
            <a:endParaRPr lang="en-US" dirty="0"/>
          </a:p>
        </p:txBody>
      </p:sp>
      <p:sp>
        <p:nvSpPr>
          <p:cNvPr id="17" name="Text Placeholder 16">
            <a:extLst>
              <a:ext uri="{FF2B5EF4-FFF2-40B4-BE49-F238E27FC236}">
                <a16:creationId xmlns:a16="http://schemas.microsoft.com/office/drawing/2014/main" id="{BFDC2D10-EF2C-D3B5-BD10-D45CC3B63BAC}"/>
              </a:ext>
            </a:extLst>
          </p:cNvPr>
          <p:cNvSpPr>
            <a:spLocks noGrp="1"/>
          </p:cNvSpPr>
          <p:nvPr>
            <p:ph type="body" sz="quarter" idx="23" hasCustomPrompt="1"/>
          </p:nvPr>
        </p:nvSpPr>
        <p:spPr>
          <a:xfrm>
            <a:off x="568401" y="4083709"/>
            <a:ext cx="5066730" cy="359159"/>
          </a:xfrm>
        </p:spPr>
        <p:txBody>
          <a:bodyPr>
            <a:normAutofit/>
          </a:bodyPr>
          <a:lstStyle>
            <a:lvl1pPr>
              <a:defRPr sz="1800" b="1" spc="600">
                <a:solidFill>
                  <a:schemeClr val="bg1"/>
                </a:solidFill>
                <a:latin typeface="+mn-lt"/>
              </a:defRPr>
            </a:lvl1pPr>
          </a:lstStyle>
          <a:p>
            <a:pPr lvl="0"/>
            <a:r>
              <a:rPr lang="en-US" dirty="0"/>
              <a:t>SUBTITLE OR DATE</a:t>
            </a:r>
          </a:p>
        </p:txBody>
      </p:sp>
      <p:pic>
        <p:nvPicPr>
          <p:cNvPr id="3" name="Picture 2" descr="A black and white sign with white text&#10;&#10;Description automatically generated">
            <a:extLst>
              <a:ext uri="{FF2B5EF4-FFF2-40B4-BE49-F238E27FC236}">
                <a16:creationId xmlns:a16="http://schemas.microsoft.com/office/drawing/2014/main" id="{87F2B2BD-FA0D-BE0F-6EC5-91042A03B68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63575" y="5972607"/>
            <a:ext cx="2138315" cy="538317"/>
          </a:xfrm>
          <a:prstGeom prst="rect">
            <a:avLst/>
          </a:prstGeom>
        </p:spPr>
      </p:pic>
      <p:sp>
        <p:nvSpPr>
          <p:cNvPr id="7" name="Graphic 2">
            <a:extLst>
              <a:ext uri="{FF2B5EF4-FFF2-40B4-BE49-F238E27FC236}">
                <a16:creationId xmlns:a16="http://schemas.microsoft.com/office/drawing/2014/main" id="{4063001B-36A1-FB3D-26B9-D562A8A8EE5C}"/>
              </a:ext>
            </a:extLst>
          </p:cNvPr>
          <p:cNvSpPr>
            <a:spLocks noChangeAspect="1"/>
          </p:cNvSpPr>
          <p:nvPr userDrawn="1"/>
        </p:nvSpPr>
        <p:spPr>
          <a:xfrm>
            <a:off x="6676053" y="635193"/>
            <a:ext cx="4414734" cy="6222807"/>
          </a:xfrm>
          <a:custGeom>
            <a:avLst/>
            <a:gdLst>
              <a:gd name="connsiteX0" fmla="*/ 568459 w 1136917"/>
              <a:gd name="connsiteY0" fmla="*/ 0 h 1602546"/>
              <a:gd name="connsiteX1" fmla="*/ 568459 w 1136917"/>
              <a:gd name="connsiteY1" fmla="*/ 0 h 1602546"/>
              <a:gd name="connsiteX2" fmla="*/ 0 w 1136917"/>
              <a:gd name="connsiteY2" fmla="*/ 568731 h 1602546"/>
              <a:gd name="connsiteX3" fmla="*/ 0 w 1136917"/>
              <a:gd name="connsiteY3" fmla="*/ 1602546 h 1602546"/>
              <a:gd name="connsiteX4" fmla="*/ 1136917 w 1136917"/>
              <a:gd name="connsiteY4" fmla="*/ 1602546 h 1602546"/>
              <a:gd name="connsiteX5" fmla="*/ 1136917 w 1136917"/>
              <a:gd name="connsiteY5" fmla="*/ 568731 h 1602546"/>
              <a:gd name="connsiteX6" fmla="*/ 568459 w 1136917"/>
              <a:gd name="connsiteY6" fmla="*/ 0 h 1602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36917" h="1602546">
                <a:moveTo>
                  <a:pt x="568459" y="0"/>
                </a:moveTo>
                <a:lnTo>
                  <a:pt x="568459" y="0"/>
                </a:lnTo>
                <a:cubicBezTo>
                  <a:pt x="254502" y="0"/>
                  <a:pt x="0" y="254624"/>
                  <a:pt x="0" y="568731"/>
                </a:cubicBezTo>
                <a:lnTo>
                  <a:pt x="0" y="1602546"/>
                </a:lnTo>
                <a:lnTo>
                  <a:pt x="1136917" y="1602546"/>
                </a:lnTo>
                <a:lnTo>
                  <a:pt x="1136917" y="568731"/>
                </a:lnTo>
                <a:cubicBezTo>
                  <a:pt x="1136917" y="254624"/>
                  <a:pt x="882416" y="0"/>
                  <a:pt x="568459" y="0"/>
                </a:cubicBezTo>
                <a:close/>
              </a:path>
            </a:pathLst>
          </a:custGeom>
          <a:noFill/>
          <a:ln w="25400" cap="flat">
            <a:solidFill>
              <a:schemeClr val="tx2"/>
            </a:solidFill>
            <a:prstDash val="solid"/>
            <a:miter/>
          </a:ln>
        </p:spPr>
        <p:txBody>
          <a:bodyPr rtlCol="0" anchor="ctr"/>
          <a:lstStyle/>
          <a:p>
            <a:endParaRPr lang="en-US"/>
          </a:p>
        </p:txBody>
      </p:sp>
      <p:sp>
        <p:nvSpPr>
          <p:cNvPr id="2" name="Slide Number Placeholder 10">
            <a:extLst>
              <a:ext uri="{FF2B5EF4-FFF2-40B4-BE49-F238E27FC236}">
                <a16:creationId xmlns:a16="http://schemas.microsoft.com/office/drawing/2014/main" id="{C056DCAB-AC47-69F8-AF40-A01C055424F0}"/>
              </a:ext>
            </a:extLst>
          </p:cNvPr>
          <p:cNvSpPr>
            <a:spLocks noGrp="1"/>
          </p:cNvSpPr>
          <p:nvPr>
            <p:ph type="sldNum" sz="quarter" idx="4"/>
          </p:nvPr>
        </p:nvSpPr>
        <p:spPr>
          <a:xfrm>
            <a:off x="9103593" y="6356350"/>
            <a:ext cx="2743200" cy="365125"/>
          </a:xfrm>
          <a:prstGeom prst="rect">
            <a:avLst/>
          </a:prstGeom>
        </p:spPr>
        <p:txBody>
          <a:bodyPr vert="horz" lIns="91440" tIns="45720" rIns="91440" bIns="45720" rtlCol="0" anchor="ctr"/>
          <a:lstStyle>
            <a:lvl1pPr algn="r">
              <a:defRPr sz="800">
                <a:solidFill>
                  <a:schemeClr val="tx1"/>
                </a:solidFill>
              </a:defRPr>
            </a:lvl1pPr>
          </a:lstStyle>
          <a:p>
            <a:fld id="{F558DD19-4C6A-874C-91EF-826192D6D935}" type="slidenum">
              <a:rPr lang="en-US" smtClean="0"/>
              <a:pPr/>
              <a:t>‹#›</a:t>
            </a:fld>
            <a:endParaRPr lang="en-US" dirty="0"/>
          </a:p>
        </p:txBody>
      </p:sp>
    </p:spTree>
    <p:extLst>
      <p:ext uri="{BB962C8B-B14F-4D97-AF65-F5344CB8AC3E}">
        <p14:creationId xmlns:p14="http://schemas.microsoft.com/office/powerpoint/2010/main" val="105994687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Bold Headline/Divider">
    <p:spTree>
      <p:nvGrpSpPr>
        <p:cNvPr id="1" name=""/>
        <p:cNvGrpSpPr/>
        <p:nvPr/>
      </p:nvGrpSpPr>
      <p:grpSpPr>
        <a:xfrm>
          <a:off x="0" y="0"/>
          <a:ext cx="0" cy="0"/>
          <a:chOff x="0" y="0"/>
          <a:chExt cx="0" cy="0"/>
        </a:xfrm>
      </p:grpSpPr>
      <p:sp>
        <p:nvSpPr>
          <p:cNvPr id="3" name="Round Single Corner Rectangle 2">
            <a:extLst>
              <a:ext uri="{FF2B5EF4-FFF2-40B4-BE49-F238E27FC236}">
                <a16:creationId xmlns:a16="http://schemas.microsoft.com/office/drawing/2014/main" id="{0BE6CC2A-C95F-244E-BF13-D3D66112E497}"/>
              </a:ext>
            </a:extLst>
          </p:cNvPr>
          <p:cNvSpPr/>
          <p:nvPr userDrawn="1"/>
        </p:nvSpPr>
        <p:spPr>
          <a:xfrm>
            <a:off x="0" y="0"/>
            <a:ext cx="12192000" cy="6227511"/>
          </a:xfrm>
          <a:prstGeom prst="round1Rect">
            <a:avLst>
              <a:gd name="adj" fmla="val 50000"/>
            </a:avLst>
          </a:prstGeom>
          <a:gradFill flip="none" rotWithShape="1">
            <a:gsLst>
              <a:gs pos="26000">
                <a:schemeClr val="tx2"/>
              </a:gs>
              <a:gs pos="100000">
                <a:schemeClr val="accent4"/>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3987C837-A293-A348-B438-548D46D04E6C}"/>
              </a:ext>
            </a:extLst>
          </p:cNvPr>
          <p:cNvSpPr>
            <a:spLocks noGrp="1"/>
          </p:cNvSpPr>
          <p:nvPr>
            <p:ph type="title" hasCustomPrompt="1"/>
          </p:nvPr>
        </p:nvSpPr>
        <p:spPr>
          <a:xfrm>
            <a:off x="248835" y="1042737"/>
            <a:ext cx="8985123" cy="1325563"/>
          </a:xfrm>
          <a:prstGeom prst="rect">
            <a:avLst/>
          </a:prstGeom>
        </p:spPr>
        <p:txBody>
          <a:bodyPr lIns="0" tIns="0" rIns="0" bIns="0"/>
          <a:lstStyle>
            <a:lvl1pPr>
              <a:defRPr sz="9000" b="1">
                <a:solidFill>
                  <a:schemeClr val="bg1"/>
                </a:solidFill>
              </a:defRPr>
            </a:lvl1pPr>
          </a:lstStyle>
          <a:p>
            <a:r>
              <a:rPr lang="en-US"/>
              <a:t>Bold Headline Goes Here</a:t>
            </a:r>
          </a:p>
        </p:txBody>
      </p:sp>
      <p:sp>
        <p:nvSpPr>
          <p:cNvPr id="12" name="Text Placeholder 10">
            <a:extLst>
              <a:ext uri="{FF2B5EF4-FFF2-40B4-BE49-F238E27FC236}">
                <a16:creationId xmlns:a16="http://schemas.microsoft.com/office/drawing/2014/main" id="{2B122D35-94E5-E84A-9263-B89FCBEF2A96}"/>
              </a:ext>
            </a:extLst>
          </p:cNvPr>
          <p:cNvSpPr>
            <a:spLocks noGrp="1"/>
          </p:cNvSpPr>
          <p:nvPr>
            <p:ph type="body" sz="quarter" idx="10" hasCustomPrompt="1"/>
          </p:nvPr>
        </p:nvSpPr>
        <p:spPr>
          <a:xfrm>
            <a:off x="4952237" y="5400978"/>
            <a:ext cx="2972565" cy="554138"/>
          </a:xfrm>
          <a:prstGeom prst="rect">
            <a:avLst/>
          </a:prstGeom>
        </p:spPr>
        <p:txBody>
          <a:bodyPr lIns="0" tIns="0" rIns="0" bIns="0"/>
          <a:lstStyle>
            <a:lvl1pPr marL="0" indent="0">
              <a:lnSpc>
                <a:spcPct val="100000"/>
              </a:lnSpc>
              <a:buNone/>
              <a:defRPr sz="1800" b="1">
                <a:solidFill>
                  <a:schemeClr val="bg1"/>
                </a:solidFill>
              </a:defRPr>
            </a:lvl1pPr>
          </a:lstStyle>
          <a:p>
            <a:pPr lvl="0"/>
            <a:r>
              <a:rPr lang="en-US"/>
              <a:t>Subheading Text </a:t>
            </a:r>
            <a:br>
              <a:rPr lang="en-US"/>
            </a:br>
            <a:r>
              <a:rPr lang="en-US"/>
              <a:t>Goes Here</a:t>
            </a:r>
          </a:p>
        </p:txBody>
      </p:sp>
      <p:sp>
        <p:nvSpPr>
          <p:cNvPr id="15" name="Text Placeholder 13">
            <a:extLst>
              <a:ext uri="{FF2B5EF4-FFF2-40B4-BE49-F238E27FC236}">
                <a16:creationId xmlns:a16="http://schemas.microsoft.com/office/drawing/2014/main" id="{13500080-F28E-5646-A599-55F3FDA0B4AA}"/>
              </a:ext>
            </a:extLst>
          </p:cNvPr>
          <p:cNvSpPr>
            <a:spLocks noGrp="1"/>
          </p:cNvSpPr>
          <p:nvPr>
            <p:ph type="body" sz="quarter" idx="11" hasCustomPrompt="1"/>
          </p:nvPr>
        </p:nvSpPr>
        <p:spPr>
          <a:xfrm>
            <a:off x="8229599" y="5413439"/>
            <a:ext cx="3641726" cy="541677"/>
          </a:xfrm>
          <a:prstGeom prst="rect">
            <a:avLst/>
          </a:prstGeom>
        </p:spPr>
        <p:txBody>
          <a:bodyPr lIns="0" tIns="0" rIns="0" bIns="0"/>
          <a:lstStyle>
            <a:lvl1pPr marL="0" indent="0">
              <a:lnSpc>
                <a:spcPct val="100000"/>
              </a:lnSpc>
              <a:buNone/>
              <a:defRPr sz="1400">
                <a:solidFill>
                  <a:schemeClr val="bg1"/>
                </a:solidFill>
              </a:defRPr>
            </a:lvl1pPr>
          </a:lstStyle>
          <a:p>
            <a:pPr lvl="0"/>
            <a:r>
              <a:rPr lang="en-US"/>
              <a:t>Body copy here</a:t>
            </a:r>
          </a:p>
        </p:txBody>
      </p:sp>
      <p:sp>
        <p:nvSpPr>
          <p:cNvPr id="4" name="Slide Number Placeholder 10">
            <a:extLst>
              <a:ext uri="{FF2B5EF4-FFF2-40B4-BE49-F238E27FC236}">
                <a16:creationId xmlns:a16="http://schemas.microsoft.com/office/drawing/2014/main" id="{C30DB967-1860-BF1F-B6EF-35B881F2A698}"/>
              </a:ext>
            </a:extLst>
          </p:cNvPr>
          <p:cNvSpPr>
            <a:spLocks noGrp="1"/>
          </p:cNvSpPr>
          <p:nvPr>
            <p:ph type="sldNum" sz="quarter" idx="4"/>
          </p:nvPr>
        </p:nvSpPr>
        <p:spPr>
          <a:xfrm>
            <a:off x="9103593" y="6356350"/>
            <a:ext cx="2743200" cy="365125"/>
          </a:xfrm>
          <a:prstGeom prst="rect">
            <a:avLst/>
          </a:prstGeom>
        </p:spPr>
        <p:txBody>
          <a:bodyPr vert="horz" lIns="91440" tIns="45720" rIns="91440" bIns="45720" rtlCol="0" anchor="ctr"/>
          <a:lstStyle>
            <a:lvl1pPr algn="r">
              <a:defRPr sz="800">
                <a:solidFill>
                  <a:schemeClr val="tx1"/>
                </a:solidFill>
              </a:defRPr>
            </a:lvl1pPr>
          </a:lstStyle>
          <a:p>
            <a:fld id="{F558DD19-4C6A-874C-91EF-826192D6D935}" type="slidenum">
              <a:rPr lang="en-US" smtClean="0"/>
              <a:pPr/>
              <a:t>‹#›</a:t>
            </a:fld>
            <a:endParaRPr lang="en-US" dirty="0"/>
          </a:p>
        </p:txBody>
      </p:sp>
    </p:spTree>
    <p:extLst>
      <p:ext uri="{BB962C8B-B14F-4D97-AF65-F5344CB8AC3E}">
        <p14:creationId xmlns:p14="http://schemas.microsoft.com/office/powerpoint/2010/main" val="52651421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_Bold Headline/Divider">
    <p:spTree>
      <p:nvGrpSpPr>
        <p:cNvPr id="1" name=""/>
        <p:cNvGrpSpPr/>
        <p:nvPr/>
      </p:nvGrpSpPr>
      <p:grpSpPr>
        <a:xfrm>
          <a:off x="0" y="0"/>
          <a:ext cx="0" cy="0"/>
          <a:chOff x="0" y="0"/>
          <a:chExt cx="0" cy="0"/>
        </a:xfrm>
      </p:grpSpPr>
      <p:sp>
        <p:nvSpPr>
          <p:cNvPr id="3" name="Round Single Corner Rectangle 2">
            <a:extLst>
              <a:ext uri="{FF2B5EF4-FFF2-40B4-BE49-F238E27FC236}">
                <a16:creationId xmlns:a16="http://schemas.microsoft.com/office/drawing/2014/main" id="{0BE6CC2A-C95F-244E-BF13-D3D66112E497}"/>
              </a:ext>
            </a:extLst>
          </p:cNvPr>
          <p:cNvSpPr/>
          <p:nvPr userDrawn="1"/>
        </p:nvSpPr>
        <p:spPr>
          <a:xfrm>
            <a:off x="0" y="0"/>
            <a:ext cx="12192000" cy="6227511"/>
          </a:xfrm>
          <a:prstGeom prst="round1Rect">
            <a:avLst>
              <a:gd name="adj" fmla="val 50000"/>
            </a:avLst>
          </a:prstGeom>
          <a:gradFill flip="none" rotWithShape="1">
            <a:gsLst>
              <a:gs pos="1000">
                <a:schemeClr val="accent5"/>
              </a:gs>
              <a:gs pos="48000">
                <a:schemeClr val="accent5"/>
              </a:gs>
              <a:gs pos="100000">
                <a:schemeClr val="accent6"/>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3987C837-A293-A348-B438-548D46D04E6C}"/>
              </a:ext>
            </a:extLst>
          </p:cNvPr>
          <p:cNvSpPr>
            <a:spLocks noGrp="1"/>
          </p:cNvSpPr>
          <p:nvPr>
            <p:ph type="title" hasCustomPrompt="1"/>
          </p:nvPr>
        </p:nvSpPr>
        <p:spPr>
          <a:xfrm>
            <a:off x="248835" y="1042737"/>
            <a:ext cx="8985123" cy="1325563"/>
          </a:xfrm>
          <a:prstGeom prst="rect">
            <a:avLst/>
          </a:prstGeom>
        </p:spPr>
        <p:txBody>
          <a:bodyPr lIns="0" tIns="0" rIns="0" bIns="0"/>
          <a:lstStyle>
            <a:lvl1pPr>
              <a:defRPr sz="9000" b="1">
                <a:solidFill>
                  <a:schemeClr val="bg1"/>
                </a:solidFill>
              </a:defRPr>
            </a:lvl1pPr>
          </a:lstStyle>
          <a:p>
            <a:r>
              <a:rPr lang="en-US"/>
              <a:t>Bold Headline Goes Here</a:t>
            </a:r>
          </a:p>
        </p:txBody>
      </p:sp>
      <p:sp>
        <p:nvSpPr>
          <p:cNvPr id="12" name="Text Placeholder 10">
            <a:extLst>
              <a:ext uri="{FF2B5EF4-FFF2-40B4-BE49-F238E27FC236}">
                <a16:creationId xmlns:a16="http://schemas.microsoft.com/office/drawing/2014/main" id="{2B122D35-94E5-E84A-9263-B89FCBEF2A96}"/>
              </a:ext>
            </a:extLst>
          </p:cNvPr>
          <p:cNvSpPr>
            <a:spLocks noGrp="1"/>
          </p:cNvSpPr>
          <p:nvPr>
            <p:ph type="body" sz="quarter" idx="10" hasCustomPrompt="1"/>
          </p:nvPr>
        </p:nvSpPr>
        <p:spPr>
          <a:xfrm>
            <a:off x="4952237" y="5400978"/>
            <a:ext cx="2972565" cy="554138"/>
          </a:xfrm>
          <a:prstGeom prst="rect">
            <a:avLst/>
          </a:prstGeom>
        </p:spPr>
        <p:txBody>
          <a:bodyPr lIns="0" tIns="0" rIns="0" bIns="0"/>
          <a:lstStyle>
            <a:lvl1pPr marL="0" indent="0">
              <a:lnSpc>
                <a:spcPct val="100000"/>
              </a:lnSpc>
              <a:buNone/>
              <a:defRPr sz="1800" b="1">
                <a:solidFill>
                  <a:schemeClr val="bg1"/>
                </a:solidFill>
              </a:defRPr>
            </a:lvl1pPr>
          </a:lstStyle>
          <a:p>
            <a:pPr lvl="0"/>
            <a:r>
              <a:rPr lang="en-US"/>
              <a:t>Subheading Text </a:t>
            </a:r>
            <a:br>
              <a:rPr lang="en-US"/>
            </a:br>
            <a:r>
              <a:rPr lang="en-US"/>
              <a:t>Goes Here</a:t>
            </a:r>
          </a:p>
        </p:txBody>
      </p:sp>
      <p:sp>
        <p:nvSpPr>
          <p:cNvPr id="15" name="Text Placeholder 13">
            <a:extLst>
              <a:ext uri="{FF2B5EF4-FFF2-40B4-BE49-F238E27FC236}">
                <a16:creationId xmlns:a16="http://schemas.microsoft.com/office/drawing/2014/main" id="{13500080-F28E-5646-A599-55F3FDA0B4AA}"/>
              </a:ext>
            </a:extLst>
          </p:cNvPr>
          <p:cNvSpPr>
            <a:spLocks noGrp="1"/>
          </p:cNvSpPr>
          <p:nvPr>
            <p:ph type="body" sz="quarter" idx="11" hasCustomPrompt="1"/>
          </p:nvPr>
        </p:nvSpPr>
        <p:spPr>
          <a:xfrm>
            <a:off x="8229599" y="5413439"/>
            <a:ext cx="3641726" cy="541677"/>
          </a:xfrm>
          <a:prstGeom prst="rect">
            <a:avLst/>
          </a:prstGeom>
        </p:spPr>
        <p:txBody>
          <a:bodyPr lIns="0" tIns="0" rIns="0" bIns="0"/>
          <a:lstStyle>
            <a:lvl1pPr marL="0" indent="0">
              <a:lnSpc>
                <a:spcPct val="100000"/>
              </a:lnSpc>
              <a:buNone/>
              <a:defRPr sz="1400">
                <a:solidFill>
                  <a:schemeClr val="bg1"/>
                </a:solidFill>
              </a:defRPr>
            </a:lvl1pPr>
          </a:lstStyle>
          <a:p>
            <a:pPr lvl="0"/>
            <a:r>
              <a:rPr lang="en-US"/>
              <a:t>Body copy here</a:t>
            </a:r>
          </a:p>
        </p:txBody>
      </p:sp>
      <p:sp>
        <p:nvSpPr>
          <p:cNvPr id="4" name="Slide Number Placeholder 10">
            <a:extLst>
              <a:ext uri="{FF2B5EF4-FFF2-40B4-BE49-F238E27FC236}">
                <a16:creationId xmlns:a16="http://schemas.microsoft.com/office/drawing/2014/main" id="{D7A1F17E-92FE-6908-D00D-DB5D8DA0B8E8}"/>
              </a:ext>
            </a:extLst>
          </p:cNvPr>
          <p:cNvSpPr>
            <a:spLocks noGrp="1"/>
          </p:cNvSpPr>
          <p:nvPr>
            <p:ph type="sldNum" sz="quarter" idx="4"/>
          </p:nvPr>
        </p:nvSpPr>
        <p:spPr>
          <a:xfrm>
            <a:off x="9103593" y="6356350"/>
            <a:ext cx="2743200" cy="365125"/>
          </a:xfrm>
          <a:prstGeom prst="rect">
            <a:avLst/>
          </a:prstGeom>
        </p:spPr>
        <p:txBody>
          <a:bodyPr vert="horz" lIns="91440" tIns="45720" rIns="91440" bIns="45720" rtlCol="0" anchor="ctr"/>
          <a:lstStyle>
            <a:lvl1pPr algn="r">
              <a:defRPr sz="800">
                <a:solidFill>
                  <a:schemeClr val="tx1"/>
                </a:solidFill>
              </a:defRPr>
            </a:lvl1pPr>
          </a:lstStyle>
          <a:p>
            <a:fld id="{F558DD19-4C6A-874C-91EF-826192D6D935}" type="slidenum">
              <a:rPr lang="en-US" smtClean="0"/>
              <a:pPr/>
              <a:t>‹#›</a:t>
            </a:fld>
            <a:endParaRPr lang="en-US" dirty="0"/>
          </a:p>
        </p:txBody>
      </p:sp>
    </p:spTree>
    <p:extLst>
      <p:ext uri="{BB962C8B-B14F-4D97-AF65-F5344CB8AC3E}">
        <p14:creationId xmlns:p14="http://schemas.microsoft.com/office/powerpoint/2010/main" val="219164509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Divider Full Bleed">
    <p:spTree>
      <p:nvGrpSpPr>
        <p:cNvPr id="1" name=""/>
        <p:cNvGrpSpPr/>
        <p:nvPr/>
      </p:nvGrpSpPr>
      <p:grpSpPr>
        <a:xfrm>
          <a:off x="0" y="0"/>
          <a:ext cx="0" cy="0"/>
          <a:chOff x="0" y="0"/>
          <a:chExt cx="0" cy="0"/>
        </a:xfrm>
      </p:grpSpPr>
      <p:sp>
        <p:nvSpPr>
          <p:cNvPr id="15" name="Round Single Corner Rectangle 14">
            <a:extLst>
              <a:ext uri="{FF2B5EF4-FFF2-40B4-BE49-F238E27FC236}">
                <a16:creationId xmlns:a16="http://schemas.microsoft.com/office/drawing/2014/main" id="{5352DC04-8C9A-66A8-EE79-A32AB5848D09}"/>
              </a:ext>
            </a:extLst>
          </p:cNvPr>
          <p:cNvSpPr/>
          <p:nvPr userDrawn="1"/>
        </p:nvSpPr>
        <p:spPr>
          <a:xfrm>
            <a:off x="0" y="0"/>
            <a:ext cx="12192000" cy="6227511"/>
          </a:xfrm>
          <a:prstGeom prst="round1Rect">
            <a:avLst>
              <a:gd name="adj" fmla="val 50000"/>
            </a:avLst>
          </a:prstGeom>
          <a:gradFill flip="none" rotWithShape="1">
            <a:gsLst>
              <a:gs pos="1000">
                <a:schemeClr val="tx2"/>
              </a:gs>
              <a:gs pos="100000">
                <a:schemeClr val="accent4"/>
              </a:gs>
            </a:gsLst>
            <a:lin ang="17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071C9B21-40DF-EA6B-384D-7D0DC17416A0}"/>
              </a:ext>
            </a:extLst>
          </p:cNvPr>
          <p:cNvGrpSpPr/>
          <p:nvPr userDrawn="1"/>
        </p:nvGrpSpPr>
        <p:grpSpPr>
          <a:xfrm>
            <a:off x="3080615" y="522817"/>
            <a:ext cx="6030769" cy="5467463"/>
            <a:chOff x="2779076" y="249444"/>
            <a:chExt cx="6633846" cy="6014209"/>
          </a:xfrm>
          <a:gradFill flip="none" rotWithShape="1">
            <a:gsLst>
              <a:gs pos="0">
                <a:schemeClr val="tx2"/>
              </a:gs>
              <a:gs pos="100000">
                <a:schemeClr val="accent4"/>
              </a:gs>
            </a:gsLst>
            <a:lin ang="16200000" scaled="0"/>
            <a:tileRect/>
          </a:gradFill>
        </p:grpSpPr>
        <p:sp>
          <p:nvSpPr>
            <p:cNvPr id="17" name="Freeform 16">
              <a:extLst>
                <a:ext uri="{FF2B5EF4-FFF2-40B4-BE49-F238E27FC236}">
                  <a16:creationId xmlns:a16="http://schemas.microsoft.com/office/drawing/2014/main" id="{3545B865-D23F-EBCF-6C78-4267EB6C5EBF}"/>
                </a:ext>
              </a:extLst>
            </p:cNvPr>
            <p:cNvSpPr/>
            <p:nvPr/>
          </p:nvSpPr>
          <p:spPr>
            <a:xfrm>
              <a:off x="2779076" y="249444"/>
              <a:ext cx="3676409" cy="6014209"/>
            </a:xfrm>
            <a:custGeom>
              <a:avLst/>
              <a:gdLst>
                <a:gd name="connsiteX0" fmla="*/ 1389708 w 3676409"/>
                <a:gd name="connsiteY0" fmla="*/ 6014129 h 6014209"/>
                <a:gd name="connsiteX1" fmla="*/ 1973144 w 3676409"/>
                <a:gd name="connsiteY1" fmla="*/ 5311883 h 6014209"/>
                <a:gd name="connsiteX2" fmla="*/ 2506822 w 3676409"/>
                <a:gd name="connsiteY2" fmla="*/ 4568600 h 6014209"/>
                <a:gd name="connsiteX3" fmla="*/ 1824110 w 3676409"/>
                <a:gd name="connsiteY3" fmla="*/ 3318033 h 6014209"/>
                <a:gd name="connsiteX4" fmla="*/ 3314447 w 3676409"/>
                <a:gd name="connsiteY4" fmla="*/ 1823324 h 6014209"/>
                <a:gd name="connsiteX5" fmla="*/ 3676409 w 3676409"/>
                <a:gd name="connsiteY5" fmla="*/ 1867155 h 6014209"/>
                <a:gd name="connsiteX6" fmla="*/ 3673294 w 3676409"/>
                <a:gd name="connsiteY6" fmla="*/ 19087 h 6014209"/>
                <a:gd name="connsiteX7" fmla="*/ 3311332 w 3676409"/>
                <a:gd name="connsiteY7" fmla="*/ 6 h 6014209"/>
                <a:gd name="connsiteX8" fmla="*/ 5 w 3676409"/>
                <a:gd name="connsiteY8" fmla="*/ 3321147 h 6014209"/>
                <a:gd name="connsiteX9" fmla="*/ 1389628 w 3676409"/>
                <a:gd name="connsiteY9" fmla="*/ 6014209 h 6014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76409" h="6014209">
                  <a:moveTo>
                    <a:pt x="1389708" y="6014129"/>
                  </a:moveTo>
                  <a:cubicBezTo>
                    <a:pt x="1585784" y="5781404"/>
                    <a:pt x="1782020" y="5548759"/>
                    <a:pt x="1973144" y="5311883"/>
                  </a:cubicBezTo>
                  <a:cubicBezTo>
                    <a:pt x="2159396" y="5081074"/>
                    <a:pt x="2403313" y="4852261"/>
                    <a:pt x="2506822" y="4568600"/>
                  </a:cubicBezTo>
                  <a:cubicBezTo>
                    <a:pt x="2096859" y="4303222"/>
                    <a:pt x="1824989" y="3842642"/>
                    <a:pt x="1824110" y="3318033"/>
                  </a:cubicBezTo>
                  <a:cubicBezTo>
                    <a:pt x="1822753" y="2493875"/>
                    <a:pt x="2489970" y="1824681"/>
                    <a:pt x="3314447" y="1823324"/>
                  </a:cubicBezTo>
                  <a:cubicBezTo>
                    <a:pt x="3439281" y="1823085"/>
                    <a:pt x="3560441" y="1838413"/>
                    <a:pt x="3676409" y="1867155"/>
                  </a:cubicBezTo>
                  <a:lnTo>
                    <a:pt x="3673294" y="19087"/>
                  </a:lnTo>
                  <a:cubicBezTo>
                    <a:pt x="3554371" y="6393"/>
                    <a:pt x="3433690" y="-233"/>
                    <a:pt x="3311332" y="6"/>
                  </a:cubicBezTo>
                  <a:cubicBezTo>
                    <a:pt x="1479480" y="3120"/>
                    <a:pt x="-3030" y="1490005"/>
                    <a:pt x="5" y="3321147"/>
                  </a:cubicBezTo>
                  <a:cubicBezTo>
                    <a:pt x="1842" y="4431839"/>
                    <a:pt x="549976" y="5413915"/>
                    <a:pt x="1389628" y="6014209"/>
                  </a:cubicBezTo>
                  <a:close/>
                </a:path>
              </a:pathLst>
            </a:custGeom>
            <a:grpFill/>
            <a:ln w="0"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43A5303E-D7AD-0D47-A16B-F5D18E87C80C}"/>
                </a:ext>
              </a:extLst>
            </p:cNvPr>
            <p:cNvSpPr/>
            <p:nvPr/>
          </p:nvSpPr>
          <p:spPr>
            <a:xfrm>
              <a:off x="7081571" y="1792221"/>
              <a:ext cx="2331351" cy="4267288"/>
            </a:xfrm>
            <a:custGeom>
              <a:avLst/>
              <a:gdLst>
                <a:gd name="connsiteX0" fmla="*/ 0 w 2331351"/>
                <a:gd name="connsiteY0" fmla="*/ 2892974 h 4267288"/>
                <a:gd name="connsiteX1" fmla="*/ 25078 w 2331351"/>
                <a:gd name="connsiteY1" fmla="*/ 2914530 h 4267288"/>
                <a:gd name="connsiteX2" fmla="*/ 947155 w 2331351"/>
                <a:gd name="connsiteY2" fmla="*/ 3977321 h 4267288"/>
                <a:gd name="connsiteX3" fmla="*/ 1199218 w 2331351"/>
                <a:gd name="connsiteY3" fmla="*/ 4267289 h 4267288"/>
                <a:gd name="connsiteX4" fmla="*/ 2331347 w 2331351"/>
                <a:gd name="connsiteY4" fmla="*/ 1767113 h 4267288"/>
                <a:gd name="connsiteX5" fmla="*/ 1817716 w 2331351"/>
                <a:gd name="connsiteY5" fmla="*/ 0 h 4267288"/>
                <a:gd name="connsiteX6" fmla="*/ 472419 w 2331351"/>
                <a:gd name="connsiteY6" fmla="*/ 1451597 h 4267288"/>
                <a:gd name="connsiteX7" fmla="*/ 507321 w 2331351"/>
                <a:gd name="connsiteY7" fmla="*/ 1770226 h 4267288"/>
                <a:gd name="connsiteX8" fmla="*/ 79 w 2331351"/>
                <a:gd name="connsiteY8" fmla="*/ 2893054 h 4267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31351" h="4267288">
                  <a:moveTo>
                    <a:pt x="0" y="2892974"/>
                  </a:moveTo>
                  <a:cubicBezTo>
                    <a:pt x="8625" y="2898643"/>
                    <a:pt x="17091" y="2905668"/>
                    <a:pt x="25078" y="2914530"/>
                  </a:cubicBezTo>
                  <a:cubicBezTo>
                    <a:pt x="339998" y="3262221"/>
                    <a:pt x="642618" y="3620609"/>
                    <a:pt x="947155" y="3977321"/>
                  </a:cubicBezTo>
                  <a:cubicBezTo>
                    <a:pt x="1030457" y="4074881"/>
                    <a:pt x="1114638" y="4171325"/>
                    <a:pt x="1199218" y="4267289"/>
                  </a:cubicBezTo>
                  <a:cubicBezTo>
                    <a:pt x="1894549" y="3658292"/>
                    <a:pt x="2333025" y="2763718"/>
                    <a:pt x="2331347" y="1767113"/>
                  </a:cubicBezTo>
                  <a:cubicBezTo>
                    <a:pt x="2330229" y="1117080"/>
                    <a:pt x="2141980" y="511196"/>
                    <a:pt x="1817716" y="0"/>
                  </a:cubicBezTo>
                  <a:lnTo>
                    <a:pt x="472419" y="1451597"/>
                  </a:lnTo>
                  <a:cubicBezTo>
                    <a:pt x="494942" y="1554267"/>
                    <a:pt x="507082" y="1660770"/>
                    <a:pt x="507321" y="1770226"/>
                  </a:cubicBezTo>
                  <a:cubicBezTo>
                    <a:pt x="508040" y="2217553"/>
                    <a:pt x="311565" y="2618974"/>
                    <a:pt x="79" y="2893054"/>
                  </a:cubicBezTo>
                  <a:close/>
                </a:path>
              </a:pathLst>
            </a:custGeom>
            <a:grpFill/>
            <a:ln w="0" cap="flat">
              <a:noFill/>
              <a:prstDash val="solid"/>
              <a:miter/>
            </a:ln>
          </p:spPr>
          <p:txBody>
            <a:bodyPr rtlCol="0" anchor="ctr"/>
            <a:lstStyle/>
            <a:p>
              <a:endParaRPr lang="en-US"/>
            </a:p>
          </p:txBody>
        </p:sp>
      </p:grpSp>
      <p:sp>
        <p:nvSpPr>
          <p:cNvPr id="12" name="Oval 11">
            <a:extLst>
              <a:ext uri="{FF2B5EF4-FFF2-40B4-BE49-F238E27FC236}">
                <a16:creationId xmlns:a16="http://schemas.microsoft.com/office/drawing/2014/main" id="{9A2CED7E-2151-F0BE-306E-BD15EDBFEED4}"/>
              </a:ext>
            </a:extLst>
          </p:cNvPr>
          <p:cNvSpPr/>
          <p:nvPr userDrawn="1"/>
        </p:nvSpPr>
        <p:spPr>
          <a:xfrm>
            <a:off x="3717127" y="1137982"/>
            <a:ext cx="4757738" cy="475773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6">
            <a:extLst>
              <a:ext uri="{FF2B5EF4-FFF2-40B4-BE49-F238E27FC236}">
                <a16:creationId xmlns:a16="http://schemas.microsoft.com/office/drawing/2014/main" id="{0F045B77-B54E-D247-8E6C-097031470965}"/>
              </a:ext>
            </a:extLst>
          </p:cNvPr>
          <p:cNvSpPr>
            <a:spLocks noGrp="1"/>
          </p:cNvSpPr>
          <p:nvPr>
            <p:ph type="body" sz="quarter" idx="11" hasCustomPrompt="1"/>
          </p:nvPr>
        </p:nvSpPr>
        <p:spPr>
          <a:xfrm>
            <a:off x="4279279" y="2582608"/>
            <a:ext cx="3633435" cy="1868487"/>
          </a:xfrm>
          <a:prstGeom prst="rect">
            <a:avLst/>
          </a:prstGeom>
        </p:spPr>
        <p:txBody>
          <a:bodyPr anchor="ctr">
            <a:normAutofit/>
          </a:bodyPr>
          <a:lstStyle>
            <a:lvl1pPr marL="0" indent="0" algn="ctr">
              <a:spcBef>
                <a:spcPts val="0"/>
              </a:spcBef>
              <a:buNone/>
              <a:defRPr sz="4000" b="1">
                <a:solidFill>
                  <a:schemeClr val="tx2"/>
                </a:solidFill>
              </a:defRPr>
            </a:lvl1pPr>
          </a:lstStyle>
          <a:p>
            <a:pPr lvl="0"/>
            <a:r>
              <a:rPr lang="en-US"/>
              <a:t>CLICK TO ADD TEXT</a:t>
            </a:r>
          </a:p>
        </p:txBody>
      </p:sp>
      <p:sp>
        <p:nvSpPr>
          <p:cNvPr id="3" name="Slide Number Placeholder 10">
            <a:extLst>
              <a:ext uri="{FF2B5EF4-FFF2-40B4-BE49-F238E27FC236}">
                <a16:creationId xmlns:a16="http://schemas.microsoft.com/office/drawing/2014/main" id="{72B1A112-FFAB-3B2B-6CE1-3E837C52CBA4}"/>
              </a:ext>
            </a:extLst>
          </p:cNvPr>
          <p:cNvSpPr>
            <a:spLocks noGrp="1"/>
          </p:cNvSpPr>
          <p:nvPr>
            <p:ph type="sldNum" sz="quarter" idx="4"/>
          </p:nvPr>
        </p:nvSpPr>
        <p:spPr>
          <a:xfrm>
            <a:off x="9103593" y="6356350"/>
            <a:ext cx="2743200" cy="365125"/>
          </a:xfrm>
          <a:prstGeom prst="rect">
            <a:avLst/>
          </a:prstGeom>
        </p:spPr>
        <p:txBody>
          <a:bodyPr vert="horz" lIns="91440" tIns="45720" rIns="91440" bIns="45720" rtlCol="0" anchor="ctr"/>
          <a:lstStyle>
            <a:lvl1pPr algn="r">
              <a:defRPr sz="800">
                <a:solidFill>
                  <a:schemeClr val="tx1"/>
                </a:solidFill>
              </a:defRPr>
            </a:lvl1pPr>
          </a:lstStyle>
          <a:p>
            <a:fld id="{F558DD19-4C6A-874C-91EF-826192D6D935}" type="slidenum">
              <a:rPr lang="en-US" smtClean="0"/>
              <a:pPr/>
              <a:t>‹#›</a:t>
            </a:fld>
            <a:endParaRPr lang="en-US" dirty="0"/>
          </a:p>
        </p:txBody>
      </p:sp>
    </p:spTree>
    <p:extLst>
      <p:ext uri="{BB962C8B-B14F-4D97-AF65-F5344CB8AC3E}">
        <p14:creationId xmlns:p14="http://schemas.microsoft.com/office/powerpoint/2010/main" val="1941900434"/>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159525-BCFD-9BFD-E630-88E81FF0DC8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8C874BA-D373-D6FB-34F4-9F413D7BBD1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DAAC514-42AF-B1A1-4D49-29A128BA727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42180A1-A35E-0551-5F8A-BD0D7D21443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F7BEDDF-C7B6-63DF-CC0D-EE7443F2725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BF741D1-6B8D-7829-72CD-A8D13DA77F4A}"/>
              </a:ext>
            </a:extLst>
          </p:cNvPr>
          <p:cNvSpPr>
            <a:spLocks noGrp="1"/>
          </p:cNvSpPr>
          <p:nvPr>
            <p:ph type="dt" sz="half" idx="10"/>
          </p:nvPr>
        </p:nvSpPr>
        <p:spPr/>
        <p:txBody>
          <a:bodyPr/>
          <a:lstStyle/>
          <a:p>
            <a:fld id="{E70F03EF-1B26-4CB5-9825-8CC099987A64}" type="datetimeFigureOut">
              <a:rPr lang="en-US" smtClean="0"/>
              <a:t>12/4/2025</a:t>
            </a:fld>
            <a:endParaRPr lang="en-US"/>
          </a:p>
        </p:txBody>
      </p:sp>
      <p:sp>
        <p:nvSpPr>
          <p:cNvPr id="8" name="Footer Placeholder 7">
            <a:extLst>
              <a:ext uri="{FF2B5EF4-FFF2-40B4-BE49-F238E27FC236}">
                <a16:creationId xmlns:a16="http://schemas.microsoft.com/office/drawing/2014/main" id="{521ADA11-0B25-D7CB-AB7B-DAD71B66760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FAA36DF-A163-0CC1-3364-237D86FE5F79}"/>
              </a:ext>
            </a:extLst>
          </p:cNvPr>
          <p:cNvSpPr>
            <a:spLocks noGrp="1"/>
          </p:cNvSpPr>
          <p:nvPr>
            <p:ph type="sldNum" sz="quarter" idx="12"/>
          </p:nvPr>
        </p:nvSpPr>
        <p:spPr/>
        <p:txBody>
          <a:bodyPr/>
          <a:lstStyle/>
          <a:p>
            <a:fld id="{57F41D20-B101-41FF-95D5-3400EA16B204}" type="slidenum">
              <a:rPr lang="en-US" smtClean="0"/>
              <a:t>‹#›</a:t>
            </a:fld>
            <a:endParaRPr lang="en-US"/>
          </a:p>
        </p:txBody>
      </p:sp>
    </p:spTree>
    <p:extLst>
      <p:ext uri="{BB962C8B-B14F-4D97-AF65-F5344CB8AC3E}">
        <p14:creationId xmlns:p14="http://schemas.microsoft.com/office/powerpoint/2010/main" val="238569385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Divider Full Bleed">
    <p:spTree>
      <p:nvGrpSpPr>
        <p:cNvPr id="1" name=""/>
        <p:cNvGrpSpPr/>
        <p:nvPr/>
      </p:nvGrpSpPr>
      <p:grpSpPr>
        <a:xfrm>
          <a:off x="0" y="0"/>
          <a:ext cx="0" cy="0"/>
          <a:chOff x="0" y="0"/>
          <a:chExt cx="0" cy="0"/>
        </a:xfrm>
      </p:grpSpPr>
      <p:sp>
        <p:nvSpPr>
          <p:cNvPr id="2" name="Round Single Corner Rectangle 1">
            <a:extLst>
              <a:ext uri="{FF2B5EF4-FFF2-40B4-BE49-F238E27FC236}">
                <a16:creationId xmlns:a16="http://schemas.microsoft.com/office/drawing/2014/main" id="{AE2241BC-E3E9-70DD-B712-D485CFAEB9CA}"/>
              </a:ext>
            </a:extLst>
          </p:cNvPr>
          <p:cNvSpPr/>
          <p:nvPr userDrawn="1"/>
        </p:nvSpPr>
        <p:spPr>
          <a:xfrm>
            <a:off x="0" y="0"/>
            <a:ext cx="12192000" cy="6227511"/>
          </a:xfrm>
          <a:prstGeom prst="round1Rect">
            <a:avLst>
              <a:gd name="adj" fmla="val 50000"/>
            </a:avLst>
          </a:prstGeom>
          <a:gradFill flip="none" rotWithShape="1">
            <a:gsLst>
              <a:gs pos="1000">
                <a:schemeClr val="accent5"/>
              </a:gs>
              <a:gs pos="100000">
                <a:schemeClr val="accent6"/>
              </a:gs>
            </a:gsLst>
            <a:lin ang="17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391EA69D-7A29-4E65-989C-CDBC3618C8DD}"/>
              </a:ext>
            </a:extLst>
          </p:cNvPr>
          <p:cNvGrpSpPr/>
          <p:nvPr userDrawn="1"/>
        </p:nvGrpSpPr>
        <p:grpSpPr>
          <a:xfrm>
            <a:off x="3080615" y="522817"/>
            <a:ext cx="6030769" cy="5467463"/>
            <a:chOff x="2779076" y="249444"/>
            <a:chExt cx="6633846" cy="6014209"/>
          </a:xfrm>
          <a:gradFill flip="none" rotWithShape="1">
            <a:gsLst>
              <a:gs pos="0">
                <a:schemeClr val="accent5"/>
              </a:gs>
              <a:gs pos="100000">
                <a:schemeClr val="accent6"/>
              </a:gs>
            </a:gsLst>
            <a:lin ang="16200000" scaled="0"/>
            <a:tileRect/>
          </a:gradFill>
        </p:grpSpPr>
        <p:sp>
          <p:nvSpPr>
            <p:cNvPr id="9" name="Freeform 8">
              <a:extLst>
                <a:ext uri="{FF2B5EF4-FFF2-40B4-BE49-F238E27FC236}">
                  <a16:creationId xmlns:a16="http://schemas.microsoft.com/office/drawing/2014/main" id="{96547BD9-A41C-138E-DBFF-456E1CDC5078}"/>
                </a:ext>
              </a:extLst>
            </p:cNvPr>
            <p:cNvSpPr/>
            <p:nvPr/>
          </p:nvSpPr>
          <p:spPr>
            <a:xfrm>
              <a:off x="2779076" y="249444"/>
              <a:ext cx="3676409" cy="6014209"/>
            </a:xfrm>
            <a:custGeom>
              <a:avLst/>
              <a:gdLst>
                <a:gd name="connsiteX0" fmla="*/ 1389708 w 3676409"/>
                <a:gd name="connsiteY0" fmla="*/ 6014129 h 6014209"/>
                <a:gd name="connsiteX1" fmla="*/ 1973144 w 3676409"/>
                <a:gd name="connsiteY1" fmla="*/ 5311883 h 6014209"/>
                <a:gd name="connsiteX2" fmla="*/ 2506822 w 3676409"/>
                <a:gd name="connsiteY2" fmla="*/ 4568600 h 6014209"/>
                <a:gd name="connsiteX3" fmla="*/ 1824110 w 3676409"/>
                <a:gd name="connsiteY3" fmla="*/ 3318033 h 6014209"/>
                <a:gd name="connsiteX4" fmla="*/ 3314447 w 3676409"/>
                <a:gd name="connsiteY4" fmla="*/ 1823324 h 6014209"/>
                <a:gd name="connsiteX5" fmla="*/ 3676409 w 3676409"/>
                <a:gd name="connsiteY5" fmla="*/ 1867155 h 6014209"/>
                <a:gd name="connsiteX6" fmla="*/ 3673294 w 3676409"/>
                <a:gd name="connsiteY6" fmla="*/ 19087 h 6014209"/>
                <a:gd name="connsiteX7" fmla="*/ 3311332 w 3676409"/>
                <a:gd name="connsiteY7" fmla="*/ 6 h 6014209"/>
                <a:gd name="connsiteX8" fmla="*/ 5 w 3676409"/>
                <a:gd name="connsiteY8" fmla="*/ 3321147 h 6014209"/>
                <a:gd name="connsiteX9" fmla="*/ 1389628 w 3676409"/>
                <a:gd name="connsiteY9" fmla="*/ 6014209 h 6014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76409" h="6014209">
                  <a:moveTo>
                    <a:pt x="1389708" y="6014129"/>
                  </a:moveTo>
                  <a:cubicBezTo>
                    <a:pt x="1585784" y="5781404"/>
                    <a:pt x="1782020" y="5548759"/>
                    <a:pt x="1973144" y="5311883"/>
                  </a:cubicBezTo>
                  <a:cubicBezTo>
                    <a:pt x="2159396" y="5081074"/>
                    <a:pt x="2403313" y="4852261"/>
                    <a:pt x="2506822" y="4568600"/>
                  </a:cubicBezTo>
                  <a:cubicBezTo>
                    <a:pt x="2096859" y="4303222"/>
                    <a:pt x="1824989" y="3842642"/>
                    <a:pt x="1824110" y="3318033"/>
                  </a:cubicBezTo>
                  <a:cubicBezTo>
                    <a:pt x="1822753" y="2493875"/>
                    <a:pt x="2489970" y="1824681"/>
                    <a:pt x="3314447" y="1823324"/>
                  </a:cubicBezTo>
                  <a:cubicBezTo>
                    <a:pt x="3439281" y="1823085"/>
                    <a:pt x="3560441" y="1838413"/>
                    <a:pt x="3676409" y="1867155"/>
                  </a:cubicBezTo>
                  <a:lnTo>
                    <a:pt x="3673294" y="19087"/>
                  </a:lnTo>
                  <a:cubicBezTo>
                    <a:pt x="3554371" y="6393"/>
                    <a:pt x="3433690" y="-233"/>
                    <a:pt x="3311332" y="6"/>
                  </a:cubicBezTo>
                  <a:cubicBezTo>
                    <a:pt x="1479480" y="3120"/>
                    <a:pt x="-3030" y="1490005"/>
                    <a:pt x="5" y="3321147"/>
                  </a:cubicBezTo>
                  <a:cubicBezTo>
                    <a:pt x="1842" y="4431839"/>
                    <a:pt x="549976" y="5413915"/>
                    <a:pt x="1389628" y="6014209"/>
                  </a:cubicBezTo>
                  <a:close/>
                </a:path>
              </a:pathLst>
            </a:custGeom>
            <a:grpFill/>
            <a:ln w="0"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44693C32-A5CF-EA2D-88B6-F33FFAE0D8DD}"/>
                </a:ext>
              </a:extLst>
            </p:cNvPr>
            <p:cNvSpPr/>
            <p:nvPr/>
          </p:nvSpPr>
          <p:spPr>
            <a:xfrm>
              <a:off x="7081571" y="1792221"/>
              <a:ext cx="2331351" cy="4267288"/>
            </a:xfrm>
            <a:custGeom>
              <a:avLst/>
              <a:gdLst>
                <a:gd name="connsiteX0" fmla="*/ 0 w 2331351"/>
                <a:gd name="connsiteY0" fmla="*/ 2892974 h 4267288"/>
                <a:gd name="connsiteX1" fmla="*/ 25078 w 2331351"/>
                <a:gd name="connsiteY1" fmla="*/ 2914530 h 4267288"/>
                <a:gd name="connsiteX2" fmla="*/ 947155 w 2331351"/>
                <a:gd name="connsiteY2" fmla="*/ 3977321 h 4267288"/>
                <a:gd name="connsiteX3" fmla="*/ 1199218 w 2331351"/>
                <a:gd name="connsiteY3" fmla="*/ 4267289 h 4267288"/>
                <a:gd name="connsiteX4" fmla="*/ 2331347 w 2331351"/>
                <a:gd name="connsiteY4" fmla="*/ 1767113 h 4267288"/>
                <a:gd name="connsiteX5" fmla="*/ 1817716 w 2331351"/>
                <a:gd name="connsiteY5" fmla="*/ 0 h 4267288"/>
                <a:gd name="connsiteX6" fmla="*/ 472419 w 2331351"/>
                <a:gd name="connsiteY6" fmla="*/ 1451597 h 4267288"/>
                <a:gd name="connsiteX7" fmla="*/ 507321 w 2331351"/>
                <a:gd name="connsiteY7" fmla="*/ 1770226 h 4267288"/>
                <a:gd name="connsiteX8" fmla="*/ 79 w 2331351"/>
                <a:gd name="connsiteY8" fmla="*/ 2893054 h 4267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31351" h="4267288">
                  <a:moveTo>
                    <a:pt x="0" y="2892974"/>
                  </a:moveTo>
                  <a:cubicBezTo>
                    <a:pt x="8625" y="2898643"/>
                    <a:pt x="17091" y="2905668"/>
                    <a:pt x="25078" y="2914530"/>
                  </a:cubicBezTo>
                  <a:cubicBezTo>
                    <a:pt x="339998" y="3262221"/>
                    <a:pt x="642618" y="3620609"/>
                    <a:pt x="947155" y="3977321"/>
                  </a:cubicBezTo>
                  <a:cubicBezTo>
                    <a:pt x="1030457" y="4074881"/>
                    <a:pt x="1114638" y="4171325"/>
                    <a:pt x="1199218" y="4267289"/>
                  </a:cubicBezTo>
                  <a:cubicBezTo>
                    <a:pt x="1894549" y="3658292"/>
                    <a:pt x="2333025" y="2763718"/>
                    <a:pt x="2331347" y="1767113"/>
                  </a:cubicBezTo>
                  <a:cubicBezTo>
                    <a:pt x="2330229" y="1117080"/>
                    <a:pt x="2141980" y="511196"/>
                    <a:pt x="1817716" y="0"/>
                  </a:cubicBezTo>
                  <a:lnTo>
                    <a:pt x="472419" y="1451597"/>
                  </a:lnTo>
                  <a:cubicBezTo>
                    <a:pt x="494942" y="1554267"/>
                    <a:pt x="507082" y="1660770"/>
                    <a:pt x="507321" y="1770226"/>
                  </a:cubicBezTo>
                  <a:cubicBezTo>
                    <a:pt x="508040" y="2217553"/>
                    <a:pt x="311565" y="2618974"/>
                    <a:pt x="79" y="2893054"/>
                  </a:cubicBezTo>
                  <a:close/>
                </a:path>
              </a:pathLst>
            </a:custGeom>
            <a:grpFill/>
            <a:ln w="0" cap="flat">
              <a:noFill/>
              <a:prstDash val="solid"/>
              <a:miter/>
            </a:ln>
          </p:spPr>
          <p:txBody>
            <a:bodyPr rtlCol="0" anchor="ctr"/>
            <a:lstStyle/>
            <a:p>
              <a:endParaRPr lang="en-US"/>
            </a:p>
          </p:txBody>
        </p:sp>
      </p:grpSp>
      <p:sp>
        <p:nvSpPr>
          <p:cNvPr id="12" name="Oval 11">
            <a:extLst>
              <a:ext uri="{FF2B5EF4-FFF2-40B4-BE49-F238E27FC236}">
                <a16:creationId xmlns:a16="http://schemas.microsoft.com/office/drawing/2014/main" id="{9A2CED7E-2151-F0BE-306E-BD15EDBFEED4}"/>
              </a:ext>
            </a:extLst>
          </p:cNvPr>
          <p:cNvSpPr/>
          <p:nvPr userDrawn="1"/>
        </p:nvSpPr>
        <p:spPr>
          <a:xfrm>
            <a:off x="3717127" y="1137982"/>
            <a:ext cx="4757738" cy="475773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6">
            <a:extLst>
              <a:ext uri="{FF2B5EF4-FFF2-40B4-BE49-F238E27FC236}">
                <a16:creationId xmlns:a16="http://schemas.microsoft.com/office/drawing/2014/main" id="{0F045B77-B54E-D247-8E6C-097031470965}"/>
              </a:ext>
            </a:extLst>
          </p:cNvPr>
          <p:cNvSpPr>
            <a:spLocks noGrp="1"/>
          </p:cNvSpPr>
          <p:nvPr>
            <p:ph type="body" sz="quarter" idx="11" hasCustomPrompt="1"/>
          </p:nvPr>
        </p:nvSpPr>
        <p:spPr>
          <a:xfrm>
            <a:off x="4279279" y="2582608"/>
            <a:ext cx="3633435" cy="1868487"/>
          </a:xfrm>
          <a:prstGeom prst="rect">
            <a:avLst/>
          </a:prstGeom>
        </p:spPr>
        <p:txBody>
          <a:bodyPr anchor="ctr">
            <a:normAutofit/>
          </a:bodyPr>
          <a:lstStyle>
            <a:lvl1pPr marL="0" indent="0" algn="ctr">
              <a:spcBef>
                <a:spcPts val="0"/>
              </a:spcBef>
              <a:buNone/>
              <a:defRPr sz="4000" b="1">
                <a:solidFill>
                  <a:schemeClr val="accent5"/>
                </a:solidFill>
              </a:defRPr>
            </a:lvl1pPr>
          </a:lstStyle>
          <a:p>
            <a:pPr lvl="0"/>
            <a:r>
              <a:rPr lang="en-US"/>
              <a:t>CLICK TO ADD TEXT</a:t>
            </a:r>
          </a:p>
        </p:txBody>
      </p:sp>
      <p:sp>
        <p:nvSpPr>
          <p:cNvPr id="4" name="Slide Number Placeholder 10">
            <a:extLst>
              <a:ext uri="{FF2B5EF4-FFF2-40B4-BE49-F238E27FC236}">
                <a16:creationId xmlns:a16="http://schemas.microsoft.com/office/drawing/2014/main" id="{4E1EBAF8-868B-A12D-D654-B4E39A05133B}"/>
              </a:ext>
            </a:extLst>
          </p:cNvPr>
          <p:cNvSpPr>
            <a:spLocks noGrp="1"/>
          </p:cNvSpPr>
          <p:nvPr>
            <p:ph type="sldNum" sz="quarter" idx="4"/>
          </p:nvPr>
        </p:nvSpPr>
        <p:spPr>
          <a:xfrm>
            <a:off x="9103593" y="6356350"/>
            <a:ext cx="2743200" cy="365125"/>
          </a:xfrm>
          <a:prstGeom prst="rect">
            <a:avLst/>
          </a:prstGeom>
        </p:spPr>
        <p:txBody>
          <a:bodyPr vert="horz" lIns="91440" tIns="45720" rIns="91440" bIns="45720" rtlCol="0" anchor="ctr"/>
          <a:lstStyle>
            <a:lvl1pPr algn="r">
              <a:defRPr sz="800">
                <a:solidFill>
                  <a:schemeClr val="tx1"/>
                </a:solidFill>
              </a:defRPr>
            </a:lvl1pPr>
          </a:lstStyle>
          <a:p>
            <a:fld id="{F558DD19-4C6A-874C-91EF-826192D6D935}" type="slidenum">
              <a:rPr lang="en-US" smtClean="0"/>
              <a:pPr/>
              <a:t>‹#›</a:t>
            </a:fld>
            <a:endParaRPr lang="en-US" dirty="0"/>
          </a:p>
        </p:txBody>
      </p:sp>
    </p:spTree>
    <p:extLst>
      <p:ext uri="{BB962C8B-B14F-4D97-AF65-F5344CB8AC3E}">
        <p14:creationId xmlns:p14="http://schemas.microsoft.com/office/powerpoint/2010/main" val="4220747041"/>
      </p:ext>
    </p:extLst>
  </p:cSld>
  <p:clrMapOvr>
    <a:masterClrMapping/>
  </p:clrMapOvr>
  <p:extLst>
    <p:ext uri="{DCECCB84-F9BA-43D5-87BE-67443E8EF086}">
      <p15:sldGuideLst xmlns:p15="http://schemas.microsoft.com/office/powerpoint/2012/main"/>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Full Gradient Subdivider">
    <p:spTree>
      <p:nvGrpSpPr>
        <p:cNvPr id="1" name=""/>
        <p:cNvGrpSpPr/>
        <p:nvPr/>
      </p:nvGrpSpPr>
      <p:grpSpPr>
        <a:xfrm>
          <a:off x="0" y="0"/>
          <a:ext cx="0" cy="0"/>
          <a:chOff x="0" y="0"/>
          <a:chExt cx="0" cy="0"/>
        </a:xfrm>
      </p:grpSpPr>
      <p:sp>
        <p:nvSpPr>
          <p:cNvPr id="8" name="Round Same Side Corner Rectangle 7">
            <a:extLst>
              <a:ext uri="{FF2B5EF4-FFF2-40B4-BE49-F238E27FC236}">
                <a16:creationId xmlns:a16="http://schemas.microsoft.com/office/drawing/2014/main" id="{8353EAC5-69DF-3C57-CBF7-1EC8EEC911A0}"/>
              </a:ext>
            </a:extLst>
          </p:cNvPr>
          <p:cNvSpPr/>
          <p:nvPr userDrawn="1"/>
        </p:nvSpPr>
        <p:spPr>
          <a:xfrm>
            <a:off x="8570563" y="0"/>
            <a:ext cx="3621437" cy="6858000"/>
          </a:xfrm>
          <a:prstGeom prst="round2SameRect">
            <a:avLst>
              <a:gd name="adj1" fmla="val 0"/>
              <a:gd name="adj2" fmla="val 0"/>
            </a:avLst>
          </a:prstGeom>
          <a:gradFill>
            <a:gsLst>
              <a:gs pos="56044">
                <a:schemeClr val="accent5"/>
              </a:gs>
              <a:gs pos="0">
                <a:schemeClr val="accent3"/>
              </a:gs>
              <a:gs pos="99000">
                <a:schemeClr val="accent6"/>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Graphic 2">
            <a:extLst>
              <a:ext uri="{FF2B5EF4-FFF2-40B4-BE49-F238E27FC236}">
                <a16:creationId xmlns:a16="http://schemas.microsoft.com/office/drawing/2014/main" id="{A241522C-DF6A-A446-4E24-5D8F6F4636DC}"/>
              </a:ext>
            </a:extLst>
          </p:cNvPr>
          <p:cNvSpPr>
            <a:spLocks noChangeAspect="1"/>
          </p:cNvSpPr>
          <p:nvPr userDrawn="1"/>
        </p:nvSpPr>
        <p:spPr>
          <a:xfrm rot="5400000">
            <a:off x="3368178" y="-1404358"/>
            <a:ext cx="6857998" cy="9666719"/>
          </a:xfrm>
          <a:custGeom>
            <a:avLst/>
            <a:gdLst>
              <a:gd name="connsiteX0" fmla="*/ 568459 w 1136917"/>
              <a:gd name="connsiteY0" fmla="*/ 0 h 1602546"/>
              <a:gd name="connsiteX1" fmla="*/ 568459 w 1136917"/>
              <a:gd name="connsiteY1" fmla="*/ 0 h 1602546"/>
              <a:gd name="connsiteX2" fmla="*/ 0 w 1136917"/>
              <a:gd name="connsiteY2" fmla="*/ 568731 h 1602546"/>
              <a:gd name="connsiteX3" fmla="*/ 0 w 1136917"/>
              <a:gd name="connsiteY3" fmla="*/ 1602546 h 1602546"/>
              <a:gd name="connsiteX4" fmla="*/ 1136917 w 1136917"/>
              <a:gd name="connsiteY4" fmla="*/ 1602546 h 1602546"/>
              <a:gd name="connsiteX5" fmla="*/ 1136917 w 1136917"/>
              <a:gd name="connsiteY5" fmla="*/ 568731 h 1602546"/>
              <a:gd name="connsiteX6" fmla="*/ 568459 w 1136917"/>
              <a:gd name="connsiteY6" fmla="*/ 0 h 1602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36917" h="1602546">
                <a:moveTo>
                  <a:pt x="568459" y="0"/>
                </a:moveTo>
                <a:lnTo>
                  <a:pt x="568459" y="0"/>
                </a:lnTo>
                <a:cubicBezTo>
                  <a:pt x="254502" y="0"/>
                  <a:pt x="0" y="254624"/>
                  <a:pt x="0" y="568731"/>
                </a:cubicBezTo>
                <a:lnTo>
                  <a:pt x="0" y="1602546"/>
                </a:lnTo>
                <a:lnTo>
                  <a:pt x="1136917" y="1602546"/>
                </a:lnTo>
                <a:lnTo>
                  <a:pt x="1136917" y="568731"/>
                </a:lnTo>
                <a:cubicBezTo>
                  <a:pt x="1136917" y="254624"/>
                  <a:pt x="882416" y="0"/>
                  <a:pt x="568459" y="0"/>
                </a:cubicBezTo>
                <a:close/>
              </a:path>
            </a:pathLst>
          </a:custGeom>
          <a:solidFill>
            <a:schemeClr val="bg1"/>
          </a:solidFill>
          <a:ln w="0" cap="flat">
            <a:noFill/>
            <a:prstDash val="solid"/>
            <a:miter/>
          </a:ln>
        </p:spPr>
        <p:txBody>
          <a:bodyPr rtlCol="0" anchor="ctr"/>
          <a:lstStyle/>
          <a:p>
            <a:endParaRPr lang="en-US"/>
          </a:p>
        </p:txBody>
      </p:sp>
      <p:sp>
        <p:nvSpPr>
          <p:cNvPr id="5" name="Text Placeholder 15">
            <a:extLst>
              <a:ext uri="{FF2B5EF4-FFF2-40B4-BE49-F238E27FC236}">
                <a16:creationId xmlns:a16="http://schemas.microsoft.com/office/drawing/2014/main" id="{5214F5D4-C37D-C5BC-E02C-C489AD0ADB1F}"/>
              </a:ext>
            </a:extLst>
          </p:cNvPr>
          <p:cNvSpPr>
            <a:spLocks noGrp="1"/>
          </p:cNvSpPr>
          <p:nvPr>
            <p:ph type="body" sz="quarter" idx="23" hasCustomPrompt="1"/>
          </p:nvPr>
        </p:nvSpPr>
        <p:spPr>
          <a:xfrm>
            <a:off x="1987152" y="2081778"/>
            <a:ext cx="4175224" cy="2156379"/>
          </a:xfrm>
        </p:spPr>
        <p:txBody>
          <a:bodyPr anchor="b" anchorCtr="0">
            <a:normAutofit/>
          </a:bodyPr>
          <a:lstStyle>
            <a:lvl1pPr marL="6350" indent="0">
              <a:tabLst/>
              <a:defRPr sz="4800" b="1" i="0">
                <a:solidFill>
                  <a:schemeClr val="tx1"/>
                </a:solidFill>
                <a:latin typeface="+mj-lt"/>
              </a:defRPr>
            </a:lvl1pPr>
          </a:lstStyle>
          <a:p>
            <a:pPr lvl="0"/>
            <a:r>
              <a:rPr lang="en-US" dirty="0"/>
              <a:t>Subdivider title here.</a:t>
            </a:r>
          </a:p>
        </p:txBody>
      </p:sp>
      <p:sp>
        <p:nvSpPr>
          <p:cNvPr id="6" name="Text Placeholder 16">
            <a:extLst>
              <a:ext uri="{FF2B5EF4-FFF2-40B4-BE49-F238E27FC236}">
                <a16:creationId xmlns:a16="http://schemas.microsoft.com/office/drawing/2014/main" id="{E200B836-8C1D-3F87-EE68-54344B6EC4A0}"/>
              </a:ext>
            </a:extLst>
          </p:cNvPr>
          <p:cNvSpPr>
            <a:spLocks noGrp="1"/>
          </p:cNvSpPr>
          <p:nvPr>
            <p:ph type="body" sz="quarter" idx="24" hasCustomPrompt="1"/>
          </p:nvPr>
        </p:nvSpPr>
        <p:spPr>
          <a:xfrm>
            <a:off x="1987152" y="4263087"/>
            <a:ext cx="4175224" cy="359159"/>
          </a:xfrm>
        </p:spPr>
        <p:txBody>
          <a:bodyPr>
            <a:normAutofit/>
          </a:bodyPr>
          <a:lstStyle>
            <a:lvl1pPr>
              <a:defRPr sz="1400" b="1" spc="600">
                <a:solidFill>
                  <a:schemeClr val="tx2"/>
                </a:solidFill>
                <a:latin typeface="+mn-lt"/>
              </a:defRPr>
            </a:lvl1pPr>
          </a:lstStyle>
          <a:p>
            <a:pPr lvl="0"/>
            <a:r>
              <a:rPr lang="en-US" dirty="0"/>
              <a:t>SUBTITLE OR DATE</a:t>
            </a:r>
          </a:p>
        </p:txBody>
      </p:sp>
      <p:sp>
        <p:nvSpPr>
          <p:cNvPr id="7" name="Rectangle 6">
            <a:extLst>
              <a:ext uri="{FF2B5EF4-FFF2-40B4-BE49-F238E27FC236}">
                <a16:creationId xmlns:a16="http://schemas.microsoft.com/office/drawing/2014/main" id="{3FF83BA3-87AE-DB46-56BA-E18C321D31AE}"/>
              </a:ext>
            </a:extLst>
          </p:cNvPr>
          <p:cNvSpPr/>
          <p:nvPr userDrawn="1"/>
        </p:nvSpPr>
        <p:spPr>
          <a:xfrm>
            <a:off x="212651" y="6356350"/>
            <a:ext cx="2955851" cy="365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descr="RRH_Logo_OneLine_RGB.png">
            <a:extLst>
              <a:ext uri="{FF2B5EF4-FFF2-40B4-BE49-F238E27FC236}">
                <a16:creationId xmlns:a16="http://schemas.microsoft.com/office/drawing/2014/main" id="{48BCA9B2-DF27-EB8B-27FC-43F7EF9E539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17500" y="6466251"/>
            <a:ext cx="2770909" cy="149120"/>
          </a:xfrm>
          <a:prstGeom prst="rect">
            <a:avLst/>
          </a:prstGeom>
        </p:spPr>
      </p:pic>
      <p:sp>
        <p:nvSpPr>
          <p:cNvPr id="9" name="Slide Number Placeholder 10">
            <a:extLst>
              <a:ext uri="{FF2B5EF4-FFF2-40B4-BE49-F238E27FC236}">
                <a16:creationId xmlns:a16="http://schemas.microsoft.com/office/drawing/2014/main" id="{F7767442-1C5E-9448-DC45-1E6E8EE027DA}"/>
              </a:ext>
            </a:extLst>
          </p:cNvPr>
          <p:cNvSpPr>
            <a:spLocks noGrp="1"/>
          </p:cNvSpPr>
          <p:nvPr>
            <p:ph type="sldNum" sz="quarter" idx="4"/>
          </p:nvPr>
        </p:nvSpPr>
        <p:spPr>
          <a:xfrm>
            <a:off x="9103593" y="6356350"/>
            <a:ext cx="2743200" cy="365125"/>
          </a:xfrm>
          <a:prstGeom prst="rect">
            <a:avLst/>
          </a:prstGeom>
        </p:spPr>
        <p:txBody>
          <a:bodyPr vert="horz" lIns="91440" tIns="45720" rIns="91440" bIns="45720" rtlCol="0" anchor="ctr"/>
          <a:lstStyle>
            <a:lvl1pPr algn="r">
              <a:defRPr sz="800">
                <a:solidFill>
                  <a:schemeClr val="tx1"/>
                </a:solidFill>
              </a:defRPr>
            </a:lvl1pPr>
          </a:lstStyle>
          <a:p>
            <a:fld id="{F558DD19-4C6A-874C-91EF-826192D6D935}" type="slidenum">
              <a:rPr lang="en-US" smtClean="0"/>
              <a:pPr/>
              <a:t>‹#›</a:t>
            </a:fld>
            <a:endParaRPr lang="en-US" dirty="0"/>
          </a:p>
        </p:txBody>
      </p:sp>
    </p:spTree>
    <p:extLst>
      <p:ext uri="{BB962C8B-B14F-4D97-AF65-F5344CB8AC3E}">
        <p14:creationId xmlns:p14="http://schemas.microsoft.com/office/powerpoint/2010/main" val="66398298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Orange Gradient Subdivider">
    <p:spTree>
      <p:nvGrpSpPr>
        <p:cNvPr id="1" name=""/>
        <p:cNvGrpSpPr/>
        <p:nvPr/>
      </p:nvGrpSpPr>
      <p:grpSpPr>
        <a:xfrm>
          <a:off x="0" y="0"/>
          <a:ext cx="0" cy="0"/>
          <a:chOff x="0" y="0"/>
          <a:chExt cx="0" cy="0"/>
        </a:xfrm>
      </p:grpSpPr>
      <p:sp>
        <p:nvSpPr>
          <p:cNvPr id="3" name="Round Same Side Corner Rectangle 2">
            <a:extLst>
              <a:ext uri="{FF2B5EF4-FFF2-40B4-BE49-F238E27FC236}">
                <a16:creationId xmlns:a16="http://schemas.microsoft.com/office/drawing/2014/main" id="{03930902-1DD0-F868-93C9-93112AC9DFBB}"/>
              </a:ext>
            </a:extLst>
          </p:cNvPr>
          <p:cNvSpPr/>
          <p:nvPr userDrawn="1"/>
        </p:nvSpPr>
        <p:spPr>
          <a:xfrm>
            <a:off x="8570563" y="0"/>
            <a:ext cx="3621437" cy="6858000"/>
          </a:xfrm>
          <a:prstGeom prst="round2SameRect">
            <a:avLst>
              <a:gd name="adj1" fmla="val 0"/>
              <a:gd name="adj2" fmla="val 0"/>
            </a:avLst>
          </a:prstGeom>
          <a:gradFill>
            <a:gsLst>
              <a:gs pos="0">
                <a:schemeClr val="accent5"/>
              </a:gs>
              <a:gs pos="99000">
                <a:schemeClr val="accent6"/>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Graphic 2">
            <a:extLst>
              <a:ext uri="{FF2B5EF4-FFF2-40B4-BE49-F238E27FC236}">
                <a16:creationId xmlns:a16="http://schemas.microsoft.com/office/drawing/2014/main" id="{D70584D9-8401-BAA5-D27F-6C6D95FB9969}"/>
              </a:ext>
            </a:extLst>
          </p:cNvPr>
          <p:cNvSpPr>
            <a:spLocks noChangeAspect="1"/>
          </p:cNvSpPr>
          <p:nvPr userDrawn="1"/>
        </p:nvSpPr>
        <p:spPr>
          <a:xfrm rot="5400000">
            <a:off x="3368178" y="-1404358"/>
            <a:ext cx="6857998" cy="9666719"/>
          </a:xfrm>
          <a:custGeom>
            <a:avLst/>
            <a:gdLst>
              <a:gd name="connsiteX0" fmla="*/ 568459 w 1136917"/>
              <a:gd name="connsiteY0" fmla="*/ 0 h 1602546"/>
              <a:gd name="connsiteX1" fmla="*/ 568459 w 1136917"/>
              <a:gd name="connsiteY1" fmla="*/ 0 h 1602546"/>
              <a:gd name="connsiteX2" fmla="*/ 0 w 1136917"/>
              <a:gd name="connsiteY2" fmla="*/ 568731 h 1602546"/>
              <a:gd name="connsiteX3" fmla="*/ 0 w 1136917"/>
              <a:gd name="connsiteY3" fmla="*/ 1602546 h 1602546"/>
              <a:gd name="connsiteX4" fmla="*/ 1136917 w 1136917"/>
              <a:gd name="connsiteY4" fmla="*/ 1602546 h 1602546"/>
              <a:gd name="connsiteX5" fmla="*/ 1136917 w 1136917"/>
              <a:gd name="connsiteY5" fmla="*/ 568731 h 1602546"/>
              <a:gd name="connsiteX6" fmla="*/ 568459 w 1136917"/>
              <a:gd name="connsiteY6" fmla="*/ 0 h 1602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36917" h="1602546">
                <a:moveTo>
                  <a:pt x="568459" y="0"/>
                </a:moveTo>
                <a:lnTo>
                  <a:pt x="568459" y="0"/>
                </a:lnTo>
                <a:cubicBezTo>
                  <a:pt x="254502" y="0"/>
                  <a:pt x="0" y="254624"/>
                  <a:pt x="0" y="568731"/>
                </a:cubicBezTo>
                <a:lnTo>
                  <a:pt x="0" y="1602546"/>
                </a:lnTo>
                <a:lnTo>
                  <a:pt x="1136917" y="1602546"/>
                </a:lnTo>
                <a:lnTo>
                  <a:pt x="1136917" y="568731"/>
                </a:lnTo>
                <a:cubicBezTo>
                  <a:pt x="1136917" y="254624"/>
                  <a:pt x="882416" y="0"/>
                  <a:pt x="568459" y="0"/>
                </a:cubicBezTo>
                <a:close/>
              </a:path>
            </a:pathLst>
          </a:custGeom>
          <a:solidFill>
            <a:schemeClr val="bg1"/>
          </a:solidFill>
          <a:ln w="0" cap="flat">
            <a:noFill/>
            <a:prstDash val="solid"/>
            <a:miter/>
          </a:ln>
        </p:spPr>
        <p:txBody>
          <a:bodyPr rtlCol="0" anchor="ctr"/>
          <a:lstStyle/>
          <a:p>
            <a:endParaRPr lang="en-US"/>
          </a:p>
        </p:txBody>
      </p:sp>
      <p:sp>
        <p:nvSpPr>
          <p:cNvPr id="5" name="Text Placeholder 15">
            <a:extLst>
              <a:ext uri="{FF2B5EF4-FFF2-40B4-BE49-F238E27FC236}">
                <a16:creationId xmlns:a16="http://schemas.microsoft.com/office/drawing/2014/main" id="{5214F5D4-C37D-C5BC-E02C-C489AD0ADB1F}"/>
              </a:ext>
            </a:extLst>
          </p:cNvPr>
          <p:cNvSpPr>
            <a:spLocks noGrp="1"/>
          </p:cNvSpPr>
          <p:nvPr>
            <p:ph type="body" sz="quarter" idx="23" hasCustomPrompt="1"/>
          </p:nvPr>
        </p:nvSpPr>
        <p:spPr>
          <a:xfrm>
            <a:off x="1963817" y="2098814"/>
            <a:ext cx="4175224" cy="2156379"/>
          </a:xfrm>
        </p:spPr>
        <p:txBody>
          <a:bodyPr anchor="b" anchorCtr="0">
            <a:normAutofit/>
          </a:bodyPr>
          <a:lstStyle>
            <a:lvl1pPr>
              <a:defRPr sz="4800" b="1" i="0">
                <a:solidFill>
                  <a:schemeClr val="tx1"/>
                </a:solidFill>
                <a:latin typeface="+mj-lt"/>
              </a:defRPr>
            </a:lvl1pPr>
          </a:lstStyle>
          <a:p>
            <a:pPr lvl="0"/>
            <a:r>
              <a:rPr lang="en-US" dirty="0"/>
              <a:t>Subdivider title here.</a:t>
            </a:r>
          </a:p>
        </p:txBody>
      </p:sp>
      <p:sp>
        <p:nvSpPr>
          <p:cNvPr id="6" name="Text Placeholder 16">
            <a:extLst>
              <a:ext uri="{FF2B5EF4-FFF2-40B4-BE49-F238E27FC236}">
                <a16:creationId xmlns:a16="http://schemas.microsoft.com/office/drawing/2014/main" id="{E200B836-8C1D-3F87-EE68-54344B6EC4A0}"/>
              </a:ext>
            </a:extLst>
          </p:cNvPr>
          <p:cNvSpPr>
            <a:spLocks noGrp="1"/>
          </p:cNvSpPr>
          <p:nvPr>
            <p:ph type="body" sz="quarter" idx="24" hasCustomPrompt="1"/>
          </p:nvPr>
        </p:nvSpPr>
        <p:spPr>
          <a:xfrm>
            <a:off x="1963817" y="4280123"/>
            <a:ext cx="4175224" cy="359159"/>
          </a:xfrm>
        </p:spPr>
        <p:txBody>
          <a:bodyPr>
            <a:normAutofit/>
          </a:bodyPr>
          <a:lstStyle>
            <a:lvl1pPr>
              <a:defRPr sz="1400" b="1" spc="600">
                <a:solidFill>
                  <a:schemeClr val="tx2"/>
                </a:solidFill>
                <a:latin typeface="+mn-lt"/>
              </a:defRPr>
            </a:lvl1pPr>
          </a:lstStyle>
          <a:p>
            <a:pPr lvl="0"/>
            <a:r>
              <a:rPr lang="en-US" dirty="0"/>
              <a:t>SUBTITLE OR DATE</a:t>
            </a:r>
          </a:p>
        </p:txBody>
      </p:sp>
      <p:sp>
        <p:nvSpPr>
          <p:cNvPr id="7" name="Rectangle 6">
            <a:extLst>
              <a:ext uri="{FF2B5EF4-FFF2-40B4-BE49-F238E27FC236}">
                <a16:creationId xmlns:a16="http://schemas.microsoft.com/office/drawing/2014/main" id="{3FF83BA3-87AE-DB46-56BA-E18C321D31AE}"/>
              </a:ext>
            </a:extLst>
          </p:cNvPr>
          <p:cNvSpPr/>
          <p:nvPr userDrawn="1"/>
        </p:nvSpPr>
        <p:spPr>
          <a:xfrm>
            <a:off x="212651" y="6356350"/>
            <a:ext cx="2955851" cy="365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DD405481-6C56-C521-1A91-9AFECDAE7790}"/>
              </a:ext>
            </a:extLst>
          </p:cNvPr>
          <p:cNvSpPr txBox="1"/>
          <p:nvPr userDrawn="1"/>
        </p:nvSpPr>
        <p:spPr>
          <a:xfrm>
            <a:off x="766664" y="7010400"/>
            <a:ext cx="5819193" cy="215444"/>
          </a:xfrm>
          <a:prstGeom prst="rect">
            <a:avLst/>
          </a:prstGeom>
          <a:noFill/>
        </p:spPr>
        <p:txBody>
          <a:bodyPr wrap="square" lIns="0" tIns="0" rIns="0" bIns="0" rtlCol="0">
            <a:spAutoFit/>
          </a:bodyPr>
          <a:lstStyle/>
          <a:p>
            <a:pPr algn="l"/>
            <a:r>
              <a:rPr lang="en-US" sz="1400" dirty="0">
                <a:solidFill>
                  <a:schemeClr val="bg1">
                    <a:lumMod val="75000"/>
                  </a:schemeClr>
                </a:solidFill>
              </a:rPr>
              <a:t>Center the text to the dome if using a one line title.</a:t>
            </a:r>
          </a:p>
        </p:txBody>
      </p:sp>
      <p:pic>
        <p:nvPicPr>
          <p:cNvPr id="2" name="Picture 1" descr="RRH_Logo_OneLine_RGB.png">
            <a:extLst>
              <a:ext uri="{FF2B5EF4-FFF2-40B4-BE49-F238E27FC236}">
                <a16:creationId xmlns:a16="http://schemas.microsoft.com/office/drawing/2014/main" id="{23365C04-1D24-111D-E061-F1C87F6E157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17500" y="6466251"/>
            <a:ext cx="2770909" cy="149120"/>
          </a:xfrm>
          <a:prstGeom prst="rect">
            <a:avLst/>
          </a:prstGeom>
        </p:spPr>
      </p:pic>
      <p:sp>
        <p:nvSpPr>
          <p:cNvPr id="9" name="Slide Number Placeholder 10">
            <a:extLst>
              <a:ext uri="{FF2B5EF4-FFF2-40B4-BE49-F238E27FC236}">
                <a16:creationId xmlns:a16="http://schemas.microsoft.com/office/drawing/2014/main" id="{135F3E97-FAB5-1987-9F40-B744BCF5DE7E}"/>
              </a:ext>
            </a:extLst>
          </p:cNvPr>
          <p:cNvSpPr>
            <a:spLocks noGrp="1"/>
          </p:cNvSpPr>
          <p:nvPr>
            <p:ph type="sldNum" sz="quarter" idx="4"/>
          </p:nvPr>
        </p:nvSpPr>
        <p:spPr>
          <a:xfrm>
            <a:off x="9103593" y="6356350"/>
            <a:ext cx="2743200" cy="365125"/>
          </a:xfrm>
          <a:prstGeom prst="rect">
            <a:avLst/>
          </a:prstGeom>
        </p:spPr>
        <p:txBody>
          <a:bodyPr vert="horz" lIns="91440" tIns="45720" rIns="91440" bIns="45720" rtlCol="0" anchor="ctr"/>
          <a:lstStyle>
            <a:lvl1pPr algn="r">
              <a:defRPr sz="800">
                <a:solidFill>
                  <a:schemeClr val="bg1"/>
                </a:solidFill>
              </a:defRPr>
            </a:lvl1pPr>
          </a:lstStyle>
          <a:p>
            <a:fld id="{F558DD19-4C6A-874C-91EF-826192D6D935}" type="slidenum">
              <a:rPr lang="en-US" smtClean="0"/>
              <a:pPr/>
              <a:t>‹#›</a:t>
            </a:fld>
            <a:endParaRPr lang="en-US" dirty="0"/>
          </a:p>
        </p:txBody>
      </p:sp>
    </p:spTree>
    <p:extLst>
      <p:ext uri="{BB962C8B-B14F-4D97-AF65-F5344CB8AC3E}">
        <p14:creationId xmlns:p14="http://schemas.microsoft.com/office/powerpoint/2010/main" val="344428629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Blue Gradient Subdivider">
    <p:spTree>
      <p:nvGrpSpPr>
        <p:cNvPr id="1" name=""/>
        <p:cNvGrpSpPr/>
        <p:nvPr/>
      </p:nvGrpSpPr>
      <p:grpSpPr>
        <a:xfrm>
          <a:off x="0" y="0"/>
          <a:ext cx="0" cy="0"/>
          <a:chOff x="0" y="0"/>
          <a:chExt cx="0" cy="0"/>
        </a:xfrm>
      </p:grpSpPr>
      <p:sp>
        <p:nvSpPr>
          <p:cNvPr id="3" name="Round Same Side Corner Rectangle 2">
            <a:extLst>
              <a:ext uri="{FF2B5EF4-FFF2-40B4-BE49-F238E27FC236}">
                <a16:creationId xmlns:a16="http://schemas.microsoft.com/office/drawing/2014/main" id="{A1E5DFCC-AC4B-82D6-DA96-27BE389A2DA4}"/>
              </a:ext>
            </a:extLst>
          </p:cNvPr>
          <p:cNvSpPr/>
          <p:nvPr userDrawn="1"/>
        </p:nvSpPr>
        <p:spPr>
          <a:xfrm>
            <a:off x="8570563" y="0"/>
            <a:ext cx="3621437" cy="6858000"/>
          </a:xfrm>
          <a:prstGeom prst="round2SameRect">
            <a:avLst>
              <a:gd name="adj1" fmla="val 0"/>
              <a:gd name="adj2" fmla="val 0"/>
            </a:avLst>
          </a:prstGeom>
          <a:gradFill>
            <a:gsLst>
              <a:gs pos="0">
                <a:schemeClr val="accent4"/>
              </a:gs>
              <a:gs pos="99000">
                <a:schemeClr val="tx2"/>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Graphic 2">
            <a:extLst>
              <a:ext uri="{FF2B5EF4-FFF2-40B4-BE49-F238E27FC236}">
                <a16:creationId xmlns:a16="http://schemas.microsoft.com/office/drawing/2014/main" id="{F0576B3D-E958-C67C-1BBB-42294DD8F6FD}"/>
              </a:ext>
            </a:extLst>
          </p:cNvPr>
          <p:cNvSpPr>
            <a:spLocks noChangeAspect="1"/>
          </p:cNvSpPr>
          <p:nvPr userDrawn="1"/>
        </p:nvSpPr>
        <p:spPr>
          <a:xfrm rot="5400000">
            <a:off x="3368178" y="-1404358"/>
            <a:ext cx="6857998" cy="9666719"/>
          </a:xfrm>
          <a:custGeom>
            <a:avLst/>
            <a:gdLst>
              <a:gd name="connsiteX0" fmla="*/ 568459 w 1136917"/>
              <a:gd name="connsiteY0" fmla="*/ 0 h 1602546"/>
              <a:gd name="connsiteX1" fmla="*/ 568459 w 1136917"/>
              <a:gd name="connsiteY1" fmla="*/ 0 h 1602546"/>
              <a:gd name="connsiteX2" fmla="*/ 0 w 1136917"/>
              <a:gd name="connsiteY2" fmla="*/ 568731 h 1602546"/>
              <a:gd name="connsiteX3" fmla="*/ 0 w 1136917"/>
              <a:gd name="connsiteY3" fmla="*/ 1602546 h 1602546"/>
              <a:gd name="connsiteX4" fmla="*/ 1136917 w 1136917"/>
              <a:gd name="connsiteY4" fmla="*/ 1602546 h 1602546"/>
              <a:gd name="connsiteX5" fmla="*/ 1136917 w 1136917"/>
              <a:gd name="connsiteY5" fmla="*/ 568731 h 1602546"/>
              <a:gd name="connsiteX6" fmla="*/ 568459 w 1136917"/>
              <a:gd name="connsiteY6" fmla="*/ 0 h 1602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36917" h="1602546">
                <a:moveTo>
                  <a:pt x="568459" y="0"/>
                </a:moveTo>
                <a:lnTo>
                  <a:pt x="568459" y="0"/>
                </a:lnTo>
                <a:cubicBezTo>
                  <a:pt x="254502" y="0"/>
                  <a:pt x="0" y="254624"/>
                  <a:pt x="0" y="568731"/>
                </a:cubicBezTo>
                <a:lnTo>
                  <a:pt x="0" y="1602546"/>
                </a:lnTo>
                <a:lnTo>
                  <a:pt x="1136917" y="1602546"/>
                </a:lnTo>
                <a:lnTo>
                  <a:pt x="1136917" y="568731"/>
                </a:lnTo>
                <a:cubicBezTo>
                  <a:pt x="1136917" y="254624"/>
                  <a:pt x="882416" y="0"/>
                  <a:pt x="568459" y="0"/>
                </a:cubicBezTo>
                <a:close/>
              </a:path>
            </a:pathLst>
          </a:custGeom>
          <a:solidFill>
            <a:schemeClr val="bg1"/>
          </a:solidFill>
          <a:ln w="0" cap="flat">
            <a:noFill/>
            <a:prstDash val="solid"/>
            <a:miter/>
          </a:ln>
        </p:spPr>
        <p:txBody>
          <a:bodyPr rtlCol="0" anchor="ctr"/>
          <a:lstStyle/>
          <a:p>
            <a:endParaRPr lang="en-US"/>
          </a:p>
        </p:txBody>
      </p:sp>
      <p:sp>
        <p:nvSpPr>
          <p:cNvPr id="5" name="Text Placeholder 15">
            <a:extLst>
              <a:ext uri="{FF2B5EF4-FFF2-40B4-BE49-F238E27FC236}">
                <a16:creationId xmlns:a16="http://schemas.microsoft.com/office/drawing/2014/main" id="{5214F5D4-C37D-C5BC-E02C-C489AD0ADB1F}"/>
              </a:ext>
            </a:extLst>
          </p:cNvPr>
          <p:cNvSpPr>
            <a:spLocks noGrp="1"/>
          </p:cNvSpPr>
          <p:nvPr>
            <p:ph type="body" sz="quarter" idx="23" hasCustomPrompt="1"/>
          </p:nvPr>
        </p:nvSpPr>
        <p:spPr>
          <a:xfrm>
            <a:off x="1965051" y="2105794"/>
            <a:ext cx="4175224" cy="2156379"/>
          </a:xfrm>
        </p:spPr>
        <p:txBody>
          <a:bodyPr anchor="b" anchorCtr="0">
            <a:normAutofit/>
          </a:bodyPr>
          <a:lstStyle>
            <a:lvl1pPr>
              <a:defRPr sz="4800" b="1" i="0">
                <a:solidFill>
                  <a:schemeClr val="tx1"/>
                </a:solidFill>
                <a:latin typeface="+mj-lt"/>
              </a:defRPr>
            </a:lvl1pPr>
          </a:lstStyle>
          <a:p>
            <a:pPr lvl="0"/>
            <a:r>
              <a:rPr lang="en-US" dirty="0"/>
              <a:t>Subdivider title here.</a:t>
            </a:r>
          </a:p>
        </p:txBody>
      </p:sp>
      <p:sp>
        <p:nvSpPr>
          <p:cNvPr id="6" name="Text Placeholder 16">
            <a:extLst>
              <a:ext uri="{FF2B5EF4-FFF2-40B4-BE49-F238E27FC236}">
                <a16:creationId xmlns:a16="http://schemas.microsoft.com/office/drawing/2014/main" id="{E200B836-8C1D-3F87-EE68-54344B6EC4A0}"/>
              </a:ext>
            </a:extLst>
          </p:cNvPr>
          <p:cNvSpPr>
            <a:spLocks noGrp="1"/>
          </p:cNvSpPr>
          <p:nvPr>
            <p:ph type="body" sz="quarter" idx="24" hasCustomPrompt="1"/>
          </p:nvPr>
        </p:nvSpPr>
        <p:spPr>
          <a:xfrm>
            <a:off x="1965051" y="4287103"/>
            <a:ext cx="4175224" cy="359159"/>
          </a:xfrm>
        </p:spPr>
        <p:txBody>
          <a:bodyPr>
            <a:normAutofit/>
          </a:bodyPr>
          <a:lstStyle>
            <a:lvl1pPr>
              <a:defRPr sz="1400" b="1" spc="600">
                <a:solidFill>
                  <a:schemeClr val="tx2"/>
                </a:solidFill>
                <a:latin typeface="+mn-lt"/>
              </a:defRPr>
            </a:lvl1pPr>
          </a:lstStyle>
          <a:p>
            <a:pPr lvl="0"/>
            <a:r>
              <a:rPr lang="en-US" dirty="0"/>
              <a:t>SUBTITLE OR DATE</a:t>
            </a:r>
          </a:p>
        </p:txBody>
      </p:sp>
      <p:sp>
        <p:nvSpPr>
          <p:cNvPr id="7" name="Rectangle 6">
            <a:extLst>
              <a:ext uri="{FF2B5EF4-FFF2-40B4-BE49-F238E27FC236}">
                <a16:creationId xmlns:a16="http://schemas.microsoft.com/office/drawing/2014/main" id="{3FF83BA3-87AE-DB46-56BA-E18C321D31AE}"/>
              </a:ext>
            </a:extLst>
          </p:cNvPr>
          <p:cNvSpPr/>
          <p:nvPr userDrawn="1"/>
        </p:nvSpPr>
        <p:spPr>
          <a:xfrm>
            <a:off x="212651" y="6356350"/>
            <a:ext cx="2955851" cy="365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DD405481-6C56-C521-1A91-9AFECDAE7790}"/>
              </a:ext>
            </a:extLst>
          </p:cNvPr>
          <p:cNvSpPr txBox="1"/>
          <p:nvPr userDrawn="1"/>
        </p:nvSpPr>
        <p:spPr>
          <a:xfrm>
            <a:off x="766664" y="7010400"/>
            <a:ext cx="5819193" cy="215444"/>
          </a:xfrm>
          <a:prstGeom prst="rect">
            <a:avLst/>
          </a:prstGeom>
          <a:noFill/>
        </p:spPr>
        <p:txBody>
          <a:bodyPr wrap="square" lIns="0" tIns="0" rIns="0" bIns="0" rtlCol="0">
            <a:spAutoFit/>
          </a:bodyPr>
          <a:lstStyle/>
          <a:p>
            <a:pPr algn="l"/>
            <a:r>
              <a:rPr lang="en-US" sz="1400" dirty="0">
                <a:solidFill>
                  <a:schemeClr val="bg1">
                    <a:lumMod val="75000"/>
                  </a:schemeClr>
                </a:solidFill>
              </a:rPr>
              <a:t>Center the text to the dome if using a one line title.</a:t>
            </a:r>
          </a:p>
        </p:txBody>
      </p:sp>
      <p:pic>
        <p:nvPicPr>
          <p:cNvPr id="2" name="Picture 1" descr="RRH_Logo_OneLine_RGB.png">
            <a:extLst>
              <a:ext uri="{FF2B5EF4-FFF2-40B4-BE49-F238E27FC236}">
                <a16:creationId xmlns:a16="http://schemas.microsoft.com/office/drawing/2014/main" id="{1EB393C8-0747-50F5-5E61-4308878A5A6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17500" y="6466251"/>
            <a:ext cx="2770909" cy="149120"/>
          </a:xfrm>
          <a:prstGeom prst="rect">
            <a:avLst/>
          </a:prstGeom>
        </p:spPr>
      </p:pic>
      <p:sp>
        <p:nvSpPr>
          <p:cNvPr id="9" name="Slide Number Placeholder 10">
            <a:extLst>
              <a:ext uri="{FF2B5EF4-FFF2-40B4-BE49-F238E27FC236}">
                <a16:creationId xmlns:a16="http://schemas.microsoft.com/office/drawing/2014/main" id="{C874A784-7D47-3989-30FD-42677A1B5179}"/>
              </a:ext>
            </a:extLst>
          </p:cNvPr>
          <p:cNvSpPr>
            <a:spLocks noGrp="1"/>
          </p:cNvSpPr>
          <p:nvPr>
            <p:ph type="sldNum" sz="quarter" idx="4"/>
          </p:nvPr>
        </p:nvSpPr>
        <p:spPr>
          <a:xfrm>
            <a:off x="9103593" y="6356350"/>
            <a:ext cx="2743200" cy="365125"/>
          </a:xfrm>
          <a:prstGeom prst="rect">
            <a:avLst/>
          </a:prstGeom>
        </p:spPr>
        <p:txBody>
          <a:bodyPr vert="horz" lIns="91440" tIns="45720" rIns="91440" bIns="45720" rtlCol="0" anchor="ctr"/>
          <a:lstStyle>
            <a:lvl1pPr algn="r">
              <a:defRPr sz="800">
                <a:solidFill>
                  <a:schemeClr val="tx1"/>
                </a:solidFill>
              </a:defRPr>
            </a:lvl1pPr>
          </a:lstStyle>
          <a:p>
            <a:fld id="{F558DD19-4C6A-874C-91EF-826192D6D935}" type="slidenum">
              <a:rPr lang="en-US" smtClean="0"/>
              <a:pPr/>
              <a:t>‹#›</a:t>
            </a:fld>
            <a:endParaRPr lang="en-US" dirty="0"/>
          </a:p>
        </p:txBody>
      </p:sp>
    </p:spTree>
    <p:extLst>
      <p:ext uri="{BB962C8B-B14F-4D97-AF65-F5344CB8AC3E}">
        <p14:creationId xmlns:p14="http://schemas.microsoft.com/office/powerpoint/2010/main" val="99013314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Body Copy">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78EEC8F-50F3-E78C-C397-FFB0CFCF26E0}"/>
              </a:ext>
            </a:extLst>
          </p:cNvPr>
          <p:cNvSpPr/>
          <p:nvPr userDrawn="1"/>
        </p:nvSpPr>
        <p:spPr>
          <a:xfrm>
            <a:off x="0" y="0"/>
            <a:ext cx="12192000" cy="6858000"/>
          </a:xfrm>
          <a:prstGeom prst="rect">
            <a:avLst/>
          </a:prstGeom>
          <a:gradFill>
            <a:gsLst>
              <a:gs pos="84000">
                <a:schemeClr val="accent5"/>
              </a:gs>
              <a:gs pos="100000">
                <a:schemeClr val="accent6"/>
              </a:gs>
              <a:gs pos="47000">
                <a:schemeClr val="accent3"/>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RRH_Logo_OneLine_RGB.png">
            <a:extLst>
              <a:ext uri="{FF2B5EF4-FFF2-40B4-BE49-F238E27FC236}">
                <a16:creationId xmlns:a16="http://schemas.microsoft.com/office/drawing/2014/main" id="{04102116-E855-9728-54BC-77B26C7F915C}"/>
              </a:ext>
            </a:extLst>
          </p:cNvPr>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tretch>
            <a:fillRect/>
          </a:stretch>
        </p:blipFill>
        <p:spPr>
          <a:xfrm>
            <a:off x="317500" y="6466251"/>
            <a:ext cx="2770909" cy="149120"/>
          </a:xfrm>
          <a:prstGeom prst="rect">
            <a:avLst/>
          </a:prstGeom>
        </p:spPr>
      </p:pic>
      <p:sp>
        <p:nvSpPr>
          <p:cNvPr id="3" name="Round Single Corner Rectangle 2">
            <a:extLst>
              <a:ext uri="{FF2B5EF4-FFF2-40B4-BE49-F238E27FC236}">
                <a16:creationId xmlns:a16="http://schemas.microsoft.com/office/drawing/2014/main" id="{AA6EE23C-A41F-49D8-B5BB-9A75C4B5F9E0}"/>
              </a:ext>
            </a:extLst>
          </p:cNvPr>
          <p:cNvSpPr/>
          <p:nvPr userDrawn="1"/>
        </p:nvSpPr>
        <p:spPr>
          <a:xfrm rot="10800000" flipH="1">
            <a:off x="0" y="0"/>
            <a:ext cx="12192000" cy="6239529"/>
          </a:xfrm>
          <a:prstGeom prst="round1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itle 1">
            <a:extLst>
              <a:ext uri="{FF2B5EF4-FFF2-40B4-BE49-F238E27FC236}">
                <a16:creationId xmlns:a16="http://schemas.microsoft.com/office/drawing/2014/main" id="{AAA20459-8D0A-C14C-A57A-C32235D3BB6A}"/>
              </a:ext>
            </a:extLst>
          </p:cNvPr>
          <p:cNvSpPr>
            <a:spLocks noGrp="1"/>
          </p:cNvSpPr>
          <p:nvPr>
            <p:ph type="title" hasCustomPrompt="1"/>
          </p:nvPr>
        </p:nvSpPr>
        <p:spPr>
          <a:xfrm>
            <a:off x="579352" y="350764"/>
            <a:ext cx="10272035" cy="662903"/>
          </a:xfrm>
          <a:prstGeom prst="rect">
            <a:avLst/>
          </a:prstGeom>
        </p:spPr>
        <p:txBody>
          <a:bodyPr lIns="0" tIns="0" rIns="0" bIns="0">
            <a:normAutofit/>
          </a:bodyPr>
          <a:lstStyle>
            <a:lvl1pPr>
              <a:defRPr sz="3600" b="1" i="0">
                <a:solidFill>
                  <a:schemeClr val="tx1"/>
                </a:solidFill>
                <a:latin typeface="+mj-lt"/>
              </a:defRPr>
            </a:lvl1pPr>
          </a:lstStyle>
          <a:p>
            <a:r>
              <a:rPr lang="en-US" dirty="0"/>
              <a:t>Slide title</a:t>
            </a:r>
          </a:p>
        </p:txBody>
      </p:sp>
      <p:sp>
        <p:nvSpPr>
          <p:cNvPr id="20" name="Text Placeholder 23">
            <a:extLst>
              <a:ext uri="{FF2B5EF4-FFF2-40B4-BE49-F238E27FC236}">
                <a16:creationId xmlns:a16="http://schemas.microsoft.com/office/drawing/2014/main" id="{5ACB7CE6-8F71-9F45-9966-F6E7C8B0B0BD}"/>
              </a:ext>
            </a:extLst>
          </p:cNvPr>
          <p:cNvSpPr>
            <a:spLocks noGrp="1"/>
          </p:cNvSpPr>
          <p:nvPr>
            <p:ph type="body" sz="quarter" idx="14" hasCustomPrompt="1"/>
          </p:nvPr>
        </p:nvSpPr>
        <p:spPr>
          <a:xfrm>
            <a:off x="579352" y="1458479"/>
            <a:ext cx="5349961" cy="4411765"/>
          </a:xfrm>
          <a:prstGeom prst="rect">
            <a:avLst/>
          </a:prstGeom>
        </p:spPr>
        <p:txBody>
          <a:bodyPr lIns="0" tIns="0" rIns="0" bIns="0" anchor="t"/>
          <a:lstStyle>
            <a:lvl1pPr marL="0" indent="0">
              <a:lnSpc>
                <a:spcPct val="100000"/>
              </a:lnSpc>
              <a:buNone/>
              <a:defRPr sz="1400" b="0">
                <a:solidFill>
                  <a:schemeClr val="tx1"/>
                </a:solidFill>
              </a:defRPr>
            </a:lvl1pPr>
          </a:lstStyle>
          <a:p>
            <a:pPr lvl="0"/>
            <a:r>
              <a:rPr lang="en-US"/>
              <a:t>Supporting copy</a:t>
            </a:r>
          </a:p>
        </p:txBody>
      </p:sp>
      <p:sp>
        <p:nvSpPr>
          <p:cNvPr id="21" name="Text Placeholder 23">
            <a:extLst>
              <a:ext uri="{FF2B5EF4-FFF2-40B4-BE49-F238E27FC236}">
                <a16:creationId xmlns:a16="http://schemas.microsoft.com/office/drawing/2014/main" id="{D00AA8D7-8A58-3B44-9654-E16CC02095DF}"/>
              </a:ext>
            </a:extLst>
          </p:cNvPr>
          <p:cNvSpPr>
            <a:spLocks noGrp="1"/>
          </p:cNvSpPr>
          <p:nvPr>
            <p:ph type="body" sz="quarter" idx="15" hasCustomPrompt="1"/>
          </p:nvPr>
        </p:nvSpPr>
        <p:spPr>
          <a:xfrm>
            <a:off x="6270058" y="1458479"/>
            <a:ext cx="5407738" cy="4411765"/>
          </a:xfrm>
          <a:prstGeom prst="rect">
            <a:avLst/>
          </a:prstGeom>
        </p:spPr>
        <p:txBody>
          <a:bodyPr lIns="0" tIns="0" rIns="0" bIns="0" anchor="t"/>
          <a:lstStyle>
            <a:lvl1pPr marL="0" indent="0">
              <a:lnSpc>
                <a:spcPct val="100000"/>
              </a:lnSpc>
              <a:buNone/>
              <a:defRPr sz="1400" b="0">
                <a:solidFill>
                  <a:schemeClr val="tx1"/>
                </a:solidFill>
              </a:defRPr>
            </a:lvl1pPr>
          </a:lstStyle>
          <a:p>
            <a:pPr lvl="0"/>
            <a:r>
              <a:rPr lang="en-US"/>
              <a:t>Supporting copy</a:t>
            </a:r>
          </a:p>
        </p:txBody>
      </p:sp>
      <p:sp>
        <p:nvSpPr>
          <p:cNvPr id="2" name="Slide Number Placeholder 10">
            <a:extLst>
              <a:ext uri="{FF2B5EF4-FFF2-40B4-BE49-F238E27FC236}">
                <a16:creationId xmlns:a16="http://schemas.microsoft.com/office/drawing/2014/main" id="{FB5BC2C6-500B-0F33-F2A2-B81DDDDAD70B}"/>
              </a:ext>
            </a:extLst>
          </p:cNvPr>
          <p:cNvSpPr>
            <a:spLocks noGrp="1"/>
          </p:cNvSpPr>
          <p:nvPr>
            <p:ph type="sldNum" sz="quarter" idx="4"/>
          </p:nvPr>
        </p:nvSpPr>
        <p:spPr>
          <a:xfrm>
            <a:off x="9103593" y="6356350"/>
            <a:ext cx="2743200" cy="365125"/>
          </a:xfrm>
          <a:prstGeom prst="rect">
            <a:avLst/>
          </a:prstGeom>
        </p:spPr>
        <p:txBody>
          <a:bodyPr vert="horz" lIns="91440" tIns="45720" rIns="91440" bIns="45720" rtlCol="0" anchor="ctr"/>
          <a:lstStyle>
            <a:lvl1pPr algn="r">
              <a:defRPr sz="800">
                <a:solidFill>
                  <a:schemeClr val="bg1"/>
                </a:solidFill>
              </a:defRPr>
            </a:lvl1pPr>
          </a:lstStyle>
          <a:p>
            <a:fld id="{F558DD19-4C6A-874C-91EF-826192D6D935}" type="slidenum">
              <a:rPr lang="en-US" smtClean="0"/>
              <a:pPr/>
              <a:t>‹#›</a:t>
            </a:fld>
            <a:endParaRPr lang="en-US" dirty="0"/>
          </a:p>
        </p:txBody>
      </p:sp>
    </p:spTree>
    <p:extLst>
      <p:ext uri="{BB962C8B-B14F-4D97-AF65-F5344CB8AC3E}">
        <p14:creationId xmlns:p14="http://schemas.microsoft.com/office/powerpoint/2010/main" val="273320513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Body Copy">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78EEC8F-50F3-E78C-C397-FFB0CFCF26E0}"/>
              </a:ext>
            </a:extLst>
          </p:cNvPr>
          <p:cNvSpPr/>
          <p:nvPr userDrawn="1"/>
        </p:nvSpPr>
        <p:spPr>
          <a:xfrm>
            <a:off x="8803036" y="4386020"/>
            <a:ext cx="3388963" cy="2471980"/>
          </a:xfrm>
          <a:prstGeom prst="rect">
            <a:avLst/>
          </a:prstGeom>
          <a:gradFill>
            <a:gsLst>
              <a:gs pos="84000">
                <a:schemeClr val="accent5"/>
              </a:gs>
              <a:gs pos="100000">
                <a:schemeClr val="accent6"/>
              </a:gs>
              <a:gs pos="47000">
                <a:schemeClr val="accent3"/>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a:extLst>
              <a:ext uri="{FF2B5EF4-FFF2-40B4-BE49-F238E27FC236}">
                <a16:creationId xmlns:a16="http://schemas.microsoft.com/office/drawing/2014/main" id="{A91A7DBA-0559-4582-1B06-67CD44D3C2F4}"/>
              </a:ext>
            </a:extLst>
          </p:cNvPr>
          <p:cNvSpPr/>
          <p:nvPr userDrawn="1"/>
        </p:nvSpPr>
        <p:spPr>
          <a:xfrm>
            <a:off x="-4957" y="-21518"/>
            <a:ext cx="12930542" cy="6879519"/>
          </a:xfrm>
          <a:custGeom>
            <a:avLst/>
            <a:gdLst>
              <a:gd name="connsiteX0" fmla="*/ 0 w 12930542"/>
              <a:gd name="connsiteY0" fmla="*/ 0 h 6879519"/>
              <a:gd name="connsiteX1" fmla="*/ 3548904 w 12930542"/>
              <a:gd name="connsiteY1" fmla="*/ 0 h 6879519"/>
              <a:gd name="connsiteX2" fmla="*/ 3548904 w 12930542"/>
              <a:gd name="connsiteY2" fmla="*/ 21521 h 6879519"/>
              <a:gd name="connsiteX3" fmla="*/ 8653010 w 12930542"/>
              <a:gd name="connsiteY3" fmla="*/ 21521 h 6879519"/>
              <a:gd name="connsiteX4" fmla="*/ 8653010 w 12930542"/>
              <a:gd name="connsiteY4" fmla="*/ 21518 h 6879519"/>
              <a:gd name="connsiteX5" fmla="*/ 12930542 w 12930542"/>
              <a:gd name="connsiteY5" fmla="*/ 21518 h 6879519"/>
              <a:gd name="connsiteX6" fmla="*/ 12930542 w 12930542"/>
              <a:gd name="connsiteY6" fmla="*/ 3276162 h 6879519"/>
              <a:gd name="connsiteX7" fmla="*/ 12610996 w 12930542"/>
              <a:gd name="connsiteY7" fmla="*/ 3276162 h 6879519"/>
              <a:gd name="connsiteX8" fmla="*/ 12620578 w 12930542"/>
              <a:gd name="connsiteY8" fmla="*/ 3450523 h 6879519"/>
              <a:gd name="connsiteX9" fmla="*/ 8888674 w 12930542"/>
              <a:gd name="connsiteY9" fmla="*/ 6879519 h 6879519"/>
              <a:gd name="connsiteX10" fmla="*/ 2104978 w 12930542"/>
              <a:gd name="connsiteY10" fmla="*/ 6879519 h 6879519"/>
              <a:gd name="connsiteX11" fmla="*/ 2104978 w 12930542"/>
              <a:gd name="connsiteY11" fmla="*/ 6879518 h 6879519"/>
              <a:gd name="connsiteX12" fmla="*/ 0 w 12930542"/>
              <a:gd name="connsiteY12" fmla="*/ 6879518 h 6879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930542" h="6879519">
                <a:moveTo>
                  <a:pt x="0" y="0"/>
                </a:moveTo>
                <a:lnTo>
                  <a:pt x="3548904" y="0"/>
                </a:lnTo>
                <a:lnTo>
                  <a:pt x="3548904" y="21521"/>
                </a:lnTo>
                <a:lnTo>
                  <a:pt x="8653010" y="21521"/>
                </a:lnTo>
                <a:lnTo>
                  <a:pt x="8653010" y="21518"/>
                </a:lnTo>
                <a:lnTo>
                  <a:pt x="12930542" y="21518"/>
                </a:lnTo>
                <a:lnTo>
                  <a:pt x="12930542" y="3276162"/>
                </a:lnTo>
                <a:lnTo>
                  <a:pt x="12610996" y="3276162"/>
                </a:lnTo>
                <a:lnTo>
                  <a:pt x="12620578" y="3450523"/>
                </a:lnTo>
                <a:cubicBezTo>
                  <a:pt x="12620578" y="5344343"/>
                  <a:pt x="10949784" y="6879519"/>
                  <a:pt x="8888674" y="6879519"/>
                </a:cubicBezTo>
                <a:lnTo>
                  <a:pt x="2104978" y="6879519"/>
                </a:lnTo>
                <a:lnTo>
                  <a:pt x="2104978" y="6879518"/>
                </a:lnTo>
                <a:lnTo>
                  <a:pt x="0" y="687951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2" name="Title 1">
            <a:extLst>
              <a:ext uri="{FF2B5EF4-FFF2-40B4-BE49-F238E27FC236}">
                <a16:creationId xmlns:a16="http://schemas.microsoft.com/office/drawing/2014/main" id="{AAA20459-8D0A-C14C-A57A-C32235D3BB6A}"/>
              </a:ext>
            </a:extLst>
          </p:cNvPr>
          <p:cNvSpPr>
            <a:spLocks noGrp="1"/>
          </p:cNvSpPr>
          <p:nvPr>
            <p:ph type="title" hasCustomPrompt="1"/>
          </p:nvPr>
        </p:nvSpPr>
        <p:spPr>
          <a:xfrm>
            <a:off x="600292" y="330334"/>
            <a:ext cx="10251095" cy="662903"/>
          </a:xfrm>
          <a:prstGeom prst="rect">
            <a:avLst/>
          </a:prstGeom>
        </p:spPr>
        <p:txBody>
          <a:bodyPr lIns="0" tIns="0" rIns="0" bIns="0">
            <a:normAutofit/>
          </a:bodyPr>
          <a:lstStyle>
            <a:lvl1pPr>
              <a:defRPr sz="3600" b="1" i="0">
                <a:solidFill>
                  <a:schemeClr val="tx1"/>
                </a:solidFill>
                <a:latin typeface="+mj-lt"/>
              </a:defRPr>
            </a:lvl1pPr>
          </a:lstStyle>
          <a:p>
            <a:r>
              <a:rPr lang="en-US" dirty="0"/>
              <a:t>Slide title</a:t>
            </a:r>
          </a:p>
        </p:txBody>
      </p:sp>
      <p:sp>
        <p:nvSpPr>
          <p:cNvPr id="20" name="Text Placeholder 23">
            <a:extLst>
              <a:ext uri="{FF2B5EF4-FFF2-40B4-BE49-F238E27FC236}">
                <a16:creationId xmlns:a16="http://schemas.microsoft.com/office/drawing/2014/main" id="{5ACB7CE6-8F71-9F45-9966-F6E7C8B0B0BD}"/>
              </a:ext>
            </a:extLst>
          </p:cNvPr>
          <p:cNvSpPr>
            <a:spLocks noGrp="1"/>
          </p:cNvSpPr>
          <p:nvPr>
            <p:ph type="body" sz="quarter" idx="14" hasCustomPrompt="1"/>
          </p:nvPr>
        </p:nvSpPr>
        <p:spPr>
          <a:xfrm>
            <a:off x="600292" y="1458479"/>
            <a:ext cx="5329021" cy="4411765"/>
          </a:xfrm>
          <a:prstGeom prst="rect">
            <a:avLst/>
          </a:prstGeom>
        </p:spPr>
        <p:txBody>
          <a:bodyPr lIns="0" tIns="0" rIns="0" bIns="0" anchor="t"/>
          <a:lstStyle>
            <a:lvl1pPr marL="0" indent="0">
              <a:lnSpc>
                <a:spcPct val="100000"/>
              </a:lnSpc>
              <a:buNone/>
              <a:defRPr sz="1400" b="0">
                <a:solidFill>
                  <a:schemeClr val="tx1"/>
                </a:solidFill>
              </a:defRPr>
            </a:lvl1pPr>
          </a:lstStyle>
          <a:p>
            <a:pPr lvl="0"/>
            <a:r>
              <a:rPr lang="en-US"/>
              <a:t>Supporting copy</a:t>
            </a:r>
          </a:p>
        </p:txBody>
      </p:sp>
      <p:sp>
        <p:nvSpPr>
          <p:cNvPr id="21" name="Text Placeholder 23">
            <a:extLst>
              <a:ext uri="{FF2B5EF4-FFF2-40B4-BE49-F238E27FC236}">
                <a16:creationId xmlns:a16="http://schemas.microsoft.com/office/drawing/2014/main" id="{D00AA8D7-8A58-3B44-9654-E16CC02095DF}"/>
              </a:ext>
            </a:extLst>
          </p:cNvPr>
          <p:cNvSpPr>
            <a:spLocks noGrp="1"/>
          </p:cNvSpPr>
          <p:nvPr>
            <p:ph type="body" sz="quarter" idx="15" hasCustomPrompt="1"/>
          </p:nvPr>
        </p:nvSpPr>
        <p:spPr>
          <a:xfrm>
            <a:off x="6270057" y="1458479"/>
            <a:ext cx="5593525" cy="4411765"/>
          </a:xfrm>
          <a:prstGeom prst="rect">
            <a:avLst/>
          </a:prstGeom>
        </p:spPr>
        <p:txBody>
          <a:bodyPr lIns="0" tIns="0" rIns="0" bIns="0" anchor="t"/>
          <a:lstStyle>
            <a:lvl1pPr marL="0" indent="0">
              <a:lnSpc>
                <a:spcPct val="100000"/>
              </a:lnSpc>
              <a:buNone/>
              <a:defRPr sz="1400" b="0">
                <a:solidFill>
                  <a:schemeClr val="tx1"/>
                </a:solidFill>
              </a:defRPr>
            </a:lvl1pPr>
          </a:lstStyle>
          <a:p>
            <a:pPr lvl="0"/>
            <a:r>
              <a:rPr lang="en-US"/>
              <a:t>Supporting copy</a:t>
            </a:r>
          </a:p>
        </p:txBody>
      </p:sp>
      <p:pic>
        <p:nvPicPr>
          <p:cNvPr id="11" name="Picture 10" descr="RRH_Logo_OneLine_RGB.png">
            <a:extLst>
              <a:ext uri="{FF2B5EF4-FFF2-40B4-BE49-F238E27FC236}">
                <a16:creationId xmlns:a16="http://schemas.microsoft.com/office/drawing/2014/main" id="{34324231-0FAC-4BBC-1FE2-F4A549848EC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17500" y="6466251"/>
            <a:ext cx="2770909" cy="149120"/>
          </a:xfrm>
          <a:prstGeom prst="rect">
            <a:avLst/>
          </a:prstGeom>
        </p:spPr>
      </p:pic>
      <p:sp>
        <p:nvSpPr>
          <p:cNvPr id="2" name="Slide Number Placeholder 10">
            <a:extLst>
              <a:ext uri="{FF2B5EF4-FFF2-40B4-BE49-F238E27FC236}">
                <a16:creationId xmlns:a16="http://schemas.microsoft.com/office/drawing/2014/main" id="{C631F40D-1899-B7D9-44A5-5123EEF64FDA}"/>
              </a:ext>
            </a:extLst>
          </p:cNvPr>
          <p:cNvSpPr>
            <a:spLocks noGrp="1"/>
          </p:cNvSpPr>
          <p:nvPr>
            <p:ph type="sldNum" sz="quarter" idx="4"/>
          </p:nvPr>
        </p:nvSpPr>
        <p:spPr>
          <a:xfrm>
            <a:off x="9103593" y="6356350"/>
            <a:ext cx="2743200" cy="365125"/>
          </a:xfrm>
          <a:prstGeom prst="rect">
            <a:avLst/>
          </a:prstGeom>
        </p:spPr>
        <p:txBody>
          <a:bodyPr vert="horz" lIns="91440" tIns="45720" rIns="91440" bIns="45720" rtlCol="0" anchor="ctr"/>
          <a:lstStyle>
            <a:lvl1pPr algn="r">
              <a:defRPr sz="800">
                <a:solidFill>
                  <a:schemeClr val="bg1"/>
                </a:solidFill>
              </a:defRPr>
            </a:lvl1pPr>
          </a:lstStyle>
          <a:p>
            <a:fld id="{F558DD19-4C6A-874C-91EF-826192D6D935}" type="slidenum">
              <a:rPr lang="en-US" smtClean="0"/>
              <a:pPr/>
              <a:t>‹#›</a:t>
            </a:fld>
            <a:endParaRPr lang="en-US" dirty="0"/>
          </a:p>
        </p:txBody>
      </p:sp>
    </p:spTree>
    <p:extLst>
      <p:ext uri="{BB962C8B-B14F-4D97-AF65-F5344CB8AC3E}">
        <p14:creationId xmlns:p14="http://schemas.microsoft.com/office/powerpoint/2010/main" val="34937854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Body Copy Heavy Slide">
    <p:bg>
      <p:bgPr>
        <a:solidFill>
          <a:schemeClr val="bg1"/>
        </a:solidFill>
        <a:effectLst/>
      </p:bgPr>
    </p:bg>
    <p:spTree>
      <p:nvGrpSpPr>
        <p:cNvPr id="1" name=""/>
        <p:cNvGrpSpPr/>
        <p:nvPr/>
      </p:nvGrpSpPr>
      <p:grpSpPr>
        <a:xfrm>
          <a:off x="0" y="0"/>
          <a:ext cx="0" cy="0"/>
          <a:chOff x="0" y="0"/>
          <a:chExt cx="0" cy="0"/>
        </a:xfrm>
      </p:grpSpPr>
      <p:sp>
        <p:nvSpPr>
          <p:cNvPr id="22" name="Title 1">
            <a:extLst>
              <a:ext uri="{FF2B5EF4-FFF2-40B4-BE49-F238E27FC236}">
                <a16:creationId xmlns:a16="http://schemas.microsoft.com/office/drawing/2014/main" id="{AAA20459-8D0A-C14C-A57A-C32235D3BB6A}"/>
              </a:ext>
            </a:extLst>
          </p:cNvPr>
          <p:cNvSpPr>
            <a:spLocks noGrp="1"/>
          </p:cNvSpPr>
          <p:nvPr>
            <p:ph type="title" hasCustomPrompt="1"/>
          </p:nvPr>
        </p:nvSpPr>
        <p:spPr>
          <a:xfrm>
            <a:off x="607272" y="330334"/>
            <a:ext cx="10244115" cy="662903"/>
          </a:xfrm>
          <a:prstGeom prst="rect">
            <a:avLst/>
          </a:prstGeom>
        </p:spPr>
        <p:txBody>
          <a:bodyPr lIns="0" tIns="0" rIns="0" bIns="0">
            <a:normAutofit/>
          </a:bodyPr>
          <a:lstStyle>
            <a:lvl1pPr>
              <a:defRPr sz="3600" b="1" i="0">
                <a:solidFill>
                  <a:schemeClr val="tx1"/>
                </a:solidFill>
                <a:latin typeface="+mj-lt"/>
              </a:defRPr>
            </a:lvl1pPr>
          </a:lstStyle>
          <a:p>
            <a:r>
              <a:rPr lang="en-US" dirty="0"/>
              <a:t>Slide title</a:t>
            </a:r>
          </a:p>
        </p:txBody>
      </p:sp>
      <p:sp>
        <p:nvSpPr>
          <p:cNvPr id="20" name="Text Placeholder 23">
            <a:extLst>
              <a:ext uri="{FF2B5EF4-FFF2-40B4-BE49-F238E27FC236}">
                <a16:creationId xmlns:a16="http://schemas.microsoft.com/office/drawing/2014/main" id="{5ACB7CE6-8F71-9F45-9966-F6E7C8B0B0BD}"/>
              </a:ext>
            </a:extLst>
          </p:cNvPr>
          <p:cNvSpPr>
            <a:spLocks noGrp="1"/>
          </p:cNvSpPr>
          <p:nvPr>
            <p:ph type="body" sz="quarter" idx="14" hasCustomPrompt="1"/>
          </p:nvPr>
        </p:nvSpPr>
        <p:spPr>
          <a:xfrm>
            <a:off x="607272" y="1458479"/>
            <a:ext cx="10271866" cy="4411765"/>
          </a:xfrm>
          <a:prstGeom prst="rect">
            <a:avLst/>
          </a:prstGeom>
        </p:spPr>
        <p:txBody>
          <a:bodyPr lIns="0" tIns="0" rIns="0" bIns="0" anchor="t"/>
          <a:lstStyle>
            <a:lvl1pPr marL="0" indent="0">
              <a:lnSpc>
                <a:spcPct val="100000"/>
              </a:lnSpc>
              <a:buNone/>
              <a:defRPr sz="1400" b="0">
                <a:solidFill>
                  <a:schemeClr val="tx1"/>
                </a:solidFill>
              </a:defRPr>
            </a:lvl1pPr>
          </a:lstStyle>
          <a:p>
            <a:pPr lvl="0"/>
            <a:r>
              <a:rPr lang="en-US" dirty="0"/>
              <a:t>Supporting copy</a:t>
            </a:r>
          </a:p>
        </p:txBody>
      </p:sp>
      <p:sp>
        <p:nvSpPr>
          <p:cNvPr id="2" name="Slide Number Placeholder 10">
            <a:extLst>
              <a:ext uri="{FF2B5EF4-FFF2-40B4-BE49-F238E27FC236}">
                <a16:creationId xmlns:a16="http://schemas.microsoft.com/office/drawing/2014/main" id="{927163F3-5127-1AAD-C218-E48DF2FCF0CF}"/>
              </a:ext>
            </a:extLst>
          </p:cNvPr>
          <p:cNvSpPr>
            <a:spLocks noGrp="1"/>
          </p:cNvSpPr>
          <p:nvPr>
            <p:ph type="sldNum" sz="quarter" idx="4"/>
          </p:nvPr>
        </p:nvSpPr>
        <p:spPr>
          <a:xfrm>
            <a:off x="9103593" y="6356350"/>
            <a:ext cx="2743200" cy="365125"/>
          </a:xfrm>
          <a:prstGeom prst="rect">
            <a:avLst/>
          </a:prstGeom>
        </p:spPr>
        <p:txBody>
          <a:bodyPr vert="horz" lIns="91440" tIns="45720" rIns="91440" bIns="45720" rtlCol="0" anchor="ctr"/>
          <a:lstStyle>
            <a:lvl1pPr algn="r">
              <a:defRPr sz="800">
                <a:solidFill>
                  <a:schemeClr val="tx1"/>
                </a:solidFill>
              </a:defRPr>
            </a:lvl1pPr>
          </a:lstStyle>
          <a:p>
            <a:fld id="{F558DD19-4C6A-874C-91EF-826192D6D935}" type="slidenum">
              <a:rPr lang="en-US" smtClean="0"/>
              <a:pPr/>
              <a:t>‹#›</a:t>
            </a:fld>
            <a:endParaRPr lang="en-US" dirty="0"/>
          </a:p>
        </p:txBody>
      </p:sp>
    </p:spTree>
    <p:extLst>
      <p:ext uri="{BB962C8B-B14F-4D97-AF65-F5344CB8AC3E}">
        <p14:creationId xmlns:p14="http://schemas.microsoft.com/office/powerpoint/2010/main" val="50625845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Body Copy Heavy Slide">
    <p:bg>
      <p:bgPr>
        <a:solidFill>
          <a:schemeClr val="bg1"/>
        </a:solidFill>
        <a:effectLst/>
      </p:bgPr>
    </p:bg>
    <p:spTree>
      <p:nvGrpSpPr>
        <p:cNvPr id="1" name=""/>
        <p:cNvGrpSpPr/>
        <p:nvPr/>
      </p:nvGrpSpPr>
      <p:grpSpPr>
        <a:xfrm>
          <a:off x="0" y="0"/>
          <a:ext cx="0" cy="0"/>
          <a:chOff x="0" y="0"/>
          <a:chExt cx="0" cy="0"/>
        </a:xfrm>
      </p:grpSpPr>
      <p:sp>
        <p:nvSpPr>
          <p:cNvPr id="2" name="Slide Number Placeholder 10">
            <a:extLst>
              <a:ext uri="{FF2B5EF4-FFF2-40B4-BE49-F238E27FC236}">
                <a16:creationId xmlns:a16="http://schemas.microsoft.com/office/drawing/2014/main" id="{A1ED59B8-5A2B-BCB6-0FCE-228739A22F05}"/>
              </a:ext>
            </a:extLst>
          </p:cNvPr>
          <p:cNvSpPr>
            <a:spLocks noGrp="1"/>
          </p:cNvSpPr>
          <p:nvPr>
            <p:ph type="sldNum" sz="quarter" idx="4"/>
          </p:nvPr>
        </p:nvSpPr>
        <p:spPr>
          <a:xfrm>
            <a:off x="9103593" y="6356350"/>
            <a:ext cx="2743200" cy="365125"/>
          </a:xfrm>
          <a:prstGeom prst="rect">
            <a:avLst/>
          </a:prstGeom>
        </p:spPr>
        <p:txBody>
          <a:bodyPr vert="horz" lIns="91440" tIns="45720" rIns="91440" bIns="45720" rtlCol="0" anchor="ctr"/>
          <a:lstStyle>
            <a:lvl1pPr algn="r">
              <a:defRPr sz="800">
                <a:solidFill>
                  <a:schemeClr val="tx1"/>
                </a:solidFill>
              </a:defRPr>
            </a:lvl1pPr>
          </a:lstStyle>
          <a:p>
            <a:fld id="{F558DD19-4C6A-874C-91EF-826192D6D935}" type="slidenum">
              <a:rPr lang="en-US" smtClean="0"/>
              <a:pPr/>
              <a:t>‹#›</a:t>
            </a:fld>
            <a:endParaRPr lang="en-US" dirty="0"/>
          </a:p>
        </p:txBody>
      </p:sp>
    </p:spTree>
    <p:extLst>
      <p:ext uri="{BB962C8B-B14F-4D97-AF65-F5344CB8AC3E}">
        <p14:creationId xmlns:p14="http://schemas.microsoft.com/office/powerpoint/2010/main" val="534445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Photo and Graphic">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B89181C6-4F37-9AFA-027C-2567DDDBB797}"/>
              </a:ext>
            </a:extLst>
          </p:cNvPr>
          <p:cNvGrpSpPr>
            <a:grpSpLocks noChangeAspect="1"/>
          </p:cNvGrpSpPr>
          <p:nvPr userDrawn="1"/>
        </p:nvGrpSpPr>
        <p:grpSpPr>
          <a:xfrm>
            <a:off x="-1487567" y="3505876"/>
            <a:ext cx="2786142" cy="2363268"/>
            <a:chOff x="4821707" y="567552"/>
            <a:chExt cx="1823563" cy="1546787"/>
          </a:xfrm>
          <a:gradFill>
            <a:gsLst>
              <a:gs pos="0">
                <a:schemeClr val="accent6"/>
              </a:gs>
              <a:gs pos="72000">
                <a:srgbClr val="8DC1EB"/>
              </a:gs>
              <a:gs pos="33000">
                <a:schemeClr val="accent5"/>
              </a:gs>
            </a:gsLst>
            <a:lin ang="13800000" scaled="0"/>
          </a:gradFill>
        </p:grpSpPr>
        <p:sp>
          <p:nvSpPr>
            <p:cNvPr id="12" name="Freeform 11">
              <a:extLst>
                <a:ext uri="{FF2B5EF4-FFF2-40B4-BE49-F238E27FC236}">
                  <a16:creationId xmlns:a16="http://schemas.microsoft.com/office/drawing/2014/main" id="{E439A7EF-CF4A-C7D7-EBD7-901C562BEE5D}"/>
                </a:ext>
              </a:extLst>
            </p:cNvPr>
            <p:cNvSpPr/>
            <p:nvPr/>
          </p:nvSpPr>
          <p:spPr>
            <a:xfrm>
              <a:off x="4961192" y="1354826"/>
              <a:ext cx="1684078" cy="759513"/>
            </a:xfrm>
            <a:custGeom>
              <a:avLst/>
              <a:gdLst>
                <a:gd name="connsiteX0" fmla="*/ 0 w 1684078"/>
                <a:gd name="connsiteY0" fmla="*/ 0 h 759513"/>
                <a:gd name="connsiteX1" fmla="*/ 1684079 w 1684078"/>
                <a:gd name="connsiteY1" fmla="*/ 0 h 759513"/>
                <a:gd name="connsiteX2" fmla="*/ 1684079 w 1684078"/>
                <a:gd name="connsiteY2" fmla="*/ 759513 h 759513"/>
                <a:gd name="connsiteX3" fmla="*/ 0 w 1684078"/>
                <a:gd name="connsiteY3" fmla="*/ 759513 h 759513"/>
              </a:gdLst>
              <a:ahLst/>
              <a:cxnLst>
                <a:cxn ang="0">
                  <a:pos x="connsiteX0" y="connsiteY0"/>
                </a:cxn>
                <a:cxn ang="0">
                  <a:pos x="connsiteX1" y="connsiteY1"/>
                </a:cxn>
                <a:cxn ang="0">
                  <a:pos x="connsiteX2" y="connsiteY2"/>
                </a:cxn>
                <a:cxn ang="0">
                  <a:pos x="connsiteX3" y="connsiteY3"/>
                </a:cxn>
              </a:cxnLst>
              <a:rect l="l" t="t" r="r" b="b"/>
              <a:pathLst>
                <a:path w="1684078" h="759513">
                  <a:moveTo>
                    <a:pt x="0" y="0"/>
                  </a:moveTo>
                  <a:lnTo>
                    <a:pt x="1684079" y="0"/>
                  </a:lnTo>
                  <a:lnTo>
                    <a:pt x="1684079" y="759513"/>
                  </a:lnTo>
                  <a:lnTo>
                    <a:pt x="0" y="759513"/>
                  </a:lnTo>
                  <a:close/>
                </a:path>
              </a:pathLst>
            </a:custGeom>
            <a:grpFill/>
            <a:ln w="0"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BA623571-BF04-ABF2-37D9-AFBC27C4BB4C}"/>
                </a:ext>
              </a:extLst>
            </p:cNvPr>
            <p:cNvSpPr/>
            <p:nvPr/>
          </p:nvSpPr>
          <p:spPr>
            <a:xfrm>
              <a:off x="4821707" y="894935"/>
              <a:ext cx="1606565" cy="356855"/>
            </a:xfrm>
            <a:custGeom>
              <a:avLst/>
              <a:gdLst>
                <a:gd name="connsiteX0" fmla="*/ 0 w 1606565"/>
                <a:gd name="connsiteY0" fmla="*/ 0 h 356855"/>
                <a:gd name="connsiteX1" fmla="*/ 1606566 w 1606565"/>
                <a:gd name="connsiteY1" fmla="*/ 0 h 356855"/>
                <a:gd name="connsiteX2" fmla="*/ 1606566 w 1606565"/>
                <a:gd name="connsiteY2" fmla="*/ 356855 h 356855"/>
                <a:gd name="connsiteX3" fmla="*/ 0 w 1606565"/>
                <a:gd name="connsiteY3" fmla="*/ 356855 h 356855"/>
              </a:gdLst>
              <a:ahLst/>
              <a:cxnLst>
                <a:cxn ang="0">
                  <a:pos x="connsiteX0" y="connsiteY0"/>
                </a:cxn>
                <a:cxn ang="0">
                  <a:pos x="connsiteX1" y="connsiteY1"/>
                </a:cxn>
                <a:cxn ang="0">
                  <a:pos x="connsiteX2" y="connsiteY2"/>
                </a:cxn>
                <a:cxn ang="0">
                  <a:pos x="connsiteX3" y="connsiteY3"/>
                </a:cxn>
              </a:cxnLst>
              <a:rect l="l" t="t" r="r" b="b"/>
              <a:pathLst>
                <a:path w="1606565" h="356855">
                  <a:moveTo>
                    <a:pt x="0" y="0"/>
                  </a:moveTo>
                  <a:lnTo>
                    <a:pt x="1606566" y="0"/>
                  </a:lnTo>
                  <a:lnTo>
                    <a:pt x="1606566" y="356855"/>
                  </a:lnTo>
                  <a:lnTo>
                    <a:pt x="0" y="356855"/>
                  </a:lnTo>
                  <a:close/>
                </a:path>
              </a:pathLst>
            </a:custGeom>
            <a:grpFill/>
            <a:ln w="0"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AE1744EF-3CDE-988C-B31C-03591B0ED1EF}"/>
                </a:ext>
              </a:extLst>
            </p:cNvPr>
            <p:cNvSpPr/>
            <p:nvPr/>
          </p:nvSpPr>
          <p:spPr>
            <a:xfrm>
              <a:off x="5765226" y="567552"/>
              <a:ext cx="877529" cy="224368"/>
            </a:xfrm>
            <a:custGeom>
              <a:avLst/>
              <a:gdLst>
                <a:gd name="connsiteX0" fmla="*/ 0 w 877529"/>
                <a:gd name="connsiteY0" fmla="*/ 0 h 224368"/>
                <a:gd name="connsiteX1" fmla="*/ 877529 w 877529"/>
                <a:gd name="connsiteY1" fmla="*/ 0 h 224368"/>
                <a:gd name="connsiteX2" fmla="*/ 877529 w 877529"/>
                <a:gd name="connsiteY2" fmla="*/ 224368 h 224368"/>
                <a:gd name="connsiteX3" fmla="*/ 0 w 877529"/>
                <a:gd name="connsiteY3" fmla="*/ 224368 h 224368"/>
              </a:gdLst>
              <a:ahLst/>
              <a:cxnLst>
                <a:cxn ang="0">
                  <a:pos x="connsiteX0" y="connsiteY0"/>
                </a:cxn>
                <a:cxn ang="0">
                  <a:pos x="connsiteX1" y="connsiteY1"/>
                </a:cxn>
                <a:cxn ang="0">
                  <a:pos x="connsiteX2" y="connsiteY2"/>
                </a:cxn>
                <a:cxn ang="0">
                  <a:pos x="connsiteX3" y="connsiteY3"/>
                </a:cxn>
              </a:cxnLst>
              <a:rect l="l" t="t" r="r" b="b"/>
              <a:pathLst>
                <a:path w="877529" h="224368">
                  <a:moveTo>
                    <a:pt x="0" y="0"/>
                  </a:moveTo>
                  <a:lnTo>
                    <a:pt x="877529" y="0"/>
                  </a:lnTo>
                  <a:lnTo>
                    <a:pt x="877529" y="224368"/>
                  </a:lnTo>
                  <a:lnTo>
                    <a:pt x="0" y="224368"/>
                  </a:lnTo>
                  <a:close/>
                </a:path>
              </a:pathLst>
            </a:custGeom>
            <a:grpFill/>
            <a:ln w="0" cap="flat">
              <a:noFill/>
              <a:prstDash val="solid"/>
              <a:miter/>
            </a:ln>
          </p:spPr>
          <p:txBody>
            <a:bodyPr rtlCol="0" anchor="ctr"/>
            <a:lstStyle/>
            <a:p>
              <a:endParaRPr lang="en-US"/>
            </a:p>
          </p:txBody>
        </p:sp>
      </p:grpSp>
      <p:sp>
        <p:nvSpPr>
          <p:cNvPr id="17" name="Picture Placeholder 16">
            <a:extLst>
              <a:ext uri="{FF2B5EF4-FFF2-40B4-BE49-F238E27FC236}">
                <a16:creationId xmlns:a16="http://schemas.microsoft.com/office/drawing/2014/main" id="{20EE82B4-B2C6-034C-B48D-44A2AEDF30AC}"/>
              </a:ext>
            </a:extLst>
          </p:cNvPr>
          <p:cNvSpPr>
            <a:spLocks noGrp="1"/>
          </p:cNvSpPr>
          <p:nvPr>
            <p:ph type="pic" sz="quarter" idx="11" hasCustomPrompt="1"/>
          </p:nvPr>
        </p:nvSpPr>
        <p:spPr>
          <a:xfrm>
            <a:off x="5004963" y="2983143"/>
            <a:ext cx="12386523" cy="12386523"/>
          </a:xfrm>
          <a:prstGeom prst="blockArc">
            <a:avLst/>
          </a:prstGeom>
          <a:solidFill>
            <a:schemeClr val="bg2">
              <a:lumMod val="90000"/>
            </a:schemeClr>
          </a:solidFill>
        </p:spPr>
        <p:txBody>
          <a:bodyPr/>
          <a:lstStyle/>
          <a:p>
            <a:r>
              <a:rPr lang="en-US" dirty="0"/>
              <a:t>                                                         </a:t>
            </a:r>
          </a:p>
          <a:p>
            <a:endParaRPr lang="en-US" dirty="0"/>
          </a:p>
          <a:p>
            <a:r>
              <a:rPr lang="en-US" dirty="0"/>
              <a:t>					     Picture</a:t>
            </a:r>
          </a:p>
        </p:txBody>
      </p:sp>
      <p:sp>
        <p:nvSpPr>
          <p:cNvPr id="19" name="Title 1">
            <a:extLst>
              <a:ext uri="{FF2B5EF4-FFF2-40B4-BE49-F238E27FC236}">
                <a16:creationId xmlns:a16="http://schemas.microsoft.com/office/drawing/2014/main" id="{F1BC614E-D47B-0FAD-2515-5228FFE10542}"/>
              </a:ext>
            </a:extLst>
          </p:cNvPr>
          <p:cNvSpPr>
            <a:spLocks noGrp="1"/>
          </p:cNvSpPr>
          <p:nvPr>
            <p:ph type="title" hasCustomPrompt="1"/>
          </p:nvPr>
        </p:nvSpPr>
        <p:spPr>
          <a:xfrm>
            <a:off x="607272" y="330334"/>
            <a:ext cx="10244115" cy="662903"/>
          </a:xfrm>
          <a:prstGeom prst="rect">
            <a:avLst/>
          </a:prstGeom>
        </p:spPr>
        <p:txBody>
          <a:bodyPr lIns="0" tIns="0" rIns="0" bIns="0">
            <a:normAutofit/>
          </a:bodyPr>
          <a:lstStyle>
            <a:lvl1pPr>
              <a:defRPr sz="3600" b="1" i="0">
                <a:solidFill>
                  <a:schemeClr val="tx1"/>
                </a:solidFill>
                <a:latin typeface="+mj-lt"/>
              </a:defRPr>
            </a:lvl1pPr>
          </a:lstStyle>
          <a:p>
            <a:r>
              <a:rPr lang="en-US" dirty="0"/>
              <a:t>Slide title</a:t>
            </a:r>
          </a:p>
        </p:txBody>
      </p:sp>
      <p:sp>
        <p:nvSpPr>
          <p:cNvPr id="20" name="Text Placeholder 23">
            <a:extLst>
              <a:ext uri="{FF2B5EF4-FFF2-40B4-BE49-F238E27FC236}">
                <a16:creationId xmlns:a16="http://schemas.microsoft.com/office/drawing/2014/main" id="{02E2D5FF-A2B6-3865-D50A-75AD96CB3172}"/>
              </a:ext>
            </a:extLst>
          </p:cNvPr>
          <p:cNvSpPr>
            <a:spLocks noGrp="1"/>
          </p:cNvSpPr>
          <p:nvPr>
            <p:ph type="body" sz="quarter" idx="14" hasCustomPrompt="1"/>
          </p:nvPr>
        </p:nvSpPr>
        <p:spPr>
          <a:xfrm>
            <a:off x="607272" y="1458480"/>
            <a:ext cx="10271866" cy="1187358"/>
          </a:xfrm>
          <a:prstGeom prst="rect">
            <a:avLst/>
          </a:prstGeom>
        </p:spPr>
        <p:txBody>
          <a:bodyPr lIns="0" tIns="0" rIns="0" bIns="0" anchor="t"/>
          <a:lstStyle>
            <a:lvl1pPr marL="0" indent="0">
              <a:lnSpc>
                <a:spcPct val="100000"/>
              </a:lnSpc>
              <a:buNone/>
              <a:defRPr sz="1400" b="0">
                <a:solidFill>
                  <a:schemeClr val="tx1"/>
                </a:solidFill>
              </a:defRPr>
            </a:lvl1pPr>
          </a:lstStyle>
          <a:p>
            <a:pPr lvl="0"/>
            <a:r>
              <a:rPr lang="en-US"/>
              <a:t>Supporting copy</a:t>
            </a:r>
          </a:p>
        </p:txBody>
      </p:sp>
      <p:sp>
        <p:nvSpPr>
          <p:cNvPr id="21" name="Text Placeholder 16">
            <a:extLst>
              <a:ext uri="{FF2B5EF4-FFF2-40B4-BE49-F238E27FC236}">
                <a16:creationId xmlns:a16="http://schemas.microsoft.com/office/drawing/2014/main" id="{8A2C0266-2DED-A9B2-D85E-8E31C845C8BA}"/>
              </a:ext>
            </a:extLst>
          </p:cNvPr>
          <p:cNvSpPr>
            <a:spLocks noGrp="1"/>
          </p:cNvSpPr>
          <p:nvPr>
            <p:ph type="body" sz="quarter" idx="24" hasCustomPrompt="1"/>
          </p:nvPr>
        </p:nvSpPr>
        <p:spPr>
          <a:xfrm>
            <a:off x="607272" y="998300"/>
            <a:ext cx="3903740" cy="359159"/>
          </a:xfrm>
        </p:spPr>
        <p:txBody>
          <a:bodyPr lIns="0" rIns="0">
            <a:normAutofit/>
          </a:bodyPr>
          <a:lstStyle>
            <a:lvl1pPr>
              <a:defRPr sz="1400" b="1" spc="600">
                <a:solidFill>
                  <a:schemeClr val="tx2"/>
                </a:solidFill>
                <a:latin typeface="+mn-lt"/>
              </a:defRPr>
            </a:lvl1pPr>
          </a:lstStyle>
          <a:p>
            <a:pPr lvl="0"/>
            <a:r>
              <a:rPr lang="en-US" dirty="0"/>
              <a:t>SUBTITLE OR DATE</a:t>
            </a:r>
          </a:p>
        </p:txBody>
      </p:sp>
      <p:sp>
        <p:nvSpPr>
          <p:cNvPr id="24" name="Text Placeholder 23">
            <a:extLst>
              <a:ext uri="{FF2B5EF4-FFF2-40B4-BE49-F238E27FC236}">
                <a16:creationId xmlns:a16="http://schemas.microsoft.com/office/drawing/2014/main" id="{AEA36335-9080-35B8-8321-DA8A7B59C460}"/>
              </a:ext>
            </a:extLst>
          </p:cNvPr>
          <p:cNvSpPr>
            <a:spLocks noGrp="1"/>
          </p:cNvSpPr>
          <p:nvPr>
            <p:ph type="body" sz="quarter" idx="26" hasCustomPrompt="1"/>
          </p:nvPr>
        </p:nvSpPr>
        <p:spPr>
          <a:xfrm>
            <a:off x="1651000" y="3506454"/>
            <a:ext cx="3609975" cy="342900"/>
          </a:xfrm>
        </p:spPr>
        <p:txBody>
          <a:bodyPr lIns="0" rIns="0">
            <a:normAutofit/>
          </a:bodyPr>
          <a:lstStyle>
            <a:lvl1pPr>
              <a:defRPr sz="1400" b="1">
                <a:solidFill>
                  <a:schemeClr val="tx2"/>
                </a:solidFill>
              </a:defRPr>
            </a:lvl1pPr>
          </a:lstStyle>
          <a:p>
            <a:pPr lvl="0"/>
            <a:r>
              <a:rPr lang="en-US" dirty="0"/>
              <a:t>Subtitle</a:t>
            </a:r>
          </a:p>
        </p:txBody>
      </p:sp>
      <p:sp>
        <p:nvSpPr>
          <p:cNvPr id="26" name="Text Placeholder 25">
            <a:extLst>
              <a:ext uri="{FF2B5EF4-FFF2-40B4-BE49-F238E27FC236}">
                <a16:creationId xmlns:a16="http://schemas.microsoft.com/office/drawing/2014/main" id="{EB6DD6C8-929D-C761-40BA-BC6766A50863}"/>
              </a:ext>
            </a:extLst>
          </p:cNvPr>
          <p:cNvSpPr>
            <a:spLocks noGrp="1"/>
          </p:cNvSpPr>
          <p:nvPr>
            <p:ph type="body" sz="quarter" idx="27"/>
          </p:nvPr>
        </p:nvSpPr>
        <p:spPr>
          <a:xfrm>
            <a:off x="1656217" y="4019550"/>
            <a:ext cx="3609975" cy="1839913"/>
          </a:xfrm>
        </p:spPr>
        <p:txBody>
          <a:bodyPr rIns="0">
            <a:normAutofit/>
          </a:bodyPr>
          <a:lstStyle>
            <a:lvl1pPr>
              <a:defRPr sz="1400"/>
            </a:lvl1pPr>
          </a:lstStyle>
          <a:p>
            <a:pPr lvl="0"/>
            <a:endParaRPr lang="en-US" dirty="0"/>
          </a:p>
        </p:txBody>
      </p:sp>
      <p:sp>
        <p:nvSpPr>
          <p:cNvPr id="2" name="Slide Number Placeholder 10">
            <a:extLst>
              <a:ext uri="{FF2B5EF4-FFF2-40B4-BE49-F238E27FC236}">
                <a16:creationId xmlns:a16="http://schemas.microsoft.com/office/drawing/2014/main" id="{7F922EF6-5825-D0A3-D0C2-E621DB382AF2}"/>
              </a:ext>
            </a:extLst>
          </p:cNvPr>
          <p:cNvSpPr>
            <a:spLocks noGrp="1"/>
          </p:cNvSpPr>
          <p:nvPr>
            <p:ph type="sldNum" sz="quarter" idx="4"/>
          </p:nvPr>
        </p:nvSpPr>
        <p:spPr>
          <a:xfrm>
            <a:off x="9103593" y="6356350"/>
            <a:ext cx="2743200" cy="365125"/>
          </a:xfrm>
          <a:prstGeom prst="rect">
            <a:avLst/>
          </a:prstGeom>
        </p:spPr>
        <p:txBody>
          <a:bodyPr vert="horz" lIns="91440" tIns="45720" rIns="91440" bIns="45720" rtlCol="0" anchor="ctr"/>
          <a:lstStyle>
            <a:lvl1pPr algn="r">
              <a:defRPr sz="800">
                <a:solidFill>
                  <a:schemeClr val="tx1"/>
                </a:solidFill>
              </a:defRPr>
            </a:lvl1pPr>
          </a:lstStyle>
          <a:p>
            <a:fld id="{F558DD19-4C6A-874C-91EF-826192D6D935}" type="slidenum">
              <a:rPr lang="en-US" smtClean="0"/>
              <a:pPr/>
              <a:t>‹#›</a:t>
            </a:fld>
            <a:endParaRPr lang="en-US" dirty="0"/>
          </a:p>
        </p:txBody>
      </p:sp>
    </p:spTree>
    <p:extLst>
      <p:ext uri="{BB962C8B-B14F-4D97-AF65-F5344CB8AC3E}">
        <p14:creationId xmlns:p14="http://schemas.microsoft.com/office/powerpoint/2010/main" val="287493103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Image + Copy Slide">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0D8D00D3-8931-7E6D-FA63-85331A6BBE0C}"/>
              </a:ext>
            </a:extLst>
          </p:cNvPr>
          <p:cNvSpPr/>
          <p:nvPr userDrawn="1"/>
        </p:nvSpPr>
        <p:spPr>
          <a:xfrm rot="16200000">
            <a:off x="8933529" y="132431"/>
            <a:ext cx="3390900" cy="3126041"/>
          </a:xfrm>
          <a:custGeom>
            <a:avLst/>
            <a:gdLst>
              <a:gd name="connsiteX0" fmla="*/ 3390900 w 3390900"/>
              <a:gd name="connsiteY0" fmla="*/ 0 h 3126041"/>
              <a:gd name="connsiteX1" fmla="*/ 3390900 w 3390900"/>
              <a:gd name="connsiteY1" fmla="*/ 3126041 h 3126041"/>
              <a:gd name="connsiteX2" fmla="*/ 0 w 3390900"/>
              <a:gd name="connsiteY2" fmla="*/ 3126041 h 3126041"/>
              <a:gd name="connsiteX3" fmla="*/ 0 w 3390900"/>
              <a:gd name="connsiteY3" fmla="*/ 3113716 h 3126041"/>
              <a:gd name="connsiteX4" fmla="*/ 277145 w 3390900"/>
              <a:gd name="connsiteY4" fmla="*/ 3113716 h 3126041"/>
              <a:gd name="connsiteX5" fmla="*/ 3386849 w 3390900"/>
              <a:gd name="connsiteY5" fmla="*/ 160193 h 3126041"/>
              <a:gd name="connsiteX6" fmla="*/ 3390900 w 3390900"/>
              <a:gd name="connsiteY6" fmla="*/ 0 h 3126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90900" h="3126041">
                <a:moveTo>
                  <a:pt x="3390900" y="0"/>
                </a:moveTo>
                <a:lnTo>
                  <a:pt x="3390900" y="3126041"/>
                </a:lnTo>
                <a:lnTo>
                  <a:pt x="0" y="3126041"/>
                </a:lnTo>
                <a:lnTo>
                  <a:pt x="0" y="3113716"/>
                </a:lnTo>
                <a:lnTo>
                  <a:pt x="277145" y="3113716"/>
                </a:lnTo>
                <a:cubicBezTo>
                  <a:pt x="1943085" y="3113716"/>
                  <a:pt x="3303454" y="1805408"/>
                  <a:pt x="3386849" y="160193"/>
                </a:cubicBezTo>
                <a:lnTo>
                  <a:pt x="3390900" y="0"/>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3" name="Title 1">
            <a:extLst>
              <a:ext uri="{FF2B5EF4-FFF2-40B4-BE49-F238E27FC236}">
                <a16:creationId xmlns:a16="http://schemas.microsoft.com/office/drawing/2014/main" id="{B8A2B1D7-B05A-5848-8683-121F92012DA1}"/>
              </a:ext>
            </a:extLst>
          </p:cNvPr>
          <p:cNvSpPr>
            <a:spLocks noGrp="1"/>
          </p:cNvSpPr>
          <p:nvPr>
            <p:ph type="title" hasCustomPrompt="1"/>
          </p:nvPr>
        </p:nvSpPr>
        <p:spPr>
          <a:xfrm>
            <a:off x="5283168" y="544784"/>
            <a:ext cx="5915057" cy="925320"/>
          </a:xfrm>
          <a:prstGeom prst="rect">
            <a:avLst/>
          </a:prstGeom>
        </p:spPr>
        <p:txBody>
          <a:bodyPr lIns="0" tIns="0" rIns="0" bIns="0" anchor="t">
            <a:normAutofit/>
          </a:bodyPr>
          <a:lstStyle>
            <a:lvl1pPr>
              <a:defRPr sz="3600" b="1" i="0">
                <a:solidFill>
                  <a:schemeClr val="tx1"/>
                </a:solidFill>
                <a:latin typeface="+mj-lt"/>
              </a:defRPr>
            </a:lvl1pPr>
          </a:lstStyle>
          <a:p>
            <a:r>
              <a:rPr lang="en-US" dirty="0"/>
              <a:t>Title here.</a:t>
            </a:r>
          </a:p>
        </p:txBody>
      </p:sp>
      <p:sp>
        <p:nvSpPr>
          <p:cNvPr id="36" name="Text Placeholder 34">
            <a:extLst>
              <a:ext uri="{FF2B5EF4-FFF2-40B4-BE49-F238E27FC236}">
                <a16:creationId xmlns:a16="http://schemas.microsoft.com/office/drawing/2014/main" id="{E2A7490D-5C5B-F340-A46C-7D7B4EE6F15B}"/>
              </a:ext>
            </a:extLst>
          </p:cNvPr>
          <p:cNvSpPr>
            <a:spLocks noGrp="1"/>
          </p:cNvSpPr>
          <p:nvPr>
            <p:ph type="body" sz="quarter" idx="10" hasCustomPrompt="1"/>
          </p:nvPr>
        </p:nvSpPr>
        <p:spPr>
          <a:xfrm>
            <a:off x="5360068" y="1820723"/>
            <a:ext cx="5268911" cy="4229924"/>
          </a:xfrm>
          <a:prstGeom prst="rect">
            <a:avLst/>
          </a:prstGeom>
        </p:spPr>
        <p:txBody>
          <a:bodyPr lIns="0" tIns="0" rIns="0" bIns="0">
            <a:normAutofit/>
          </a:bodyPr>
          <a:lstStyle>
            <a:lvl1pPr marL="0" indent="0">
              <a:lnSpc>
                <a:spcPct val="100000"/>
              </a:lnSpc>
              <a:buNone/>
              <a:defRPr sz="1600">
                <a:solidFill>
                  <a:schemeClr val="tx1"/>
                </a:solidFill>
              </a:defRPr>
            </a:lvl1pPr>
          </a:lstStyle>
          <a:p>
            <a:pPr lvl="0"/>
            <a:r>
              <a:rPr lang="en-US"/>
              <a:t>Body copy</a:t>
            </a:r>
          </a:p>
        </p:txBody>
      </p:sp>
      <p:sp>
        <p:nvSpPr>
          <p:cNvPr id="5" name="Picture Placeholder 2">
            <a:extLst>
              <a:ext uri="{FF2B5EF4-FFF2-40B4-BE49-F238E27FC236}">
                <a16:creationId xmlns:a16="http://schemas.microsoft.com/office/drawing/2014/main" id="{D72D20B0-AF04-EF51-86D6-5B41EF064329}"/>
              </a:ext>
            </a:extLst>
          </p:cNvPr>
          <p:cNvSpPr>
            <a:spLocks noGrp="1"/>
          </p:cNvSpPr>
          <p:nvPr>
            <p:ph type="pic" sz="quarter" idx="11"/>
          </p:nvPr>
        </p:nvSpPr>
        <p:spPr>
          <a:xfrm>
            <a:off x="0" y="0"/>
            <a:ext cx="4949016" cy="6858000"/>
          </a:xfrm>
          <a:prstGeom prst="rect">
            <a:avLst/>
          </a:prstGeom>
          <a:solidFill>
            <a:schemeClr val="bg2">
              <a:lumMod val="90000"/>
            </a:schemeClr>
          </a:solidFill>
        </p:spPr>
        <p:txBody>
          <a:bodyPr anchor="ctr"/>
          <a:lstStyle>
            <a:lvl1pPr algn="ctr">
              <a:defRPr/>
            </a:lvl1pPr>
          </a:lstStyle>
          <a:p>
            <a:endParaRPr lang="en-US" dirty="0"/>
          </a:p>
        </p:txBody>
      </p:sp>
      <p:sp>
        <p:nvSpPr>
          <p:cNvPr id="3" name="Freeform 2">
            <a:extLst>
              <a:ext uri="{FF2B5EF4-FFF2-40B4-BE49-F238E27FC236}">
                <a16:creationId xmlns:a16="http://schemas.microsoft.com/office/drawing/2014/main" id="{1BA0D639-805E-A8DF-0D6A-81A329B119D8}"/>
              </a:ext>
            </a:extLst>
          </p:cNvPr>
          <p:cNvSpPr/>
          <p:nvPr userDrawn="1"/>
        </p:nvSpPr>
        <p:spPr>
          <a:xfrm rot="16200000">
            <a:off x="8933530" y="132430"/>
            <a:ext cx="3390900" cy="3126041"/>
          </a:xfrm>
          <a:custGeom>
            <a:avLst/>
            <a:gdLst>
              <a:gd name="connsiteX0" fmla="*/ 3390900 w 3390900"/>
              <a:gd name="connsiteY0" fmla="*/ 0 h 3126041"/>
              <a:gd name="connsiteX1" fmla="*/ 3390900 w 3390900"/>
              <a:gd name="connsiteY1" fmla="*/ 3126041 h 3126041"/>
              <a:gd name="connsiteX2" fmla="*/ 0 w 3390900"/>
              <a:gd name="connsiteY2" fmla="*/ 3126041 h 3126041"/>
              <a:gd name="connsiteX3" fmla="*/ 0 w 3390900"/>
              <a:gd name="connsiteY3" fmla="*/ 3113716 h 3126041"/>
              <a:gd name="connsiteX4" fmla="*/ 277145 w 3390900"/>
              <a:gd name="connsiteY4" fmla="*/ 3113716 h 3126041"/>
              <a:gd name="connsiteX5" fmla="*/ 3386849 w 3390900"/>
              <a:gd name="connsiteY5" fmla="*/ 160193 h 3126041"/>
              <a:gd name="connsiteX6" fmla="*/ 3390900 w 3390900"/>
              <a:gd name="connsiteY6" fmla="*/ 0 h 3126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90900" h="3126041">
                <a:moveTo>
                  <a:pt x="3390900" y="0"/>
                </a:moveTo>
                <a:lnTo>
                  <a:pt x="3390900" y="3126041"/>
                </a:lnTo>
                <a:lnTo>
                  <a:pt x="0" y="3126041"/>
                </a:lnTo>
                <a:lnTo>
                  <a:pt x="0" y="3113716"/>
                </a:lnTo>
                <a:lnTo>
                  <a:pt x="277145" y="3113716"/>
                </a:lnTo>
                <a:cubicBezTo>
                  <a:pt x="1943085" y="3113716"/>
                  <a:pt x="3303454" y="1805408"/>
                  <a:pt x="3386849" y="160193"/>
                </a:cubicBezTo>
                <a:lnTo>
                  <a:pt x="3390900" y="0"/>
                </a:lnTo>
                <a:close/>
              </a:path>
            </a:pathLst>
          </a:custGeom>
          <a:gradFill flip="none" rotWithShape="1">
            <a:gsLst>
              <a:gs pos="95000">
                <a:schemeClr val="accent6"/>
              </a:gs>
              <a:gs pos="5000">
                <a:schemeClr val="accent3"/>
              </a:gs>
              <a:gs pos="37000">
                <a:schemeClr val="accent5"/>
              </a:gs>
            </a:gsLst>
            <a:lin ang="9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Slide Number Placeholder 10">
            <a:extLst>
              <a:ext uri="{FF2B5EF4-FFF2-40B4-BE49-F238E27FC236}">
                <a16:creationId xmlns:a16="http://schemas.microsoft.com/office/drawing/2014/main" id="{8EFF8069-7353-5151-3097-1724E0113737}"/>
              </a:ext>
            </a:extLst>
          </p:cNvPr>
          <p:cNvSpPr>
            <a:spLocks noGrp="1"/>
          </p:cNvSpPr>
          <p:nvPr>
            <p:ph type="sldNum" sz="quarter" idx="4"/>
          </p:nvPr>
        </p:nvSpPr>
        <p:spPr>
          <a:xfrm>
            <a:off x="9103593" y="6356350"/>
            <a:ext cx="2743200" cy="365125"/>
          </a:xfrm>
          <a:prstGeom prst="rect">
            <a:avLst/>
          </a:prstGeom>
        </p:spPr>
        <p:txBody>
          <a:bodyPr vert="horz" lIns="91440" tIns="45720" rIns="91440" bIns="45720" rtlCol="0" anchor="ctr"/>
          <a:lstStyle>
            <a:lvl1pPr algn="r">
              <a:defRPr sz="800">
                <a:solidFill>
                  <a:schemeClr val="tx1"/>
                </a:solidFill>
              </a:defRPr>
            </a:lvl1pPr>
          </a:lstStyle>
          <a:p>
            <a:fld id="{F558DD19-4C6A-874C-91EF-826192D6D935}" type="slidenum">
              <a:rPr lang="en-US" smtClean="0"/>
              <a:pPr/>
              <a:t>‹#›</a:t>
            </a:fld>
            <a:endParaRPr lang="en-US" dirty="0"/>
          </a:p>
        </p:txBody>
      </p:sp>
    </p:spTree>
    <p:extLst>
      <p:ext uri="{BB962C8B-B14F-4D97-AF65-F5344CB8AC3E}">
        <p14:creationId xmlns:p14="http://schemas.microsoft.com/office/powerpoint/2010/main" val="5773846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DD1402-FEFE-4F51-9813-3693E6ED418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3CF2D31-C5A2-8C4A-2B15-B89D1CB9DE7D}"/>
              </a:ext>
            </a:extLst>
          </p:cNvPr>
          <p:cNvSpPr>
            <a:spLocks noGrp="1"/>
          </p:cNvSpPr>
          <p:nvPr>
            <p:ph type="dt" sz="half" idx="10"/>
          </p:nvPr>
        </p:nvSpPr>
        <p:spPr/>
        <p:txBody>
          <a:bodyPr/>
          <a:lstStyle/>
          <a:p>
            <a:fld id="{E70F03EF-1B26-4CB5-9825-8CC099987A64}" type="datetimeFigureOut">
              <a:rPr lang="en-US" smtClean="0"/>
              <a:t>12/4/2025</a:t>
            </a:fld>
            <a:endParaRPr lang="en-US"/>
          </a:p>
        </p:txBody>
      </p:sp>
      <p:sp>
        <p:nvSpPr>
          <p:cNvPr id="4" name="Footer Placeholder 3">
            <a:extLst>
              <a:ext uri="{FF2B5EF4-FFF2-40B4-BE49-F238E27FC236}">
                <a16:creationId xmlns:a16="http://schemas.microsoft.com/office/drawing/2014/main" id="{79EA082D-515D-BFB0-696F-0FED1DDBACB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88DC9B6-8240-2F84-2808-4DAF008831EE}"/>
              </a:ext>
            </a:extLst>
          </p:cNvPr>
          <p:cNvSpPr>
            <a:spLocks noGrp="1"/>
          </p:cNvSpPr>
          <p:nvPr>
            <p:ph type="sldNum" sz="quarter" idx="12"/>
          </p:nvPr>
        </p:nvSpPr>
        <p:spPr/>
        <p:txBody>
          <a:bodyPr/>
          <a:lstStyle/>
          <a:p>
            <a:fld id="{57F41D20-B101-41FF-95D5-3400EA16B204}" type="slidenum">
              <a:rPr lang="en-US" smtClean="0"/>
              <a:t>‹#›</a:t>
            </a:fld>
            <a:endParaRPr lang="en-US"/>
          </a:p>
        </p:txBody>
      </p:sp>
    </p:spTree>
    <p:extLst>
      <p:ext uri="{BB962C8B-B14F-4D97-AF65-F5344CB8AC3E}">
        <p14:creationId xmlns:p14="http://schemas.microsoft.com/office/powerpoint/2010/main" val="312318662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Short Agenda Slide">
    <p:bg>
      <p:bgPr>
        <a:solidFill>
          <a:schemeClr val="bg1"/>
        </a:solidFill>
        <a:effectLst/>
      </p:bgPr>
    </p:bg>
    <p:spTree>
      <p:nvGrpSpPr>
        <p:cNvPr id="1" name=""/>
        <p:cNvGrpSpPr/>
        <p:nvPr/>
      </p:nvGrpSpPr>
      <p:grpSpPr>
        <a:xfrm>
          <a:off x="0" y="0"/>
          <a:ext cx="0" cy="0"/>
          <a:chOff x="0" y="0"/>
          <a:chExt cx="0" cy="0"/>
        </a:xfrm>
      </p:grpSpPr>
      <p:sp>
        <p:nvSpPr>
          <p:cNvPr id="36" name="Picture Placeholder 35">
            <a:extLst>
              <a:ext uri="{FF2B5EF4-FFF2-40B4-BE49-F238E27FC236}">
                <a16:creationId xmlns:a16="http://schemas.microsoft.com/office/drawing/2014/main" id="{C4FCD4B6-C291-3D4F-BE21-F68CB3AD96B2}"/>
              </a:ext>
            </a:extLst>
          </p:cNvPr>
          <p:cNvSpPr>
            <a:spLocks noGrp="1"/>
          </p:cNvSpPr>
          <p:nvPr>
            <p:ph type="pic" sz="quarter" idx="22"/>
          </p:nvPr>
        </p:nvSpPr>
        <p:spPr>
          <a:xfrm>
            <a:off x="9217025" y="663300"/>
            <a:ext cx="2967037" cy="6194700"/>
          </a:xfrm>
          <a:prstGeom prst="round2SameRect">
            <a:avLst>
              <a:gd name="adj1" fmla="val 50000"/>
              <a:gd name="adj2" fmla="val 0"/>
            </a:avLst>
          </a:prstGeom>
          <a:solidFill>
            <a:schemeClr val="bg1">
              <a:lumMod val="65000"/>
              <a:alpha val="25371"/>
            </a:schemeClr>
          </a:solidFill>
        </p:spPr>
        <p:txBody>
          <a:bodyPr anchor="ctr"/>
          <a:lstStyle>
            <a:lvl1pPr algn="ctr">
              <a:defRPr/>
            </a:lvl1pPr>
          </a:lstStyle>
          <a:p>
            <a:endParaRPr lang="en-US"/>
          </a:p>
        </p:txBody>
      </p:sp>
      <p:sp>
        <p:nvSpPr>
          <p:cNvPr id="17" name="Text Placeholder 34">
            <a:extLst>
              <a:ext uri="{FF2B5EF4-FFF2-40B4-BE49-F238E27FC236}">
                <a16:creationId xmlns:a16="http://schemas.microsoft.com/office/drawing/2014/main" id="{3781E63B-2C64-A442-A7ED-F52787AA3D70}"/>
              </a:ext>
            </a:extLst>
          </p:cNvPr>
          <p:cNvSpPr>
            <a:spLocks noGrp="1"/>
          </p:cNvSpPr>
          <p:nvPr>
            <p:ph type="body" sz="quarter" idx="10" hasCustomPrompt="1"/>
          </p:nvPr>
        </p:nvSpPr>
        <p:spPr>
          <a:xfrm>
            <a:off x="1700780" y="1949589"/>
            <a:ext cx="2636060" cy="1024880"/>
          </a:xfrm>
          <a:prstGeom prst="rect">
            <a:avLst/>
          </a:prstGeom>
        </p:spPr>
        <p:txBody>
          <a:bodyPr lIns="0" tIns="0" rIns="0" bIns="0" anchor="ctr"/>
          <a:lstStyle>
            <a:lvl1pPr marL="0" indent="0">
              <a:lnSpc>
                <a:spcPct val="100000"/>
              </a:lnSpc>
              <a:buNone/>
              <a:defRPr sz="1800" b="1" i="0">
                <a:solidFill>
                  <a:schemeClr val="tx1"/>
                </a:solidFill>
                <a:latin typeface="Arial" panose="020B0604020202020204" pitchFamily="34" charset="0"/>
                <a:cs typeface="Arial" panose="020B0604020202020204" pitchFamily="34" charset="0"/>
              </a:defRPr>
            </a:lvl1pPr>
          </a:lstStyle>
          <a:p>
            <a:pPr lvl="0"/>
            <a:r>
              <a:rPr lang="en-US" dirty="0"/>
              <a:t>Body copy</a:t>
            </a:r>
          </a:p>
        </p:txBody>
      </p:sp>
      <p:sp>
        <p:nvSpPr>
          <p:cNvPr id="21" name="Title 1">
            <a:extLst>
              <a:ext uri="{FF2B5EF4-FFF2-40B4-BE49-F238E27FC236}">
                <a16:creationId xmlns:a16="http://schemas.microsoft.com/office/drawing/2014/main" id="{FB307E00-5789-D04A-8A35-891024360079}"/>
              </a:ext>
            </a:extLst>
          </p:cNvPr>
          <p:cNvSpPr>
            <a:spLocks noGrp="1"/>
          </p:cNvSpPr>
          <p:nvPr>
            <p:ph type="title" hasCustomPrompt="1"/>
          </p:nvPr>
        </p:nvSpPr>
        <p:spPr>
          <a:xfrm>
            <a:off x="320674" y="663301"/>
            <a:ext cx="7296152" cy="742096"/>
          </a:xfrm>
          <a:prstGeom prst="rect">
            <a:avLst/>
          </a:prstGeom>
        </p:spPr>
        <p:txBody>
          <a:bodyPr lIns="0" tIns="0" rIns="0" bIns="0"/>
          <a:lstStyle>
            <a:lvl1pPr>
              <a:lnSpc>
                <a:spcPts val="3520"/>
              </a:lnSpc>
              <a:defRPr sz="3600" b="1" i="0">
                <a:solidFill>
                  <a:schemeClr val="accent1"/>
                </a:solidFill>
                <a:latin typeface="+mj-lt"/>
              </a:defRPr>
            </a:lvl1pPr>
          </a:lstStyle>
          <a:p>
            <a:r>
              <a:rPr lang="en-US" dirty="0"/>
              <a:t>Agenda</a:t>
            </a:r>
          </a:p>
        </p:txBody>
      </p:sp>
      <p:sp>
        <p:nvSpPr>
          <p:cNvPr id="24" name="Text Placeholder 22">
            <a:extLst>
              <a:ext uri="{FF2B5EF4-FFF2-40B4-BE49-F238E27FC236}">
                <a16:creationId xmlns:a16="http://schemas.microsoft.com/office/drawing/2014/main" id="{B7FDC7ED-C8C3-1041-A8A8-5A9CF9ADBA05}"/>
              </a:ext>
            </a:extLst>
          </p:cNvPr>
          <p:cNvSpPr>
            <a:spLocks noGrp="1"/>
          </p:cNvSpPr>
          <p:nvPr>
            <p:ph type="body" sz="quarter" idx="11" hasCustomPrompt="1"/>
          </p:nvPr>
        </p:nvSpPr>
        <p:spPr>
          <a:xfrm>
            <a:off x="321469" y="1949588"/>
            <a:ext cx="1349357" cy="1024880"/>
          </a:xfrm>
          <a:prstGeom prst="rect">
            <a:avLst/>
          </a:prstGeom>
        </p:spPr>
        <p:txBody>
          <a:bodyPr anchor="ctr">
            <a:normAutofit/>
          </a:bodyPr>
          <a:lstStyle>
            <a:lvl1pPr marL="0" indent="0">
              <a:buNone/>
              <a:defRPr sz="6000" b="1" i="0">
                <a:solidFill>
                  <a:schemeClr val="tx2"/>
                </a:solidFill>
                <a:latin typeface="+mj-lt"/>
              </a:defRPr>
            </a:lvl1pPr>
          </a:lstStyle>
          <a:p>
            <a:pPr lvl="0"/>
            <a:r>
              <a:rPr lang="en-US" dirty="0"/>
              <a:t>00</a:t>
            </a:r>
          </a:p>
        </p:txBody>
      </p:sp>
      <p:sp>
        <p:nvSpPr>
          <p:cNvPr id="25" name="Text Placeholder 34">
            <a:extLst>
              <a:ext uri="{FF2B5EF4-FFF2-40B4-BE49-F238E27FC236}">
                <a16:creationId xmlns:a16="http://schemas.microsoft.com/office/drawing/2014/main" id="{DEC0EB86-4C50-9849-A2C2-B9CB27CE21EF}"/>
              </a:ext>
            </a:extLst>
          </p:cNvPr>
          <p:cNvSpPr>
            <a:spLocks noGrp="1"/>
          </p:cNvSpPr>
          <p:nvPr>
            <p:ph type="body" sz="quarter" idx="12" hasCustomPrompt="1"/>
          </p:nvPr>
        </p:nvSpPr>
        <p:spPr>
          <a:xfrm>
            <a:off x="1700780" y="3349181"/>
            <a:ext cx="2636060" cy="1024880"/>
          </a:xfrm>
          <a:prstGeom prst="rect">
            <a:avLst/>
          </a:prstGeom>
        </p:spPr>
        <p:txBody>
          <a:bodyPr lIns="0" tIns="0" rIns="0" bIns="0" anchor="ctr"/>
          <a:lstStyle>
            <a:lvl1pPr marL="0" indent="0">
              <a:lnSpc>
                <a:spcPct val="100000"/>
              </a:lnSpc>
              <a:buNone/>
              <a:defRPr sz="1800" b="1" i="0">
                <a:solidFill>
                  <a:schemeClr val="tx1"/>
                </a:solidFill>
                <a:latin typeface="Arial" panose="020B0604020202020204" pitchFamily="34" charset="0"/>
                <a:cs typeface="Arial" panose="020B0604020202020204" pitchFamily="34" charset="0"/>
              </a:defRPr>
            </a:lvl1pPr>
          </a:lstStyle>
          <a:p>
            <a:pPr lvl="0"/>
            <a:r>
              <a:rPr lang="en-US"/>
              <a:t>Body copy</a:t>
            </a:r>
          </a:p>
        </p:txBody>
      </p:sp>
      <p:sp>
        <p:nvSpPr>
          <p:cNvPr id="26" name="Text Placeholder 22">
            <a:extLst>
              <a:ext uri="{FF2B5EF4-FFF2-40B4-BE49-F238E27FC236}">
                <a16:creationId xmlns:a16="http://schemas.microsoft.com/office/drawing/2014/main" id="{4DB30780-93F9-E54E-BB09-8E3E33E8B516}"/>
              </a:ext>
            </a:extLst>
          </p:cNvPr>
          <p:cNvSpPr>
            <a:spLocks noGrp="1"/>
          </p:cNvSpPr>
          <p:nvPr>
            <p:ph type="body" sz="quarter" idx="13" hasCustomPrompt="1"/>
          </p:nvPr>
        </p:nvSpPr>
        <p:spPr>
          <a:xfrm>
            <a:off x="321469" y="3349180"/>
            <a:ext cx="1349357" cy="1024880"/>
          </a:xfrm>
          <a:prstGeom prst="rect">
            <a:avLst/>
          </a:prstGeom>
        </p:spPr>
        <p:txBody>
          <a:bodyPr anchor="ctr">
            <a:normAutofit/>
          </a:bodyPr>
          <a:lstStyle>
            <a:lvl1pPr marL="0" indent="0">
              <a:buNone/>
              <a:defRPr sz="6000" b="1" i="0">
                <a:solidFill>
                  <a:schemeClr val="tx2"/>
                </a:solidFill>
                <a:latin typeface="+mj-lt"/>
              </a:defRPr>
            </a:lvl1pPr>
          </a:lstStyle>
          <a:p>
            <a:pPr lvl="0"/>
            <a:r>
              <a:rPr lang="en-US" dirty="0"/>
              <a:t>00</a:t>
            </a:r>
          </a:p>
        </p:txBody>
      </p:sp>
      <p:sp>
        <p:nvSpPr>
          <p:cNvPr id="27" name="Text Placeholder 34">
            <a:extLst>
              <a:ext uri="{FF2B5EF4-FFF2-40B4-BE49-F238E27FC236}">
                <a16:creationId xmlns:a16="http://schemas.microsoft.com/office/drawing/2014/main" id="{6C85F9F5-3040-454C-A417-38C70B27031A}"/>
              </a:ext>
            </a:extLst>
          </p:cNvPr>
          <p:cNvSpPr>
            <a:spLocks noGrp="1"/>
          </p:cNvSpPr>
          <p:nvPr>
            <p:ph type="body" sz="quarter" idx="14" hasCustomPrompt="1"/>
          </p:nvPr>
        </p:nvSpPr>
        <p:spPr>
          <a:xfrm>
            <a:off x="1700780" y="4748772"/>
            <a:ext cx="2636060" cy="1024880"/>
          </a:xfrm>
          <a:prstGeom prst="rect">
            <a:avLst/>
          </a:prstGeom>
        </p:spPr>
        <p:txBody>
          <a:bodyPr lIns="0" tIns="0" rIns="0" bIns="0" anchor="ctr"/>
          <a:lstStyle>
            <a:lvl1pPr marL="0" indent="0">
              <a:lnSpc>
                <a:spcPct val="100000"/>
              </a:lnSpc>
              <a:buNone/>
              <a:defRPr sz="1800" b="1" i="0">
                <a:solidFill>
                  <a:schemeClr val="tx1"/>
                </a:solidFill>
                <a:latin typeface="Arial" panose="020B0604020202020204" pitchFamily="34" charset="0"/>
                <a:cs typeface="Arial" panose="020B0604020202020204" pitchFamily="34" charset="0"/>
              </a:defRPr>
            </a:lvl1pPr>
          </a:lstStyle>
          <a:p>
            <a:pPr lvl="0"/>
            <a:r>
              <a:rPr lang="en-US"/>
              <a:t>Body copy</a:t>
            </a:r>
          </a:p>
        </p:txBody>
      </p:sp>
      <p:sp>
        <p:nvSpPr>
          <p:cNvPr id="28" name="Text Placeholder 22">
            <a:extLst>
              <a:ext uri="{FF2B5EF4-FFF2-40B4-BE49-F238E27FC236}">
                <a16:creationId xmlns:a16="http://schemas.microsoft.com/office/drawing/2014/main" id="{3D28C031-950C-EE41-A204-435600923FCC}"/>
              </a:ext>
            </a:extLst>
          </p:cNvPr>
          <p:cNvSpPr>
            <a:spLocks noGrp="1"/>
          </p:cNvSpPr>
          <p:nvPr>
            <p:ph type="body" sz="quarter" idx="15" hasCustomPrompt="1"/>
          </p:nvPr>
        </p:nvSpPr>
        <p:spPr>
          <a:xfrm>
            <a:off x="321469" y="4748771"/>
            <a:ext cx="1379309" cy="1024880"/>
          </a:xfrm>
          <a:prstGeom prst="rect">
            <a:avLst/>
          </a:prstGeom>
        </p:spPr>
        <p:txBody>
          <a:bodyPr anchor="ctr">
            <a:normAutofit/>
          </a:bodyPr>
          <a:lstStyle>
            <a:lvl1pPr marL="0" indent="0">
              <a:buNone/>
              <a:defRPr sz="6000" b="1" i="0">
                <a:solidFill>
                  <a:schemeClr val="tx2"/>
                </a:solidFill>
                <a:latin typeface="+mj-lt"/>
              </a:defRPr>
            </a:lvl1pPr>
          </a:lstStyle>
          <a:p>
            <a:pPr lvl="0"/>
            <a:r>
              <a:rPr lang="en-US" dirty="0"/>
              <a:t>00</a:t>
            </a:r>
          </a:p>
        </p:txBody>
      </p:sp>
      <p:sp>
        <p:nvSpPr>
          <p:cNvPr id="29" name="Text Placeholder 34">
            <a:extLst>
              <a:ext uri="{FF2B5EF4-FFF2-40B4-BE49-F238E27FC236}">
                <a16:creationId xmlns:a16="http://schemas.microsoft.com/office/drawing/2014/main" id="{ECAB12FC-3BD3-994D-A58C-FF8B9BA22895}"/>
              </a:ext>
            </a:extLst>
          </p:cNvPr>
          <p:cNvSpPr>
            <a:spLocks noGrp="1"/>
          </p:cNvSpPr>
          <p:nvPr>
            <p:ph type="body" sz="quarter" idx="16" hasCustomPrompt="1"/>
          </p:nvPr>
        </p:nvSpPr>
        <p:spPr>
          <a:xfrm>
            <a:off x="6232071" y="1949589"/>
            <a:ext cx="2636060" cy="1024880"/>
          </a:xfrm>
          <a:prstGeom prst="rect">
            <a:avLst/>
          </a:prstGeom>
        </p:spPr>
        <p:txBody>
          <a:bodyPr lIns="0" tIns="0" rIns="0" bIns="0" anchor="ctr"/>
          <a:lstStyle>
            <a:lvl1pPr marL="0" indent="0">
              <a:lnSpc>
                <a:spcPct val="100000"/>
              </a:lnSpc>
              <a:buNone/>
              <a:defRPr sz="1800" b="1" i="0">
                <a:solidFill>
                  <a:schemeClr val="tx1"/>
                </a:solidFill>
                <a:latin typeface="Arial" panose="020B0604020202020204" pitchFamily="34" charset="0"/>
                <a:cs typeface="Arial" panose="020B0604020202020204" pitchFamily="34" charset="0"/>
              </a:defRPr>
            </a:lvl1pPr>
          </a:lstStyle>
          <a:p>
            <a:pPr lvl="0"/>
            <a:r>
              <a:rPr lang="en-US" dirty="0"/>
              <a:t>Body copy</a:t>
            </a:r>
          </a:p>
        </p:txBody>
      </p:sp>
      <p:sp>
        <p:nvSpPr>
          <p:cNvPr id="30" name="Text Placeholder 22">
            <a:extLst>
              <a:ext uri="{FF2B5EF4-FFF2-40B4-BE49-F238E27FC236}">
                <a16:creationId xmlns:a16="http://schemas.microsoft.com/office/drawing/2014/main" id="{66E1F3A7-646B-BF4E-8C02-044F97E20428}"/>
              </a:ext>
            </a:extLst>
          </p:cNvPr>
          <p:cNvSpPr>
            <a:spLocks noGrp="1"/>
          </p:cNvSpPr>
          <p:nvPr>
            <p:ph type="body" sz="quarter" idx="17" hasCustomPrompt="1"/>
          </p:nvPr>
        </p:nvSpPr>
        <p:spPr>
          <a:xfrm>
            <a:off x="4852760" y="1949588"/>
            <a:ext cx="1379309" cy="1024880"/>
          </a:xfrm>
          <a:prstGeom prst="rect">
            <a:avLst/>
          </a:prstGeom>
        </p:spPr>
        <p:txBody>
          <a:bodyPr anchor="ctr">
            <a:normAutofit/>
          </a:bodyPr>
          <a:lstStyle>
            <a:lvl1pPr marL="0" indent="0">
              <a:buNone/>
              <a:defRPr sz="6000" b="1" i="0">
                <a:solidFill>
                  <a:schemeClr val="tx2"/>
                </a:solidFill>
                <a:latin typeface="+mj-lt"/>
              </a:defRPr>
            </a:lvl1pPr>
          </a:lstStyle>
          <a:p>
            <a:pPr lvl="0"/>
            <a:r>
              <a:rPr lang="en-US" dirty="0"/>
              <a:t>00</a:t>
            </a:r>
          </a:p>
        </p:txBody>
      </p:sp>
      <p:sp>
        <p:nvSpPr>
          <p:cNvPr id="31" name="Text Placeholder 34">
            <a:extLst>
              <a:ext uri="{FF2B5EF4-FFF2-40B4-BE49-F238E27FC236}">
                <a16:creationId xmlns:a16="http://schemas.microsoft.com/office/drawing/2014/main" id="{B8E00EEC-25B9-C742-88D4-E532008507B7}"/>
              </a:ext>
            </a:extLst>
          </p:cNvPr>
          <p:cNvSpPr>
            <a:spLocks noGrp="1"/>
          </p:cNvSpPr>
          <p:nvPr>
            <p:ph type="body" sz="quarter" idx="18" hasCustomPrompt="1"/>
          </p:nvPr>
        </p:nvSpPr>
        <p:spPr>
          <a:xfrm>
            <a:off x="6232071" y="3349181"/>
            <a:ext cx="2636060" cy="1024880"/>
          </a:xfrm>
          <a:prstGeom prst="rect">
            <a:avLst/>
          </a:prstGeom>
        </p:spPr>
        <p:txBody>
          <a:bodyPr lIns="0" tIns="0" rIns="0" bIns="0" anchor="ctr"/>
          <a:lstStyle>
            <a:lvl1pPr marL="0" indent="0">
              <a:lnSpc>
                <a:spcPct val="100000"/>
              </a:lnSpc>
              <a:buNone/>
              <a:defRPr sz="1800" b="1" i="0">
                <a:solidFill>
                  <a:schemeClr val="tx1"/>
                </a:solidFill>
                <a:latin typeface="Arial" panose="020B0604020202020204" pitchFamily="34" charset="0"/>
                <a:cs typeface="Arial" panose="020B0604020202020204" pitchFamily="34" charset="0"/>
              </a:defRPr>
            </a:lvl1pPr>
          </a:lstStyle>
          <a:p>
            <a:pPr lvl="0"/>
            <a:r>
              <a:rPr lang="en-US"/>
              <a:t>Body copy</a:t>
            </a:r>
          </a:p>
        </p:txBody>
      </p:sp>
      <p:sp>
        <p:nvSpPr>
          <p:cNvPr id="32" name="Text Placeholder 22">
            <a:extLst>
              <a:ext uri="{FF2B5EF4-FFF2-40B4-BE49-F238E27FC236}">
                <a16:creationId xmlns:a16="http://schemas.microsoft.com/office/drawing/2014/main" id="{5F58B383-39FD-6C42-86B7-09E81B1F6C3B}"/>
              </a:ext>
            </a:extLst>
          </p:cNvPr>
          <p:cNvSpPr>
            <a:spLocks noGrp="1"/>
          </p:cNvSpPr>
          <p:nvPr>
            <p:ph type="body" sz="quarter" idx="19" hasCustomPrompt="1"/>
          </p:nvPr>
        </p:nvSpPr>
        <p:spPr>
          <a:xfrm>
            <a:off x="4852760" y="3349180"/>
            <a:ext cx="1349357" cy="1024880"/>
          </a:xfrm>
          <a:prstGeom prst="rect">
            <a:avLst/>
          </a:prstGeom>
        </p:spPr>
        <p:txBody>
          <a:bodyPr anchor="ctr">
            <a:normAutofit/>
          </a:bodyPr>
          <a:lstStyle>
            <a:lvl1pPr marL="0" indent="0">
              <a:buNone/>
              <a:defRPr sz="6000" b="1" i="0">
                <a:solidFill>
                  <a:schemeClr val="tx2"/>
                </a:solidFill>
                <a:latin typeface="+mj-lt"/>
              </a:defRPr>
            </a:lvl1pPr>
          </a:lstStyle>
          <a:p>
            <a:pPr lvl="0"/>
            <a:r>
              <a:rPr lang="en-US" dirty="0"/>
              <a:t>00</a:t>
            </a:r>
          </a:p>
        </p:txBody>
      </p:sp>
      <p:sp>
        <p:nvSpPr>
          <p:cNvPr id="33" name="Text Placeholder 34">
            <a:extLst>
              <a:ext uri="{FF2B5EF4-FFF2-40B4-BE49-F238E27FC236}">
                <a16:creationId xmlns:a16="http://schemas.microsoft.com/office/drawing/2014/main" id="{6E254947-C89E-C441-97A4-65975916BA55}"/>
              </a:ext>
            </a:extLst>
          </p:cNvPr>
          <p:cNvSpPr>
            <a:spLocks noGrp="1"/>
          </p:cNvSpPr>
          <p:nvPr>
            <p:ph type="body" sz="quarter" idx="20" hasCustomPrompt="1"/>
          </p:nvPr>
        </p:nvSpPr>
        <p:spPr>
          <a:xfrm>
            <a:off x="6232071" y="4748772"/>
            <a:ext cx="2636060" cy="1024880"/>
          </a:xfrm>
          <a:prstGeom prst="rect">
            <a:avLst/>
          </a:prstGeom>
        </p:spPr>
        <p:txBody>
          <a:bodyPr lIns="0" tIns="0" rIns="0" bIns="0" anchor="ctr"/>
          <a:lstStyle>
            <a:lvl1pPr marL="0" indent="0">
              <a:lnSpc>
                <a:spcPct val="100000"/>
              </a:lnSpc>
              <a:buNone/>
              <a:defRPr sz="1800" b="1" i="0">
                <a:solidFill>
                  <a:schemeClr val="tx1"/>
                </a:solidFill>
                <a:latin typeface="Arial" panose="020B0604020202020204" pitchFamily="34" charset="0"/>
                <a:cs typeface="Arial" panose="020B0604020202020204" pitchFamily="34" charset="0"/>
              </a:defRPr>
            </a:lvl1pPr>
          </a:lstStyle>
          <a:p>
            <a:pPr lvl="0"/>
            <a:r>
              <a:rPr lang="en-US"/>
              <a:t>Body copy</a:t>
            </a:r>
          </a:p>
        </p:txBody>
      </p:sp>
      <p:sp>
        <p:nvSpPr>
          <p:cNvPr id="34" name="Text Placeholder 22">
            <a:extLst>
              <a:ext uri="{FF2B5EF4-FFF2-40B4-BE49-F238E27FC236}">
                <a16:creationId xmlns:a16="http://schemas.microsoft.com/office/drawing/2014/main" id="{3441A4BD-BD6A-A146-8302-27DD93CCEAD2}"/>
              </a:ext>
            </a:extLst>
          </p:cNvPr>
          <p:cNvSpPr>
            <a:spLocks noGrp="1"/>
          </p:cNvSpPr>
          <p:nvPr>
            <p:ph type="body" sz="quarter" idx="21" hasCustomPrompt="1"/>
          </p:nvPr>
        </p:nvSpPr>
        <p:spPr>
          <a:xfrm>
            <a:off x="4852760" y="4748771"/>
            <a:ext cx="1379309" cy="1024880"/>
          </a:xfrm>
          <a:prstGeom prst="rect">
            <a:avLst/>
          </a:prstGeom>
        </p:spPr>
        <p:txBody>
          <a:bodyPr anchor="ctr">
            <a:normAutofit/>
          </a:bodyPr>
          <a:lstStyle>
            <a:lvl1pPr marL="0" indent="0">
              <a:buNone/>
              <a:defRPr sz="6000" b="1" i="0">
                <a:solidFill>
                  <a:schemeClr val="tx2"/>
                </a:solidFill>
                <a:latin typeface="+mj-lt"/>
              </a:defRPr>
            </a:lvl1pPr>
          </a:lstStyle>
          <a:p>
            <a:pPr lvl="0"/>
            <a:r>
              <a:rPr lang="en-US" dirty="0"/>
              <a:t>00</a:t>
            </a:r>
          </a:p>
        </p:txBody>
      </p:sp>
      <p:sp>
        <p:nvSpPr>
          <p:cNvPr id="2" name="Slide Number Placeholder 10">
            <a:extLst>
              <a:ext uri="{FF2B5EF4-FFF2-40B4-BE49-F238E27FC236}">
                <a16:creationId xmlns:a16="http://schemas.microsoft.com/office/drawing/2014/main" id="{F5E6D812-E9DF-328E-DFD9-8F25A8285732}"/>
              </a:ext>
            </a:extLst>
          </p:cNvPr>
          <p:cNvSpPr>
            <a:spLocks noGrp="1"/>
          </p:cNvSpPr>
          <p:nvPr>
            <p:ph type="sldNum" sz="quarter" idx="4"/>
          </p:nvPr>
        </p:nvSpPr>
        <p:spPr>
          <a:xfrm>
            <a:off x="9103593" y="6356350"/>
            <a:ext cx="2743200" cy="365125"/>
          </a:xfrm>
          <a:prstGeom prst="rect">
            <a:avLst/>
          </a:prstGeom>
        </p:spPr>
        <p:txBody>
          <a:bodyPr vert="horz" lIns="91440" tIns="45720" rIns="91440" bIns="45720" rtlCol="0" anchor="ctr"/>
          <a:lstStyle>
            <a:lvl1pPr algn="r">
              <a:defRPr sz="800">
                <a:solidFill>
                  <a:schemeClr val="tx1"/>
                </a:solidFill>
              </a:defRPr>
            </a:lvl1pPr>
          </a:lstStyle>
          <a:p>
            <a:fld id="{F558DD19-4C6A-874C-91EF-826192D6D935}" type="slidenum">
              <a:rPr lang="en-US" smtClean="0"/>
              <a:pPr/>
              <a:t>‹#›</a:t>
            </a:fld>
            <a:endParaRPr lang="en-US" dirty="0"/>
          </a:p>
        </p:txBody>
      </p:sp>
    </p:spTree>
    <p:extLst>
      <p:ext uri="{BB962C8B-B14F-4D97-AF65-F5344CB8AC3E}">
        <p14:creationId xmlns:p14="http://schemas.microsoft.com/office/powerpoint/2010/main" val="109988842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Body Copy + Accent 1">
    <p:spTree>
      <p:nvGrpSpPr>
        <p:cNvPr id="1" name=""/>
        <p:cNvGrpSpPr/>
        <p:nvPr/>
      </p:nvGrpSpPr>
      <p:grpSpPr>
        <a:xfrm>
          <a:off x="0" y="0"/>
          <a:ext cx="0" cy="0"/>
          <a:chOff x="0" y="0"/>
          <a:chExt cx="0" cy="0"/>
        </a:xfrm>
      </p:grpSpPr>
      <p:sp>
        <p:nvSpPr>
          <p:cNvPr id="2" name="Round Single Corner Rectangle 1">
            <a:extLst>
              <a:ext uri="{FF2B5EF4-FFF2-40B4-BE49-F238E27FC236}">
                <a16:creationId xmlns:a16="http://schemas.microsoft.com/office/drawing/2014/main" id="{69BBA196-D944-1A30-96DD-E3E8E84D0BD4}"/>
              </a:ext>
            </a:extLst>
          </p:cNvPr>
          <p:cNvSpPr/>
          <p:nvPr userDrawn="1"/>
        </p:nvSpPr>
        <p:spPr>
          <a:xfrm>
            <a:off x="0" y="0"/>
            <a:ext cx="12192000" cy="6227511"/>
          </a:xfrm>
          <a:prstGeom prst="round1Rect">
            <a:avLst>
              <a:gd name="adj" fmla="val 500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a:extLst>
              <a:ext uri="{FF2B5EF4-FFF2-40B4-BE49-F238E27FC236}">
                <a16:creationId xmlns:a16="http://schemas.microsoft.com/office/drawing/2014/main" id="{B676704C-360E-AFF2-0A33-71D5AC760797}"/>
              </a:ext>
            </a:extLst>
          </p:cNvPr>
          <p:cNvSpPr/>
          <p:nvPr userDrawn="1"/>
        </p:nvSpPr>
        <p:spPr>
          <a:xfrm rot="16200000">
            <a:off x="8933529" y="132431"/>
            <a:ext cx="3390900" cy="3126041"/>
          </a:xfrm>
          <a:custGeom>
            <a:avLst/>
            <a:gdLst>
              <a:gd name="connsiteX0" fmla="*/ 3390900 w 3390900"/>
              <a:gd name="connsiteY0" fmla="*/ 0 h 3126041"/>
              <a:gd name="connsiteX1" fmla="*/ 3390900 w 3390900"/>
              <a:gd name="connsiteY1" fmla="*/ 3126041 h 3126041"/>
              <a:gd name="connsiteX2" fmla="*/ 0 w 3390900"/>
              <a:gd name="connsiteY2" fmla="*/ 3126041 h 3126041"/>
              <a:gd name="connsiteX3" fmla="*/ 0 w 3390900"/>
              <a:gd name="connsiteY3" fmla="*/ 3113716 h 3126041"/>
              <a:gd name="connsiteX4" fmla="*/ 277145 w 3390900"/>
              <a:gd name="connsiteY4" fmla="*/ 3113716 h 3126041"/>
              <a:gd name="connsiteX5" fmla="*/ 3386849 w 3390900"/>
              <a:gd name="connsiteY5" fmla="*/ 160193 h 3126041"/>
              <a:gd name="connsiteX6" fmla="*/ 3390900 w 3390900"/>
              <a:gd name="connsiteY6" fmla="*/ 0 h 3126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90900" h="3126041">
                <a:moveTo>
                  <a:pt x="3390900" y="0"/>
                </a:moveTo>
                <a:lnTo>
                  <a:pt x="3390900" y="3126041"/>
                </a:lnTo>
                <a:lnTo>
                  <a:pt x="0" y="3126041"/>
                </a:lnTo>
                <a:lnTo>
                  <a:pt x="0" y="3113716"/>
                </a:lnTo>
                <a:lnTo>
                  <a:pt x="277145" y="3113716"/>
                </a:lnTo>
                <a:cubicBezTo>
                  <a:pt x="1943085" y="3113716"/>
                  <a:pt x="3303454" y="1805408"/>
                  <a:pt x="3386849" y="160193"/>
                </a:cubicBezTo>
                <a:lnTo>
                  <a:pt x="3390900" y="0"/>
                </a:lnTo>
                <a:close/>
              </a:path>
            </a:pathLst>
          </a:custGeom>
          <a:gradFill flip="none" rotWithShape="1">
            <a:gsLst>
              <a:gs pos="0">
                <a:schemeClr val="accent4"/>
              </a:gs>
              <a:gs pos="100000">
                <a:schemeClr val="tx2"/>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Title 1">
            <a:extLst>
              <a:ext uri="{FF2B5EF4-FFF2-40B4-BE49-F238E27FC236}">
                <a16:creationId xmlns:a16="http://schemas.microsoft.com/office/drawing/2014/main" id="{AAA20459-8D0A-C14C-A57A-C32235D3BB6A}"/>
              </a:ext>
            </a:extLst>
          </p:cNvPr>
          <p:cNvSpPr>
            <a:spLocks noGrp="1"/>
          </p:cNvSpPr>
          <p:nvPr>
            <p:ph type="title" hasCustomPrompt="1"/>
          </p:nvPr>
        </p:nvSpPr>
        <p:spPr>
          <a:xfrm>
            <a:off x="614252" y="330334"/>
            <a:ext cx="10237135" cy="662903"/>
          </a:xfrm>
          <a:prstGeom prst="rect">
            <a:avLst/>
          </a:prstGeom>
        </p:spPr>
        <p:txBody>
          <a:bodyPr lIns="0" tIns="0" rIns="0" bIns="0">
            <a:normAutofit/>
          </a:bodyPr>
          <a:lstStyle>
            <a:lvl1pPr>
              <a:defRPr sz="3600" b="1" i="0">
                <a:solidFill>
                  <a:schemeClr val="accent1"/>
                </a:solidFill>
                <a:latin typeface="+mj-lt"/>
              </a:defRPr>
            </a:lvl1pPr>
          </a:lstStyle>
          <a:p>
            <a:r>
              <a:rPr lang="en-US" dirty="0"/>
              <a:t>Slide Title</a:t>
            </a:r>
          </a:p>
        </p:txBody>
      </p:sp>
      <p:sp>
        <p:nvSpPr>
          <p:cNvPr id="20" name="Text Placeholder 23">
            <a:extLst>
              <a:ext uri="{FF2B5EF4-FFF2-40B4-BE49-F238E27FC236}">
                <a16:creationId xmlns:a16="http://schemas.microsoft.com/office/drawing/2014/main" id="{5ACB7CE6-8F71-9F45-9966-F6E7C8B0B0BD}"/>
              </a:ext>
            </a:extLst>
          </p:cNvPr>
          <p:cNvSpPr>
            <a:spLocks noGrp="1"/>
          </p:cNvSpPr>
          <p:nvPr>
            <p:ph type="body" sz="quarter" idx="14" hasCustomPrompt="1"/>
          </p:nvPr>
        </p:nvSpPr>
        <p:spPr>
          <a:xfrm>
            <a:off x="614252" y="1458479"/>
            <a:ext cx="5315061" cy="4411765"/>
          </a:xfrm>
          <a:prstGeom prst="rect">
            <a:avLst/>
          </a:prstGeom>
        </p:spPr>
        <p:txBody>
          <a:bodyPr lIns="0" tIns="0" rIns="0" bIns="0" anchor="t">
            <a:normAutofit/>
          </a:bodyPr>
          <a:lstStyle>
            <a:lvl1pPr marL="0" indent="0">
              <a:lnSpc>
                <a:spcPct val="100000"/>
              </a:lnSpc>
              <a:buNone/>
              <a:defRPr sz="1600" b="0">
                <a:solidFill>
                  <a:schemeClr val="tx1"/>
                </a:solidFill>
              </a:defRPr>
            </a:lvl1pPr>
          </a:lstStyle>
          <a:p>
            <a:pPr lvl="0"/>
            <a:r>
              <a:rPr lang="en-US"/>
              <a:t>Supporting copy</a:t>
            </a:r>
          </a:p>
        </p:txBody>
      </p:sp>
      <p:sp>
        <p:nvSpPr>
          <p:cNvPr id="21" name="Text Placeholder 23">
            <a:extLst>
              <a:ext uri="{FF2B5EF4-FFF2-40B4-BE49-F238E27FC236}">
                <a16:creationId xmlns:a16="http://schemas.microsoft.com/office/drawing/2014/main" id="{D00AA8D7-8A58-3B44-9654-E16CC02095DF}"/>
              </a:ext>
            </a:extLst>
          </p:cNvPr>
          <p:cNvSpPr>
            <a:spLocks noGrp="1"/>
          </p:cNvSpPr>
          <p:nvPr>
            <p:ph type="body" sz="quarter" idx="15" hasCustomPrompt="1"/>
          </p:nvPr>
        </p:nvSpPr>
        <p:spPr>
          <a:xfrm>
            <a:off x="6270057" y="1458479"/>
            <a:ext cx="5593525" cy="4411765"/>
          </a:xfrm>
          <a:prstGeom prst="rect">
            <a:avLst/>
          </a:prstGeom>
        </p:spPr>
        <p:txBody>
          <a:bodyPr lIns="0" tIns="0" rIns="0" bIns="0" anchor="t">
            <a:normAutofit/>
          </a:bodyPr>
          <a:lstStyle>
            <a:lvl1pPr marL="0" indent="0">
              <a:lnSpc>
                <a:spcPct val="100000"/>
              </a:lnSpc>
              <a:buNone/>
              <a:defRPr sz="1600" b="0">
                <a:solidFill>
                  <a:schemeClr val="tx1"/>
                </a:solidFill>
              </a:defRPr>
            </a:lvl1pPr>
          </a:lstStyle>
          <a:p>
            <a:pPr lvl="0"/>
            <a:r>
              <a:rPr lang="en-US"/>
              <a:t>Supporting copy</a:t>
            </a:r>
          </a:p>
        </p:txBody>
      </p:sp>
      <p:sp>
        <p:nvSpPr>
          <p:cNvPr id="9" name="Slide Number Placeholder 10">
            <a:extLst>
              <a:ext uri="{FF2B5EF4-FFF2-40B4-BE49-F238E27FC236}">
                <a16:creationId xmlns:a16="http://schemas.microsoft.com/office/drawing/2014/main" id="{8956DBB8-ABB3-203F-D37B-D6088DFFEFFC}"/>
              </a:ext>
            </a:extLst>
          </p:cNvPr>
          <p:cNvSpPr>
            <a:spLocks noGrp="1"/>
          </p:cNvSpPr>
          <p:nvPr>
            <p:ph type="sldNum" sz="quarter" idx="4"/>
          </p:nvPr>
        </p:nvSpPr>
        <p:spPr>
          <a:xfrm>
            <a:off x="9103593" y="6356350"/>
            <a:ext cx="2743200" cy="365125"/>
          </a:xfrm>
          <a:prstGeom prst="rect">
            <a:avLst/>
          </a:prstGeom>
        </p:spPr>
        <p:txBody>
          <a:bodyPr vert="horz" lIns="91440" tIns="45720" rIns="91440" bIns="45720" rtlCol="0" anchor="ctr"/>
          <a:lstStyle>
            <a:lvl1pPr algn="r">
              <a:defRPr sz="800">
                <a:solidFill>
                  <a:schemeClr val="tx1"/>
                </a:solidFill>
              </a:defRPr>
            </a:lvl1pPr>
          </a:lstStyle>
          <a:p>
            <a:fld id="{F558DD19-4C6A-874C-91EF-826192D6D935}" type="slidenum">
              <a:rPr lang="en-US" smtClean="0"/>
              <a:pPr/>
              <a:t>‹#›</a:t>
            </a:fld>
            <a:endParaRPr lang="en-US" dirty="0"/>
          </a:p>
        </p:txBody>
      </p:sp>
    </p:spTree>
    <p:extLst>
      <p:ext uri="{BB962C8B-B14F-4D97-AF65-F5344CB8AC3E}">
        <p14:creationId xmlns:p14="http://schemas.microsoft.com/office/powerpoint/2010/main" val="43006810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Body Copy + Accent 2">
    <p:spTree>
      <p:nvGrpSpPr>
        <p:cNvPr id="1" name=""/>
        <p:cNvGrpSpPr/>
        <p:nvPr/>
      </p:nvGrpSpPr>
      <p:grpSpPr>
        <a:xfrm>
          <a:off x="0" y="0"/>
          <a:ext cx="0" cy="0"/>
          <a:chOff x="0" y="0"/>
          <a:chExt cx="0" cy="0"/>
        </a:xfrm>
      </p:grpSpPr>
      <p:sp>
        <p:nvSpPr>
          <p:cNvPr id="2" name="Round Single Corner Rectangle 1">
            <a:extLst>
              <a:ext uri="{FF2B5EF4-FFF2-40B4-BE49-F238E27FC236}">
                <a16:creationId xmlns:a16="http://schemas.microsoft.com/office/drawing/2014/main" id="{A45E0060-3F51-EB08-8291-5B496066EC44}"/>
              </a:ext>
            </a:extLst>
          </p:cNvPr>
          <p:cNvSpPr/>
          <p:nvPr userDrawn="1"/>
        </p:nvSpPr>
        <p:spPr>
          <a:xfrm>
            <a:off x="0" y="0"/>
            <a:ext cx="12192000" cy="6227511"/>
          </a:xfrm>
          <a:prstGeom prst="round1Rect">
            <a:avLst>
              <a:gd name="adj" fmla="val 500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itle 1">
            <a:extLst>
              <a:ext uri="{FF2B5EF4-FFF2-40B4-BE49-F238E27FC236}">
                <a16:creationId xmlns:a16="http://schemas.microsoft.com/office/drawing/2014/main" id="{AAA20459-8D0A-C14C-A57A-C32235D3BB6A}"/>
              </a:ext>
            </a:extLst>
          </p:cNvPr>
          <p:cNvSpPr>
            <a:spLocks noGrp="1"/>
          </p:cNvSpPr>
          <p:nvPr>
            <p:ph type="title" hasCustomPrompt="1"/>
          </p:nvPr>
        </p:nvSpPr>
        <p:spPr>
          <a:xfrm>
            <a:off x="607272" y="330334"/>
            <a:ext cx="10244115" cy="662903"/>
          </a:xfrm>
          <a:prstGeom prst="rect">
            <a:avLst/>
          </a:prstGeom>
        </p:spPr>
        <p:txBody>
          <a:bodyPr lIns="0" tIns="0" rIns="0" bIns="0">
            <a:normAutofit/>
          </a:bodyPr>
          <a:lstStyle>
            <a:lvl1pPr>
              <a:defRPr sz="3600" b="1" i="0">
                <a:solidFill>
                  <a:schemeClr val="accent1"/>
                </a:solidFill>
                <a:latin typeface="+mj-lt"/>
              </a:defRPr>
            </a:lvl1pPr>
          </a:lstStyle>
          <a:p>
            <a:r>
              <a:rPr lang="en-US" dirty="0"/>
              <a:t>Slide Title</a:t>
            </a:r>
          </a:p>
        </p:txBody>
      </p:sp>
      <p:sp>
        <p:nvSpPr>
          <p:cNvPr id="20" name="Text Placeholder 23">
            <a:extLst>
              <a:ext uri="{FF2B5EF4-FFF2-40B4-BE49-F238E27FC236}">
                <a16:creationId xmlns:a16="http://schemas.microsoft.com/office/drawing/2014/main" id="{5ACB7CE6-8F71-9F45-9966-F6E7C8B0B0BD}"/>
              </a:ext>
            </a:extLst>
          </p:cNvPr>
          <p:cNvSpPr>
            <a:spLocks noGrp="1"/>
          </p:cNvSpPr>
          <p:nvPr>
            <p:ph type="body" sz="quarter" idx="14" hasCustomPrompt="1"/>
          </p:nvPr>
        </p:nvSpPr>
        <p:spPr>
          <a:xfrm>
            <a:off x="607272" y="1458479"/>
            <a:ext cx="5322041" cy="4411765"/>
          </a:xfrm>
          <a:prstGeom prst="rect">
            <a:avLst/>
          </a:prstGeom>
        </p:spPr>
        <p:txBody>
          <a:bodyPr lIns="0" tIns="0" rIns="0" bIns="0" anchor="t">
            <a:normAutofit/>
          </a:bodyPr>
          <a:lstStyle>
            <a:lvl1pPr marL="0" indent="0">
              <a:lnSpc>
                <a:spcPct val="100000"/>
              </a:lnSpc>
              <a:buNone/>
              <a:defRPr sz="1600" b="0">
                <a:solidFill>
                  <a:schemeClr val="tx1"/>
                </a:solidFill>
              </a:defRPr>
            </a:lvl1pPr>
          </a:lstStyle>
          <a:p>
            <a:pPr lvl="0"/>
            <a:r>
              <a:rPr lang="en-US"/>
              <a:t>Supporting copy</a:t>
            </a:r>
          </a:p>
        </p:txBody>
      </p:sp>
      <p:sp>
        <p:nvSpPr>
          <p:cNvPr id="21" name="Text Placeholder 23">
            <a:extLst>
              <a:ext uri="{FF2B5EF4-FFF2-40B4-BE49-F238E27FC236}">
                <a16:creationId xmlns:a16="http://schemas.microsoft.com/office/drawing/2014/main" id="{D00AA8D7-8A58-3B44-9654-E16CC02095DF}"/>
              </a:ext>
            </a:extLst>
          </p:cNvPr>
          <p:cNvSpPr>
            <a:spLocks noGrp="1"/>
          </p:cNvSpPr>
          <p:nvPr>
            <p:ph type="body" sz="quarter" idx="15" hasCustomPrompt="1"/>
          </p:nvPr>
        </p:nvSpPr>
        <p:spPr>
          <a:xfrm>
            <a:off x="6270057" y="1458479"/>
            <a:ext cx="5593525" cy="4411765"/>
          </a:xfrm>
          <a:prstGeom prst="rect">
            <a:avLst/>
          </a:prstGeom>
        </p:spPr>
        <p:txBody>
          <a:bodyPr lIns="0" tIns="0" rIns="0" bIns="0" anchor="t">
            <a:normAutofit/>
          </a:bodyPr>
          <a:lstStyle>
            <a:lvl1pPr marL="0" indent="0">
              <a:lnSpc>
                <a:spcPct val="100000"/>
              </a:lnSpc>
              <a:buNone/>
              <a:defRPr sz="1600" b="0">
                <a:solidFill>
                  <a:schemeClr val="tx1"/>
                </a:solidFill>
              </a:defRPr>
            </a:lvl1pPr>
          </a:lstStyle>
          <a:p>
            <a:pPr lvl="0"/>
            <a:r>
              <a:rPr lang="en-US"/>
              <a:t>Supporting copy</a:t>
            </a:r>
          </a:p>
        </p:txBody>
      </p:sp>
      <p:sp>
        <p:nvSpPr>
          <p:cNvPr id="9" name="Slide Number Placeholder 10">
            <a:extLst>
              <a:ext uri="{FF2B5EF4-FFF2-40B4-BE49-F238E27FC236}">
                <a16:creationId xmlns:a16="http://schemas.microsoft.com/office/drawing/2014/main" id="{8956DBB8-ABB3-203F-D37B-D6088DFFEFFC}"/>
              </a:ext>
            </a:extLst>
          </p:cNvPr>
          <p:cNvSpPr>
            <a:spLocks noGrp="1"/>
          </p:cNvSpPr>
          <p:nvPr>
            <p:ph type="sldNum" sz="quarter" idx="4"/>
          </p:nvPr>
        </p:nvSpPr>
        <p:spPr>
          <a:xfrm>
            <a:off x="9103593" y="6356350"/>
            <a:ext cx="2743200" cy="365125"/>
          </a:xfrm>
          <a:prstGeom prst="rect">
            <a:avLst/>
          </a:prstGeom>
        </p:spPr>
        <p:txBody>
          <a:bodyPr vert="horz" lIns="91440" tIns="45720" rIns="91440" bIns="45720" rtlCol="0" anchor="ctr"/>
          <a:lstStyle>
            <a:lvl1pPr algn="r">
              <a:defRPr sz="800">
                <a:solidFill>
                  <a:schemeClr val="tx1"/>
                </a:solidFill>
              </a:defRPr>
            </a:lvl1pPr>
          </a:lstStyle>
          <a:p>
            <a:fld id="{F558DD19-4C6A-874C-91EF-826192D6D935}" type="slidenum">
              <a:rPr lang="en-US" smtClean="0"/>
              <a:pPr/>
              <a:t>‹#›</a:t>
            </a:fld>
            <a:endParaRPr lang="en-US" dirty="0"/>
          </a:p>
        </p:txBody>
      </p:sp>
      <p:sp>
        <p:nvSpPr>
          <p:cNvPr id="3" name="Freeform 2">
            <a:extLst>
              <a:ext uri="{FF2B5EF4-FFF2-40B4-BE49-F238E27FC236}">
                <a16:creationId xmlns:a16="http://schemas.microsoft.com/office/drawing/2014/main" id="{6AB48F04-5A5E-3ED7-3657-E144B2D8DE6E}"/>
              </a:ext>
            </a:extLst>
          </p:cNvPr>
          <p:cNvSpPr/>
          <p:nvPr userDrawn="1"/>
        </p:nvSpPr>
        <p:spPr>
          <a:xfrm rot="16200000">
            <a:off x="8933529" y="132431"/>
            <a:ext cx="3390900" cy="3126041"/>
          </a:xfrm>
          <a:custGeom>
            <a:avLst/>
            <a:gdLst>
              <a:gd name="connsiteX0" fmla="*/ 3390900 w 3390900"/>
              <a:gd name="connsiteY0" fmla="*/ 0 h 3126041"/>
              <a:gd name="connsiteX1" fmla="*/ 3390900 w 3390900"/>
              <a:gd name="connsiteY1" fmla="*/ 3126041 h 3126041"/>
              <a:gd name="connsiteX2" fmla="*/ 0 w 3390900"/>
              <a:gd name="connsiteY2" fmla="*/ 3126041 h 3126041"/>
              <a:gd name="connsiteX3" fmla="*/ 0 w 3390900"/>
              <a:gd name="connsiteY3" fmla="*/ 3113716 h 3126041"/>
              <a:gd name="connsiteX4" fmla="*/ 277145 w 3390900"/>
              <a:gd name="connsiteY4" fmla="*/ 3113716 h 3126041"/>
              <a:gd name="connsiteX5" fmla="*/ 3386849 w 3390900"/>
              <a:gd name="connsiteY5" fmla="*/ 160193 h 3126041"/>
              <a:gd name="connsiteX6" fmla="*/ 3390900 w 3390900"/>
              <a:gd name="connsiteY6" fmla="*/ 0 h 3126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90900" h="3126041">
                <a:moveTo>
                  <a:pt x="3390900" y="0"/>
                </a:moveTo>
                <a:lnTo>
                  <a:pt x="3390900" y="3126041"/>
                </a:lnTo>
                <a:lnTo>
                  <a:pt x="0" y="3126041"/>
                </a:lnTo>
                <a:lnTo>
                  <a:pt x="0" y="3113716"/>
                </a:lnTo>
                <a:lnTo>
                  <a:pt x="277145" y="3113716"/>
                </a:lnTo>
                <a:cubicBezTo>
                  <a:pt x="1943085" y="3113716"/>
                  <a:pt x="3303454" y="1805408"/>
                  <a:pt x="3386849" y="160193"/>
                </a:cubicBezTo>
                <a:lnTo>
                  <a:pt x="3390900" y="0"/>
                </a:lnTo>
                <a:close/>
              </a:path>
            </a:pathLst>
          </a:custGeom>
          <a:gradFill flip="none" rotWithShape="1">
            <a:gsLst>
              <a:gs pos="0">
                <a:schemeClr val="accent6"/>
              </a:gs>
              <a:gs pos="100000">
                <a:schemeClr val="accent5"/>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97453663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 Copy + Imag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70D4369-3207-DD40-A239-E6D9E9FB858C}"/>
              </a:ext>
            </a:extLst>
          </p:cNvPr>
          <p:cNvSpPr/>
          <p:nvPr userDrawn="1"/>
        </p:nvSpPr>
        <p:spPr>
          <a:xfrm>
            <a:off x="317501" y="314325"/>
            <a:ext cx="6248400" cy="3993502"/>
          </a:xfrm>
          <a:prstGeom prst="rect">
            <a:avLst/>
          </a:prstGeom>
          <a:gradFill flip="none" rotWithShape="1">
            <a:gsLst>
              <a:gs pos="0">
                <a:schemeClr val="accent6"/>
              </a:gs>
              <a:gs pos="100000">
                <a:schemeClr val="accent5"/>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EE9158C7-36C8-414F-887F-46DC13D5B18B}"/>
              </a:ext>
            </a:extLst>
          </p:cNvPr>
          <p:cNvSpPr>
            <a:spLocks noGrp="1"/>
          </p:cNvSpPr>
          <p:nvPr>
            <p:ph type="pic" sz="quarter" idx="11"/>
          </p:nvPr>
        </p:nvSpPr>
        <p:spPr>
          <a:xfrm>
            <a:off x="0" y="0"/>
            <a:ext cx="6248400" cy="3993502"/>
          </a:xfrm>
          <a:prstGeom prst="rect">
            <a:avLst/>
          </a:prstGeom>
          <a:solidFill>
            <a:schemeClr val="bg2"/>
          </a:solidFill>
        </p:spPr>
        <p:txBody>
          <a:bodyPr/>
          <a:lstStyle/>
          <a:p>
            <a:endParaRPr lang="en-US"/>
          </a:p>
        </p:txBody>
      </p:sp>
      <p:sp>
        <p:nvSpPr>
          <p:cNvPr id="36" name="Text Placeholder 34">
            <a:extLst>
              <a:ext uri="{FF2B5EF4-FFF2-40B4-BE49-F238E27FC236}">
                <a16:creationId xmlns:a16="http://schemas.microsoft.com/office/drawing/2014/main" id="{E2A7490D-5C5B-F340-A46C-7D7B4EE6F15B}"/>
              </a:ext>
            </a:extLst>
          </p:cNvPr>
          <p:cNvSpPr>
            <a:spLocks noGrp="1"/>
          </p:cNvSpPr>
          <p:nvPr>
            <p:ph type="body" sz="quarter" idx="10" hasCustomPrompt="1"/>
          </p:nvPr>
        </p:nvSpPr>
        <p:spPr>
          <a:xfrm>
            <a:off x="6941719" y="783770"/>
            <a:ext cx="4617260" cy="5281127"/>
          </a:xfrm>
          <a:prstGeom prst="rect">
            <a:avLst/>
          </a:prstGeom>
        </p:spPr>
        <p:txBody>
          <a:bodyPr lIns="0" tIns="0" rIns="0" bIns="0">
            <a:normAutofit/>
          </a:bodyPr>
          <a:lstStyle>
            <a:lvl1pPr marL="0" indent="0">
              <a:lnSpc>
                <a:spcPct val="100000"/>
              </a:lnSpc>
              <a:buNone/>
              <a:defRPr sz="1600">
                <a:solidFill>
                  <a:schemeClr val="tx1"/>
                </a:solidFill>
              </a:defRPr>
            </a:lvl1pPr>
          </a:lstStyle>
          <a:p>
            <a:pPr lvl="0"/>
            <a:r>
              <a:rPr lang="en-US"/>
              <a:t>Body copy</a:t>
            </a:r>
          </a:p>
        </p:txBody>
      </p:sp>
      <p:sp>
        <p:nvSpPr>
          <p:cNvPr id="14" name="Text Placeholder 6">
            <a:extLst>
              <a:ext uri="{FF2B5EF4-FFF2-40B4-BE49-F238E27FC236}">
                <a16:creationId xmlns:a16="http://schemas.microsoft.com/office/drawing/2014/main" id="{024ABE0B-A8A6-0C46-ABF6-04D85DA9811F}"/>
              </a:ext>
            </a:extLst>
          </p:cNvPr>
          <p:cNvSpPr>
            <a:spLocks noGrp="1"/>
          </p:cNvSpPr>
          <p:nvPr>
            <p:ph type="body" sz="quarter" idx="12" hasCustomPrompt="1"/>
          </p:nvPr>
        </p:nvSpPr>
        <p:spPr>
          <a:xfrm>
            <a:off x="633021" y="4640813"/>
            <a:ext cx="5296292" cy="1424084"/>
          </a:xfrm>
          <a:prstGeom prst="rect">
            <a:avLst/>
          </a:prstGeom>
        </p:spPr>
        <p:txBody>
          <a:bodyPr lIns="0" tIns="0" rIns="0" bIns="0"/>
          <a:lstStyle>
            <a:lvl1pPr marL="0" indent="0">
              <a:buNone/>
              <a:defRPr sz="3600" b="1" i="0">
                <a:solidFill>
                  <a:schemeClr val="accent1"/>
                </a:solidFill>
                <a:latin typeface="+mj-lt"/>
              </a:defRPr>
            </a:lvl1pPr>
          </a:lstStyle>
          <a:p>
            <a:pPr lvl="0"/>
            <a:r>
              <a:rPr lang="en-US" dirty="0"/>
              <a:t>Slide Title Goes Here</a:t>
            </a:r>
          </a:p>
        </p:txBody>
      </p:sp>
      <p:sp>
        <p:nvSpPr>
          <p:cNvPr id="2" name="Slide Number Placeholder 10">
            <a:extLst>
              <a:ext uri="{FF2B5EF4-FFF2-40B4-BE49-F238E27FC236}">
                <a16:creationId xmlns:a16="http://schemas.microsoft.com/office/drawing/2014/main" id="{F008F9DC-FBCA-19D5-D8FF-5E6919758CCB}"/>
              </a:ext>
            </a:extLst>
          </p:cNvPr>
          <p:cNvSpPr>
            <a:spLocks noGrp="1"/>
          </p:cNvSpPr>
          <p:nvPr>
            <p:ph type="sldNum" sz="quarter" idx="4"/>
          </p:nvPr>
        </p:nvSpPr>
        <p:spPr>
          <a:xfrm>
            <a:off x="9103593" y="6356350"/>
            <a:ext cx="2743200" cy="365125"/>
          </a:xfrm>
          <a:prstGeom prst="rect">
            <a:avLst/>
          </a:prstGeom>
        </p:spPr>
        <p:txBody>
          <a:bodyPr vert="horz" lIns="91440" tIns="45720" rIns="91440" bIns="45720" rtlCol="0" anchor="ctr"/>
          <a:lstStyle>
            <a:lvl1pPr algn="r">
              <a:defRPr sz="800">
                <a:solidFill>
                  <a:schemeClr val="tx1"/>
                </a:solidFill>
              </a:defRPr>
            </a:lvl1pPr>
          </a:lstStyle>
          <a:p>
            <a:fld id="{F558DD19-4C6A-874C-91EF-826192D6D935}" type="slidenum">
              <a:rPr lang="en-US" smtClean="0"/>
              <a:pPr/>
              <a:t>‹#›</a:t>
            </a:fld>
            <a:endParaRPr lang="en-US" dirty="0"/>
          </a:p>
        </p:txBody>
      </p:sp>
    </p:spTree>
    <p:extLst>
      <p:ext uri="{BB962C8B-B14F-4D97-AF65-F5344CB8AC3E}">
        <p14:creationId xmlns:p14="http://schemas.microsoft.com/office/powerpoint/2010/main" val="46864657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Quote Slide">
    <p:bg>
      <p:bgPr>
        <a:solidFill>
          <a:schemeClr val="bg1"/>
        </a:solidFill>
        <a:effectLst/>
      </p:bgPr>
    </p:bg>
    <p:spTree>
      <p:nvGrpSpPr>
        <p:cNvPr id="1" name=""/>
        <p:cNvGrpSpPr/>
        <p:nvPr/>
      </p:nvGrpSpPr>
      <p:grpSpPr>
        <a:xfrm>
          <a:off x="0" y="0"/>
          <a:ext cx="0" cy="0"/>
          <a:chOff x="0" y="0"/>
          <a:chExt cx="0" cy="0"/>
        </a:xfrm>
      </p:grpSpPr>
      <p:sp>
        <p:nvSpPr>
          <p:cNvPr id="3" name="Round Single Corner Rectangle 2">
            <a:extLst>
              <a:ext uri="{FF2B5EF4-FFF2-40B4-BE49-F238E27FC236}">
                <a16:creationId xmlns:a16="http://schemas.microsoft.com/office/drawing/2014/main" id="{942F5101-EA7E-94A8-BA82-5677A2F21A7A}"/>
              </a:ext>
            </a:extLst>
          </p:cNvPr>
          <p:cNvSpPr/>
          <p:nvPr userDrawn="1"/>
        </p:nvSpPr>
        <p:spPr>
          <a:xfrm>
            <a:off x="0" y="0"/>
            <a:ext cx="12192000" cy="6227511"/>
          </a:xfrm>
          <a:prstGeom prst="round1Rect">
            <a:avLst>
              <a:gd name="adj" fmla="val 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4E6D040C-2677-DF3C-6648-04503352134D}"/>
              </a:ext>
            </a:extLst>
          </p:cNvPr>
          <p:cNvGrpSpPr>
            <a:grpSpLocks noChangeAspect="1"/>
          </p:cNvGrpSpPr>
          <p:nvPr userDrawn="1"/>
        </p:nvGrpSpPr>
        <p:grpSpPr>
          <a:xfrm rot="1800000">
            <a:off x="631376" y="269213"/>
            <a:ext cx="5965137" cy="5407958"/>
            <a:chOff x="2779076" y="420894"/>
            <a:chExt cx="6633846" cy="6014209"/>
          </a:xfrm>
          <a:gradFill flip="none" rotWithShape="1">
            <a:gsLst>
              <a:gs pos="0">
                <a:schemeClr val="tx2"/>
              </a:gs>
              <a:gs pos="100000">
                <a:schemeClr val="accent4"/>
              </a:gs>
            </a:gsLst>
            <a:lin ang="5400000" scaled="0"/>
            <a:tileRect/>
          </a:gradFill>
        </p:grpSpPr>
        <p:sp>
          <p:nvSpPr>
            <p:cNvPr id="18" name="Freeform 17">
              <a:extLst>
                <a:ext uri="{FF2B5EF4-FFF2-40B4-BE49-F238E27FC236}">
                  <a16:creationId xmlns:a16="http://schemas.microsoft.com/office/drawing/2014/main" id="{32CC92A9-5F60-AA32-37FC-779599956911}"/>
                </a:ext>
              </a:extLst>
            </p:cNvPr>
            <p:cNvSpPr/>
            <p:nvPr/>
          </p:nvSpPr>
          <p:spPr>
            <a:xfrm>
              <a:off x="2779076" y="420894"/>
              <a:ext cx="3676409" cy="6014209"/>
            </a:xfrm>
            <a:custGeom>
              <a:avLst/>
              <a:gdLst>
                <a:gd name="connsiteX0" fmla="*/ 1389708 w 3676409"/>
                <a:gd name="connsiteY0" fmla="*/ 6014129 h 6014209"/>
                <a:gd name="connsiteX1" fmla="*/ 1973144 w 3676409"/>
                <a:gd name="connsiteY1" fmla="*/ 5311883 h 6014209"/>
                <a:gd name="connsiteX2" fmla="*/ 2506822 w 3676409"/>
                <a:gd name="connsiteY2" fmla="*/ 4568600 h 6014209"/>
                <a:gd name="connsiteX3" fmla="*/ 1824110 w 3676409"/>
                <a:gd name="connsiteY3" fmla="*/ 3318033 h 6014209"/>
                <a:gd name="connsiteX4" fmla="*/ 3314447 w 3676409"/>
                <a:gd name="connsiteY4" fmla="*/ 1823324 h 6014209"/>
                <a:gd name="connsiteX5" fmla="*/ 3676409 w 3676409"/>
                <a:gd name="connsiteY5" fmla="*/ 1867155 h 6014209"/>
                <a:gd name="connsiteX6" fmla="*/ 3673294 w 3676409"/>
                <a:gd name="connsiteY6" fmla="*/ 19087 h 6014209"/>
                <a:gd name="connsiteX7" fmla="*/ 3311332 w 3676409"/>
                <a:gd name="connsiteY7" fmla="*/ 6 h 6014209"/>
                <a:gd name="connsiteX8" fmla="*/ 5 w 3676409"/>
                <a:gd name="connsiteY8" fmla="*/ 3321147 h 6014209"/>
                <a:gd name="connsiteX9" fmla="*/ 1389628 w 3676409"/>
                <a:gd name="connsiteY9" fmla="*/ 6014209 h 6014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76409" h="6014209">
                  <a:moveTo>
                    <a:pt x="1389708" y="6014129"/>
                  </a:moveTo>
                  <a:cubicBezTo>
                    <a:pt x="1585784" y="5781404"/>
                    <a:pt x="1782020" y="5548759"/>
                    <a:pt x="1973144" y="5311883"/>
                  </a:cubicBezTo>
                  <a:cubicBezTo>
                    <a:pt x="2159396" y="5081074"/>
                    <a:pt x="2403313" y="4852261"/>
                    <a:pt x="2506822" y="4568600"/>
                  </a:cubicBezTo>
                  <a:cubicBezTo>
                    <a:pt x="2096859" y="4303222"/>
                    <a:pt x="1824989" y="3842642"/>
                    <a:pt x="1824110" y="3318033"/>
                  </a:cubicBezTo>
                  <a:cubicBezTo>
                    <a:pt x="1822753" y="2493875"/>
                    <a:pt x="2489970" y="1824681"/>
                    <a:pt x="3314447" y="1823324"/>
                  </a:cubicBezTo>
                  <a:cubicBezTo>
                    <a:pt x="3439281" y="1823085"/>
                    <a:pt x="3560441" y="1838413"/>
                    <a:pt x="3676409" y="1867155"/>
                  </a:cubicBezTo>
                  <a:lnTo>
                    <a:pt x="3673294" y="19087"/>
                  </a:lnTo>
                  <a:cubicBezTo>
                    <a:pt x="3554371" y="6393"/>
                    <a:pt x="3433690" y="-233"/>
                    <a:pt x="3311332" y="6"/>
                  </a:cubicBezTo>
                  <a:cubicBezTo>
                    <a:pt x="1479480" y="3120"/>
                    <a:pt x="-3030" y="1490005"/>
                    <a:pt x="5" y="3321147"/>
                  </a:cubicBezTo>
                  <a:cubicBezTo>
                    <a:pt x="1842" y="4431839"/>
                    <a:pt x="549976" y="5413915"/>
                    <a:pt x="1389628" y="6014209"/>
                  </a:cubicBezTo>
                  <a:close/>
                </a:path>
              </a:pathLst>
            </a:custGeom>
            <a:grpFill/>
            <a:ln w="0"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AFA17684-5890-D956-3C10-C88DAD12434C}"/>
                </a:ext>
              </a:extLst>
            </p:cNvPr>
            <p:cNvSpPr/>
            <p:nvPr/>
          </p:nvSpPr>
          <p:spPr>
            <a:xfrm>
              <a:off x="7081571" y="1963671"/>
              <a:ext cx="2331351" cy="4267288"/>
            </a:xfrm>
            <a:custGeom>
              <a:avLst/>
              <a:gdLst>
                <a:gd name="connsiteX0" fmla="*/ 0 w 2331351"/>
                <a:gd name="connsiteY0" fmla="*/ 2892974 h 4267288"/>
                <a:gd name="connsiteX1" fmla="*/ 25078 w 2331351"/>
                <a:gd name="connsiteY1" fmla="*/ 2914530 h 4267288"/>
                <a:gd name="connsiteX2" fmla="*/ 947155 w 2331351"/>
                <a:gd name="connsiteY2" fmla="*/ 3977321 h 4267288"/>
                <a:gd name="connsiteX3" fmla="*/ 1199218 w 2331351"/>
                <a:gd name="connsiteY3" fmla="*/ 4267289 h 4267288"/>
                <a:gd name="connsiteX4" fmla="*/ 2331347 w 2331351"/>
                <a:gd name="connsiteY4" fmla="*/ 1767113 h 4267288"/>
                <a:gd name="connsiteX5" fmla="*/ 1817716 w 2331351"/>
                <a:gd name="connsiteY5" fmla="*/ 0 h 4267288"/>
                <a:gd name="connsiteX6" fmla="*/ 472419 w 2331351"/>
                <a:gd name="connsiteY6" fmla="*/ 1451597 h 4267288"/>
                <a:gd name="connsiteX7" fmla="*/ 507321 w 2331351"/>
                <a:gd name="connsiteY7" fmla="*/ 1770226 h 4267288"/>
                <a:gd name="connsiteX8" fmla="*/ 79 w 2331351"/>
                <a:gd name="connsiteY8" fmla="*/ 2893054 h 4267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31351" h="4267288">
                  <a:moveTo>
                    <a:pt x="0" y="2892974"/>
                  </a:moveTo>
                  <a:cubicBezTo>
                    <a:pt x="8625" y="2898643"/>
                    <a:pt x="17091" y="2905668"/>
                    <a:pt x="25078" y="2914530"/>
                  </a:cubicBezTo>
                  <a:cubicBezTo>
                    <a:pt x="339998" y="3262221"/>
                    <a:pt x="642618" y="3620609"/>
                    <a:pt x="947155" y="3977321"/>
                  </a:cubicBezTo>
                  <a:cubicBezTo>
                    <a:pt x="1030457" y="4074881"/>
                    <a:pt x="1114638" y="4171325"/>
                    <a:pt x="1199218" y="4267289"/>
                  </a:cubicBezTo>
                  <a:cubicBezTo>
                    <a:pt x="1894549" y="3658292"/>
                    <a:pt x="2333025" y="2763718"/>
                    <a:pt x="2331347" y="1767113"/>
                  </a:cubicBezTo>
                  <a:cubicBezTo>
                    <a:pt x="2330229" y="1117080"/>
                    <a:pt x="2141980" y="511196"/>
                    <a:pt x="1817716" y="0"/>
                  </a:cubicBezTo>
                  <a:lnTo>
                    <a:pt x="472419" y="1451597"/>
                  </a:lnTo>
                  <a:cubicBezTo>
                    <a:pt x="494942" y="1554267"/>
                    <a:pt x="507082" y="1660770"/>
                    <a:pt x="507321" y="1770226"/>
                  </a:cubicBezTo>
                  <a:cubicBezTo>
                    <a:pt x="508040" y="2217553"/>
                    <a:pt x="311565" y="2618974"/>
                    <a:pt x="79" y="2893054"/>
                  </a:cubicBezTo>
                  <a:close/>
                </a:path>
              </a:pathLst>
            </a:custGeom>
            <a:grpFill/>
            <a:ln w="0" cap="flat">
              <a:noFill/>
              <a:prstDash val="solid"/>
              <a:miter/>
            </a:ln>
          </p:spPr>
          <p:txBody>
            <a:bodyPr rtlCol="0" anchor="ctr"/>
            <a:lstStyle/>
            <a:p>
              <a:endParaRPr lang="en-US"/>
            </a:p>
          </p:txBody>
        </p:sp>
      </p:grpSp>
      <p:sp>
        <p:nvSpPr>
          <p:cNvPr id="6" name="Oval Callout 5">
            <a:extLst>
              <a:ext uri="{FF2B5EF4-FFF2-40B4-BE49-F238E27FC236}">
                <a16:creationId xmlns:a16="http://schemas.microsoft.com/office/drawing/2014/main" id="{CCD60B64-8024-D3FF-4B40-C89DE8C5A616}"/>
              </a:ext>
            </a:extLst>
          </p:cNvPr>
          <p:cNvSpPr/>
          <p:nvPr userDrawn="1"/>
        </p:nvSpPr>
        <p:spPr>
          <a:xfrm>
            <a:off x="919549" y="678160"/>
            <a:ext cx="5083990" cy="4871191"/>
          </a:xfrm>
          <a:prstGeom prst="wedgeEllipseCallout">
            <a:avLst>
              <a:gd name="adj1" fmla="val -50245"/>
              <a:gd name="adj2" fmla="val 4959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a:extLst>
              <a:ext uri="{FF2B5EF4-FFF2-40B4-BE49-F238E27FC236}">
                <a16:creationId xmlns:a16="http://schemas.microsoft.com/office/drawing/2014/main" id="{D9FF435B-1E42-B742-B8BC-6F8C5174C77B}"/>
              </a:ext>
            </a:extLst>
          </p:cNvPr>
          <p:cNvSpPr>
            <a:spLocks noGrp="1"/>
          </p:cNvSpPr>
          <p:nvPr>
            <p:ph type="title" hasCustomPrompt="1"/>
          </p:nvPr>
        </p:nvSpPr>
        <p:spPr>
          <a:xfrm>
            <a:off x="1892789" y="1624263"/>
            <a:ext cx="3137512" cy="2496879"/>
          </a:xfrm>
          <a:prstGeom prst="rect">
            <a:avLst/>
          </a:prstGeom>
        </p:spPr>
        <p:txBody>
          <a:bodyPr/>
          <a:lstStyle>
            <a:lvl1pPr>
              <a:lnSpc>
                <a:spcPct val="100000"/>
              </a:lnSpc>
              <a:defRPr sz="4000" b="1" i="0">
                <a:solidFill>
                  <a:schemeClr val="tx1"/>
                </a:solidFill>
                <a:latin typeface="+mj-lt"/>
              </a:defRPr>
            </a:lvl1pPr>
          </a:lstStyle>
          <a:p>
            <a:r>
              <a:rPr lang="en-US" dirty="0"/>
              <a:t>Quote goes here</a:t>
            </a:r>
          </a:p>
        </p:txBody>
      </p:sp>
      <p:sp>
        <p:nvSpPr>
          <p:cNvPr id="23" name="Text Placeholder 21">
            <a:extLst>
              <a:ext uri="{FF2B5EF4-FFF2-40B4-BE49-F238E27FC236}">
                <a16:creationId xmlns:a16="http://schemas.microsoft.com/office/drawing/2014/main" id="{3CCD0FFA-A057-9B46-B58A-66B3EA5AB35B}"/>
              </a:ext>
            </a:extLst>
          </p:cNvPr>
          <p:cNvSpPr>
            <a:spLocks noGrp="1"/>
          </p:cNvSpPr>
          <p:nvPr>
            <p:ph type="body" sz="quarter" idx="10" hasCustomPrompt="1"/>
          </p:nvPr>
        </p:nvSpPr>
        <p:spPr>
          <a:xfrm>
            <a:off x="1892789" y="4367793"/>
            <a:ext cx="3137512" cy="396863"/>
          </a:xfrm>
          <a:prstGeom prst="rect">
            <a:avLst/>
          </a:prstGeom>
        </p:spPr>
        <p:txBody>
          <a:bodyPr/>
          <a:lstStyle>
            <a:lvl1pPr marL="0" indent="0">
              <a:buNone/>
              <a:defRPr sz="1500" b="1" spc="1200" baseline="0">
                <a:solidFill>
                  <a:schemeClr val="tx2"/>
                </a:solidFill>
              </a:defRPr>
            </a:lvl1pPr>
            <a:lvl3pPr marL="914400" indent="0">
              <a:buNone/>
              <a:defRPr/>
            </a:lvl3pPr>
          </a:lstStyle>
          <a:p>
            <a:pPr lvl="0"/>
            <a:r>
              <a:rPr lang="en-US" dirty="0"/>
              <a:t>NAME HERE</a:t>
            </a:r>
          </a:p>
        </p:txBody>
      </p:sp>
      <p:sp>
        <p:nvSpPr>
          <p:cNvPr id="13" name="TextBox 12">
            <a:extLst>
              <a:ext uri="{FF2B5EF4-FFF2-40B4-BE49-F238E27FC236}">
                <a16:creationId xmlns:a16="http://schemas.microsoft.com/office/drawing/2014/main" id="{E0D07487-801A-5C41-92E5-754894BFE34D}"/>
              </a:ext>
            </a:extLst>
          </p:cNvPr>
          <p:cNvSpPr txBox="1"/>
          <p:nvPr userDrawn="1"/>
        </p:nvSpPr>
        <p:spPr>
          <a:xfrm>
            <a:off x="1892061" y="822909"/>
            <a:ext cx="4203939" cy="1538883"/>
          </a:xfrm>
          <a:prstGeom prst="rect">
            <a:avLst/>
          </a:prstGeom>
          <a:noFill/>
        </p:spPr>
        <p:txBody>
          <a:bodyPr wrap="square" lIns="0" tIns="0" rIns="0" bIns="0" rtlCol="0">
            <a:spAutoFit/>
          </a:bodyPr>
          <a:lstStyle/>
          <a:p>
            <a:pPr algn="l"/>
            <a:r>
              <a:rPr lang="en-US" sz="10000" b="1">
                <a:solidFill>
                  <a:schemeClr val="accent4"/>
                </a:solidFill>
              </a:rPr>
              <a:t>“</a:t>
            </a:r>
          </a:p>
        </p:txBody>
      </p:sp>
      <p:sp>
        <p:nvSpPr>
          <p:cNvPr id="12" name="Picture Placeholder 11">
            <a:extLst>
              <a:ext uri="{FF2B5EF4-FFF2-40B4-BE49-F238E27FC236}">
                <a16:creationId xmlns:a16="http://schemas.microsoft.com/office/drawing/2014/main" id="{7964E8D0-31DC-DDB8-3B3E-46EAFDFAF7A9}"/>
              </a:ext>
            </a:extLst>
          </p:cNvPr>
          <p:cNvSpPr>
            <a:spLocks noGrp="1"/>
          </p:cNvSpPr>
          <p:nvPr>
            <p:ph type="pic" sz="quarter" idx="11"/>
          </p:nvPr>
        </p:nvSpPr>
        <p:spPr>
          <a:xfrm>
            <a:off x="6923088" y="1"/>
            <a:ext cx="5268912" cy="6858000"/>
          </a:xfrm>
          <a:solidFill>
            <a:schemeClr val="tx2">
              <a:lumMod val="20000"/>
              <a:lumOff val="80000"/>
              <a:alpha val="50104"/>
            </a:schemeClr>
          </a:solidFill>
        </p:spPr>
        <p:txBody>
          <a:bodyPr anchor="ctr"/>
          <a:lstStyle>
            <a:lvl1pPr algn="ctr">
              <a:defRPr>
                <a:solidFill>
                  <a:schemeClr val="bg1"/>
                </a:solidFill>
              </a:defRPr>
            </a:lvl1pPr>
          </a:lstStyle>
          <a:p>
            <a:endParaRPr lang="en-US"/>
          </a:p>
        </p:txBody>
      </p:sp>
      <p:sp>
        <p:nvSpPr>
          <p:cNvPr id="2" name="Slide Number Placeholder 10">
            <a:extLst>
              <a:ext uri="{FF2B5EF4-FFF2-40B4-BE49-F238E27FC236}">
                <a16:creationId xmlns:a16="http://schemas.microsoft.com/office/drawing/2014/main" id="{3E1DC663-5EF3-DF09-F66F-A60DB8BC9331}"/>
              </a:ext>
            </a:extLst>
          </p:cNvPr>
          <p:cNvSpPr>
            <a:spLocks noGrp="1"/>
          </p:cNvSpPr>
          <p:nvPr>
            <p:ph type="sldNum" sz="quarter" idx="4"/>
          </p:nvPr>
        </p:nvSpPr>
        <p:spPr>
          <a:xfrm>
            <a:off x="9103593" y="6356350"/>
            <a:ext cx="2743200" cy="365125"/>
          </a:xfrm>
          <a:prstGeom prst="rect">
            <a:avLst/>
          </a:prstGeom>
        </p:spPr>
        <p:txBody>
          <a:bodyPr vert="horz" lIns="91440" tIns="45720" rIns="91440" bIns="45720" rtlCol="0" anchor="ctr"/>
          <a:lstStyle>
            <a:lvl1pPr algn="r">
              <a:defRPr sz="800">
                <a:solidFill>
                  <a:schemeClr val="tx1"/>
                </a:solidFill>
              </a:defRPr>
            </a:lvl1pPr>
          </a:lstStyle>
          <a:p>
            <a:fld id="{F558DD19-4C6A-874C-91EF-826192D6D935}" type="slidenum">
              <a:rPr lang="en-US" smtClean="0"/>
              <a:pPr/>
              <a:t>‹#›</a:t>
            </a:fld>
            <a:endParaRPr lang="en-US" dirty="0"/>
          </a:p>
        </p:txBody>
      </p:sp>
    </p:spTree>
    <p:extLst>
      <p:ext uri="{BB962C8B-B14F-4D97-AF65-F5344CB8AC3E}">
        <p14:creationId xmlns:p14="http://schemas.microsoft.com/office/powerpoint/2010/main" val="172455878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Four Column Layout + Image">
    <p:spTree>
      <p:nvGrpSpPr>
        <p:cNvPr id="1" name=""/>
        <p:cNvGrpSpPr/>
        <p:nvPr/>
      </p:nvGrpSpPr>
      <p:grpSpPr>
        <a:xfrm>
          <a:off x="0" y="0"/>
          <a:ext cx="0" cy="0"/>
          <a:chOff x="0" y="0"/>
          <a:chExt cx="0" cy="0"/>
        </a:xfrm>
      </p:grpSpPr>
      <p:sp>
        <p:nvSpPr>
          <p:cNvPr id="15" name="Freeform 14">
            <a:extLst>
              <a:ext uri="{FF2B5EF4-FFF2-40B4-BE49-F238E27FC236}">
                <a16:creationId xmlns:a16="http://schemas.microsoft.com/office/drawing/2014/main" id="{5073BEC6-E467-FDEC-12F2-F7AB229C0AE5}"/>
              </a:ext>
            </a:extLst>
          </p:cNvPr>
          <p:cNvSpPr/>
          <p:nvPr userDrawn="1"/>
        </p:nvSpPr>
        <p:spPr>
          <a:xfrm rot="16200000">
            <a:off x="8933529" y="132430"/>
            <a:ext cx="3390900" cy="3126041"/>
          </a:xfrm>
          <a:custGeom>
            <a:avLst/>
            <a:gdLst>
              <a:gd name="connsiteX0" fmla="*/ 3390900 w 3390900"/>
              <a:gd name="connsiteY0" fmla="*/ 0 h 3126041"/>
              <a:gd name="connsiteX1" fmla="*/ 3390900 w 3390900"/>
              <a:gd name="connsiteY1" fmla="*/ 3126041 h 3126041"/>
              <a:gd name="connsiteX2" fmla="*/ 0 w 3390900"/>
              <a:gd name="connsiteY2" fmla="*/ 3126041 h 3126041"/>
              <a:gd name="connsiteX3" fmla="*/ 0 w 3390900"/>
              <a:gd name="connsiteY3" fmla="*/ 3113716 h 3126041"/>
              <a:gd name="connsiteX4" fmla="*/ 277145 w 3390900"/>
              <a:gd name="connsiteY4" fmla="*/ 3113716 h 3126041"/>
              <a:gd name="connsiteX5" fmla="*/ 3386849 w 3390900"/>
              <a:gd name="connsiteY5" fmla="*/ 160193 h 3126041"/>
              <a:gd name="connsiteX6" fmla="*/ 3390900 w 3390900"/>
              <a:gd name="connsiteY6" fmla="*/ 0 h 3126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90900" h="3126041">
                <a:moveTo>
                  <a:pt x="3390900" y="0"/>
                </a:moveTo>
                <a:lnTo>
                  <a:pt x="3390900" y="3126041"/>
                </a:lnTo>
                <a:lnTo>
                  <a:pt x="0" y="3126041"/>
                </a:lnTo>
                <a:lnTo>
                  <a:pt x="0" y="3113716"/>
                </a:lnTo>
                <a:lnTo>
                  <a:pt x="277145" y="3113716"/>
                </a:lnTo>
                <a:cubicBezTo>
                  <a:pt x="1943085" y="3113716"/>
                  <a:pt x="3303454" y="1805408"/>
                  <a:pt x="3386849" y="160193"/>
                </a:cubicBezTo>
                <a:lnTo>
                  <a:pt x="3390900" y="0"/>
                </a:lnTo>
                <a:close/>
              </a:path>
            </a:pathLst>
          </a:custGeom>
          <a:gradFill flip="none" rotWithShape="1">
            <a:gsLst>
              <a:gs pos="23000">
                <a:schemeClr val="tx2"/>
              </a:gs>
              <a:gs pos="100000">
                <a:schemeClr val="accent4"/>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Round Single Corner Rectangle 1">
            <a:extLst>
              <a:ext uri="{FF2B5EF4-FFF2-40B4-BE49-F238E27FC236}">
                <a16:creationId xmlns:a16="http://schemas.microsoft.com/office/drawing/2014/main" id="{3AC89815-8DB3-39A9-3363-A9A6B330777B}"/>
              </a:ext>
            </a:extLst>
          </p:cNvPr>
          <p:cNvSpPr/>
          <p:nvPr userDrawn="1"/>
        </p:nvSpPr>
        <p:spPr>
          <a:xfrm>
            <a:off x="0" y="0"/>
            <a:ext cx="12192000" cy="6227511"/>
          </a:xfrm>
          <a:prstGeom prst="round1Rect">
            <a:avLst>
              <a:gd name="adj" fmla="val 44945"/>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 Placeholder 23">
            <a:extLst>
              <a:ext uri="{FF2B5EF4-FFF2-40B4-BE49-F238E27FC236}">
                <a16:creationId xmlns:a16="http://schemas.microsoft.com/office/drawing/2014/main" id="{820D2601-34B7-6947-87BC-876C80CB1C83}"/>
              </a:ext>
            </a:extLst>
          </p:cNvPr>
          <p:cNvSpPr>
            <a:spLocks noGrp="1"/>
          </p:cNvSpPr>
          <p:nvPr>
            <p:ph type="body" sz="quarter" idx="10" hasCustomPrompt="1"/>
          </p:nvPr>
        </p:nvSpPr>
        <p:spPr>
          <a:xfrm>
            <a:off x="328641" y="993237"/>
            <a:ext cx="2632047" cy="804330"/>
          </a:xfrm>
          <a:prstGeom prst="rect">
            <a:avLst/>
          </a:prstGeom>
        </p:spPr>
        <p:txBody>
          <a:bodyPr lIns="0" tIns="0" rIns="0" bIns="0" anchor="b"/>
          <a:lstStyle>
            <a:lvl1pPr marL="0" indent="0">
              <a:lnSpc>
                <a:spcPct val="100000"/>
              </a:lnSpc>
              <a:buNone/>
              <a:defRPr sz="2200" b="1">
                <a:solidFill>
                  <a:schemeClr val="tx2"/>
                </a:solidFill>
              </a:defRPr>
            </a:lvl1pPr>
          </a:lstStyle>
          <a:p>
            <a:pPr lvl="0"/>
            <a:r>
              <a:rPr lang="en-US"/>
              <a:t>Header</a:t>
            </a:r>
          </a:p>
        </p:txBody>
      </p:sp>
      <p:sp>
        <p:nvSpPr>
          <p:cNvPr id="27" name="Text Placeholder 23">
            <a:extLst>
              <a:ext uri="{FF2B5EF4-FFF2-40B4-BE49-F238E27FC236}">
                <a16:creationId xmlns:a16="http://schemas.microsoft.com/office/drawing/2014/main" id="{A2EEFEB0-A35A-AC40-9A43-73D2CDF65836}"/>
              </a:ext>
            </a:extLst>
          </p:cNvPr>
          <p:cNvSpPr>
            <a:spLocks noGrp="1"/>
          </p:cNvSpPr>
          <p:nvPr>
            <p:ph type="body" sz="quarter" idx="11" hasCustomPrompt="1"/>
          </p:nvPr>
        </p:nvSpPr>
        <p:spPr>
          <a:xfrm>
            <a:off x="3291297" y="993237"/>
            <a:ext cx="2632047" cy="804330"/>
          </a:xfrm>
          <a:prstGeom prst="rect">
            <a:avLst/>
          </a:prstGeom>
        </p:spPr>
        <p:txBody>
          <a:bodyPr lIns="0" tIns="0" rIns="0" bIns="0" anchor="b"/>
          <a:lstStyle>
            <a:lvl1pPr marL="0" indent="0">
              <a:lnSpc>
                <a:spcPct val="100000"/>
              </a:lnSpc>
              <a:buNone/>
              <a:defRPr sz="2200" b="1">
                <a:solidFill>
                  <a:schemeClr val="tx2"/>
                </a:solidFill>
              </a:defRPr>
            </a:lvl1pPr>
          </a:lstStyle>
          <a:p>
            <a:pPr lvl="0"/>
            <a:r>
              <a:rPr lang="en-US"/>
              <a:t>Header</a:t>
            </a:r>
          </a:p>
        </p:txBody>
      </p:sp>
      <p:sp>
        <p:nvSpPr>
          <p:cNvPr id="28" name="Text Placeholder 23">
            <a:extLst>
              <a:ext uri="{FF2B5EF4-FFF2-40B4-BE49-F238E27FC236}">
                <a16:creationId xmlns:a16="http://schemas.microsoft.com/office/drawing/2014/main" id="{71E9FD46-B5F5-2641-8E15-EE2824170556}"/>
              </a:ext>
            </a:extLst>
          </p:cNvPr>
          <p:cNvSpPr>
            <a:spLocks noGrp="1"/>
          </p:cNvSpPr>
          <p:nvPr>
            <p:ph type="body" sz="quarter" idx="12" hasCustomPrompt="1"/>
          </p:nvPr>
        </p:nvSpPr>
        <p:spPr>
          <a:xfrm>
            <a:off x="6272241" y="993237"/>
            <a:ext cx="2632047" cy="804330"/>
          </a:xfrm>
          <a:prstGeom prst="rect">
            <a:avLst/>
          </a:prstGeom>
        </p:spPr>
        <p:txBody>
          <a:bodyPr lIns="0" tIns="0" rIns="0" bIns="0" anchor="b"/>
          <a:lstStyle>
            <a:lvl1pPr marL="0" indent="0">
              <a:lnSpc>
                <a:spcPct val="100000"/>
              </a:lnSpc>
              <a:buNone/>
              <a:defRPr sz="2200" b="1">
                <a:solidFill>
                  <a:schemeClr val="tx2"/>
                </a:solidFill>
              </a:defRPr>
            </a:lvl1pPr>
          </a:lstStyle>
          <a:p>
            <a:pPr lvl="0"/>
            <a:r>
              <a:rPr lang="en-US"/>
              <a:t>Header</a:t>
            </a:r>
          </a:p>
        </p:txBody>
      </p:sp>
      <p:sp>
        <p:nvSpPr>
          <p:cNvPr id="29" name="Text Placeholder 23">
            <a:extLst>
              <a:ext uri="{FF2B5EF4-FFF2-40B4-BE49-F238E27FC236}">
                <a16:creationId xmlns:a16="http://schemas.microsoft.com/office/drawing/2014/main" id="{D1EA7030-3438-CC42-8EBC-7C3DEA1E6249}"/>
              </a:ext>
            </a:extLst>
          </p:cNvPr>
          <p:cNvSpPr>
            <a:spLocks noGrp="1"/>
          </p:cNvSpPr>
          <p:nvPr>
            <p:ph type="body" sz="quarter" idx="13" hasCustomPrompt="1"/>
          </p:nvPr>
        </p:nvSpPr>
        <p:spPr>
          <a:xfrm>
            <a:off x="9234897" y="993237"/>
            <a:ext cx="2632047" cy="804330"/>
          </a:xfrm>
          <a:prstGeom prst="rect">
            <a:avLst/>
          </a:prstGeom>
        </p:spPr>
        <p:txBody>
          <a:bodyPr lIns="0" tIns="0" rIns="0" bIns="0" anchor="b"/>
          <a:lstStyle>
            <a:lvl1pPr marL="0" indent="0">
              <a:lnSpc>
                <a:spcPct val="100000"/>
              </a:lnSpc>
              <a:buNone/>
              <a:defRPr sz="2200" b="1">
                <a:solidFill>
                  <a:schemeClr val="tx2"/>
                </a:solidFill>
              </a:defRPr>
            </a:lvl1pPr>
          </a:lstStyle>
          <a:p>
            <a:pPr lvl="0"/>
            <a:r>
              <a:rPr lang="en-US"/>
              <a:t>Header</a:t>
            </a:r>
          </a:p>
        </p:txBody>
      </p:sp>
      <p:sp>
        <p:nvSpPr>
          <p:cNvPr id="34" name="Text Placeholder 23">
            <a:extLst>
              <a:ext uri="{FF2B5EF4-FFF2-40B4-BE49-F238E27FC236}">
                <a16:creationId xmlns:a16="http://schemas.microsoft.com/office/drawing/2014/main" id="{98393A21-E889-B04D-B537-DD0836B9F6C4}"/>
              </a:ext>
            </a:extLst>
          </p:cNvPr>
          <p:cNvSpPr>
            <a:spLocks noGrp="1"/>
          </p:cNvSpPr>
          <p:nvPr>
            <p:ph type="body" sz="quarter" idx="14" hasCustomPrompt="1"/>
          </p:nvPr>
        </p:nvSpPr>
        <p:spPr>
          <a:xfrm>
            <a:off x="328641" y="4551177"/>
            <a:ext cx="2632047" cy="1577684"/>
          </a:xfrm>
          <a:prstGeom prst="rect">
            <a:avLst/>
          </a:prstGeom>
        </p:spPr>
        <p:txBody>
          <a:bodyPr lIns="0" tIns="0" rIns="0" bIns="0" anchor="t"/>
          <a:lstStyle>
            <a:lvl1pPr marL="0" indent="0">
              <a:lnSpc>
                <a:spcPct val="100000"/>
              </a:lnSpc>
              <a:buNone/>
              <a:defRPr sz="1400" b="0">
                <a:solidFill>
                  <a:schemeClr val="tx1"/>
                </a:solidFill>
              </a:defRPr>
            </a:lvl1pPr>
          </a:lstStyle>
          <a:p>
            <a:pPr lvl="0"/>
            <a:r>
              <a:rPr lang="en-US"/>
              <a:t>Supporting copy</a:t>
            </a:r>
          </a:p>
        </p:txBody>
      </p:sp>
      <p:sp>
        <p:nvSpPr>
          <p:cNvPr id="35" name="Text Placeholder 23">
            <a:extLst>
              <a:ext uri="{FF2B5EF4-FFF2-40B4-BE49-F238E27FC236}">
                <a16:creationId xmlns:a16="http://schemas.microsoft.com/office/drawing/2014/main" id="{00904D67-DDF6-6B48-9914-6EEF0FE0FF82}"/>
              </a:ext>
            </a:extLst>
          </p:cNvPr>
          <p:cNvSpPr>
            <a:spLocks noGrp="1"/>
          </p:cNvSpPr>
          <p:nvPr>
            <p:ph type="body" sz="quarter" idx="15" hasCustomPrompt="1"/>
          </p:nvPr>
        </p:nvSpPr>
        <p:spPr>
          <a:xfrm>
            <a:off x="3291297" y="4551177"/>
            <a:ext cx="2632047" cy="1577684"/>
          </a:xfrm>
          <a:prstGeom prst="rect">
            <a:avLst/>
          </a:prstGeom>
        </p:spPr>
        <p:txBody>
          <a:bodyPr lIns="0" tIns="0" rIns="0" bIns="0" anchor="t"/>
          <a:lstStyle>
            <a:lvl1pPr marL="0" indent="0">
              <a:lnSpc>
                <a:spcPct val="100000"/>
              </a:lnSpc>
              <a:buNone/>
              <a:defRPr sz="1400" b="0">
                <a:solidFill>
                  <a:schemeClr val="tx1"/>
                </a:solidFill>
              </a:defRPr>
            </a:lvl1pPr>
          </a:lstStyle>
          <a:p>
            <a:pPr lvl="0"/>
            <a:r>
              <a:rPr lang="en-US"/>
              <a:t>Supporting copy</a:t>
            </a:r>
          </a:p>
        </p:txBody>
      </p:sp>
      <p:sp>
        <p:nvSpPr>
          <p:cNvPr id="36" name="Text Placeholder 23">
            <a:extLst>
              <a:ext uri="{FF2B5EF4-FFF2-40B4-BE49-F238E27FC236}">
                <a16:creationId xmlns:a16="http://schemas.microsoft.com/office/drawing/2014/main" id="{BDC992F0-3267-FE4E-9201-4295881E15C5}"/>
              </a:ext>
            </a:extLst>
          </p:cNvPr>
          <p:cNvSpPr>
            <a:spLocks noGrp="1"/>
          </p:cNvSpPr>
          <p:nvPr>
            <p:ph type="body" sz="quarter" idx="16" hasCustomPrompt="1"/>
          </p:nvPr>
        </p:nvSpPr>
        <p:spPr>
          <a:xfrm>
            <a:off x="6272241" y="4551177"/>
            <a:ext cx="2632047" cy="1577684"/>
          </a:xfrm>
          <a:prstGeom prst="rect">
            <a:avLst/>
          </a:prstGeom>
        </p:spPr>
        <p:txBody>
          <a:bodyPr lIns="0" tIns="0" rIns="0" bIns="0" anchor="t"/>
          <a:lstStyle>
            <a:lvl1pPr marL="0" indent="0">
              <a:lnSpc>
                <a:spcPct val="100000"/>
              </a:lnSpc>
              <a:buNone/>
              <a:defRPr sz="1400" b="0">
                <a:solidFill>
                  <a:schemeClr val="tx1"/>
                </a:solidFill>
              </a:defRPr>
            </a:lvl1pPr>
          </a:lstStyle>
          <a:p>
            <a:pPr lvl="0"/>
            <a:r>
              <a:rPr lang="en-US"/>
              <a:t>Supporting copy</a:t>
            </a:r>
          </a:p>
        </p:txBody>
      </p:sp>
      <p:sp>
        <p:nvSpPr>
          <p:cNvPr id="37" name="Text Placeholder 23">
            <a:extLst>
              <a:ext uri="{FF2B5EF4-FFF2-40B4-BE49-F238E27FC236}">
                <a16:creationId xmlns:a16="http://schemas.microsoft.com/office/drawing/2014/main" id="{D61D109A-DA42-654B-9E7F-3648F3B0C17B}"/>
              </a:ext>
            </a:extLst>
          </p:cNvPr>
          <p:cNvSpPr>
            <a:spLocks noGrp="1"/>
          </p:cNvSpPr>
          <p:nvPr>
            <p:ph type="body" sz="quarter" idx="17" hasCustomPrompt="1"/>
          </p:nvPr>
        </p:nvSpPr>
        <p:spPr>
          <a:xfrm>
            <a:off x="9234897" y="4551177"/>
            <a:ext cx="2632047" cy="1577684"/>
          </a:xfrm>
          <a:prstGeom prst="rect">
            <a:avLst/>
          </a:prstGeom>
        </p:spPr>
        <p:txBody>
          <a:bodyPr lIns="0" tIns="0" rIns="0" bIns="0" anchor="t"/>
          <a:lstStyle>
            <a:lvl1pPr marL="0" indent="0">
              <a:lnSpc>
                <a:spcPct val="100000"/>
              </a:lnSpc>
              <a:buNone/>
              <a:defRPr sz="1400" b="0">
                <a:solidFill>
                  <a:schemeClr val="tx1"/>
                </a:solidFill>
              </a:defRPr>
            </a:lvl1pPr>
          </a:lstStyle>
          <a:p>
            <a:pPr lvl="0"/>
            <a:r>
              <a:rPr lang="en-US"/>
              <a:t>Supporting copy</a:t>
            </a:r>
          </a:p>
        </p:txBody>
      </p:sp>
      <p:sp>
        <p:nvSpPr>
          <p:cNvPr id="47" name="Picture Placeholder 38">
            <a:extLst>
              <a:ext uri="{FF2B5EF4-FFF2-40B4-BE49-F238E27FC236}">
                <a16:creationId xmlns:a16="http://schemas.microsoft.com/office/drawing/2014/main" id="{F56C4DB3-21FA-6A42-97A2-7BED17B34FF5}"/>
              </a:ext>
            </a:extLst>
          </p:cNvPr>
          <p:cNvSpPr>
            <a:spLocks noGrp="1"/>
          </p:cNvSpPr>
          <p:nvPr>
            <p:ph type="pic" sz="quarter" idx="18"/>
          </p:nvPr>
        </p:nvSpPr>
        <p:spPr>
          <a:xfrm>
            <a:off x="317500" y="2849627"/>
            <a:ext cx="2643188" cy="1577684"/>
          </a:xfrm>
          <a:prstGeom prst="rect">
            <a:avLst/>
          </a:prstGeom>
          <a:solidFill>
            <a:schemeClr val="bg2"/>
          </a:solidFill>
        </p:spPr>
        <p:txBody>
          <a:bodyPr/>
          <a:lstStyle>
            <a:lvl1pPr marL="0" indent="0">
              <a:buNone/>
              <a:defRPr/>
            </a:lvl1pPr>
          </a:lstStyle>
          <a:p>
            <a:endParaRPr lang="en-US"/>
          </a:p>
        </p:txBody>
      </p:sp>
      <p:sp>
        <p:nvSpPr>
          <p:cNvPr id="48" name="Picture Placeholder 38">
            <a:extLst>
              <a:ext uri="{FF2B5EF4-FFF2-40B4-BE49-F238E27FC236}">
                <a16:creationId xmlns:a16="http://schemas.microsoft.com/office/drawing/2014/main" id="{A33CAE0C-D7B9-F94C-984C-22917ECD8E48}"/>
              </a:ext>
            </a:extLst>
          </p:cNvPr>
          <p:cNvSpPr>
            <a:spLocks noGrp="1"/>
          </p:cNvSpPr>
          <p:nvPr>
            <p:ph type="pic" sz="quarter" idx="19"/>
          </p:nvPr>
        </p:nvSpPr>
        <p:spPr>
          <a:xfrm>
            <a:off x="3305629" y="2849627"/>
            <a:ext cx="2643188" cy="1577684"/>
          </a:xfrm>
          <a:prstGeom prst="rect">
            <a:avLst/>
          </a:prstGeom>
          <a:solidFill>
            <a:schemeClr val="bg2"/>
          </a:solidFill>
        </p:spPr>
        <p:txBody>
          <a:bodyPr/>
          <a:lstStyle>
            <a:lvl1pPr marL="0" indent="0">
              <a:buNone/>
              <a:defRPr/>
            </a:lvl1pPr>
          </a:lstStyle>
          <a:p>
            <a:endParaRPr lang="en-US"/>
          </a:p>
        </p:txBody>
      </p:sp>
      <p:sp>
        <p:nvSpPr>
          <p:cNvPr id="49" name="Picture Placeholder 38">
            <a:extLst>
              <a:ext uri="{FF2B5EF4-FFF2-40B4-BE49-F238E27FC236}">
                <a16:creationId xmlns:a16="http://schemas.microsoft.com/office/drawing/2014/main" id="{E0E90579-910D-AB45-A199-6C64DD706C46}"/>
              </a:ext>
            </a:extLst>
          </p:cNvPr>
          <p:cNvSpPr>
            <a:spLocks noGrp="1"/>
          </p:cNvSpPr>
          <p:nvPr>
            <p:ph type="pic" sz="quarter" idx="20"/>
          </p:nvPr>
        </p:nvSpPr>
        <p:spPr>
          <a:xfrm>
            <a:off x="6277723" y="2849627"/>
            <a:ext cx="2643188" cy="1577684"/>
          </a:xfrm>
          <a:prstGeom prst="rect">
            <a:avLst/>
          </a:prstGeom>
          <a:solidFill>
            <a:schemeClr val="bg2"/>
          </a:solidFill>
        </p:spPr>
        <p:txBody>
          <a:bodyPr/>
          <a:lstStyle>
            <a:lvl1pPr marL="0" indent="0">
              <a:buNone/>
              <a:defRPr/>
            </a:lvl1pPr>
          </a:lstStyle>
          <a:p>
            <a:endParaRPr lang="en-US"/>
          </a:p>
        </p:txBody>
      </p:sp>
      <p:sp>
        <p:nvSpPr>
          <p:cNvPr id="50" name="Picture Placeholder 38">
            <a:extLst>
              <a:ext uri="{FF2B5EF4-FFF2-40B4-BE49-F238E27FC236}">
                <a16:creationId xmlns:a16="http://schemas.microsoft.com/office/drawing/2014/main" id="{8F6AEAD1-E925-084B-BD1E-9375E7177271}"/>
              </a:ext>
            </a:extLst>
          </p:cNvPr>
          <p:cNvSpPr>
            <a:spLocks noGrp="1"/>
          </p:cNvSpPr>
          <p:nvPr>
            <p:ph type="pic" sz="quarter" idx="21"/>
          </p:nvPr>
        </p:nvSpPr>
        <p:spPr>
          <a:xfrm>
            <a:off x="9232447" y="2849627"/>
            <a:ext cx="2643188" cy="1577684"/>
          </a:xfrm>
          <a:prstGeom prst="rect">
            <a:avLst/>
          </a:prstGeom>
          <a:solidFill>
            <a:schemeClr val="bg2"/>
          </a:solidFill>
        </p:spPr>
        <p:txBody>
          <a:bodyPr/>
          <a:lstStyle>
            <a:lvl1pPr marL="0" indent="0">
              <a:buNone/>
              <a:defRPr/>
            </a:lvl1pPr>
          </a:lstStyle>
          <a:p>
            <a:endParaRPr lang="en-US"/>
          </a:p>
        </p:txBody>
      </p:sp>
      <p:sp>
        <p:nvSpPr>
          <p:cNvPr id="10" name="Title 1">
            <a:extLst>
              <a:ext uri="{FF2B5EF4-FFF2-40B4-BE49-F238E27FC236}">
                <a16:creationId xmlns:a16="http://schemas.microsoft.com/office/drawing/2014/main" id="{C394B005-7048-6676-F2A6-DC755C1DA817}"/>
              </a:ext>
            </a:extLst>
          </p:cNvPr>
          <p:cNvSpPr>
            <a:spLocks noGrp="1"/>
          </p:cNvSpPr>
          <p:nvPr>
            <p:ph type="title" hasCustomPrompt="1"/>
          </p:nvPr>
        </p:nvSpPr>
        <p:spPr>
          <a:xfrm>
            <a:off x="335788" y="330334"/>
            <a:ext cx="10515600" cy="662903"/>
          </a:xfrm>
          <a:prstGeom prst="rect">
            <a:avLst/>
          </a:prstGeom>
        </p:spPr>
        <p:txBody>
          <a:bodyPr lIns="0" tIns="0" rIns="0" bIns="0"/>
          <a:lstStyle>
            <a:lvl1pPr>
              <a:defRPr sz="3600" b="1" i="0">
                <a:solidFill>
                  <a:schemeClr val="accent1"/>
                </a:solidFill>
                <a:latin typeface="+mj-lt"/>
              </a:defRPr>
            </a:lvl1pPr>
          </a:lstStyle>
          <a:p>
            <a:r>
              <a:rPr lang="en-US" dirty="0"/>
              <a:t>Slide Title</a:t>
            </a:r>
          </a:p>
        </p:txBody>
      </p:sp>
      <p:sp>
        <p:nvSpPr>
          <p:cNvPr id="11" name="Text Placeholder 23">
            <a:extLst>
              <a:ext uri="{FF2B5EF4-FFF2-40B4-BE49-F238E27FC236}">
                <a16:creationId xmlns:a16="http://schemas.microsoft.com/office/drawing/2014/main" id="{39B8015B-77A7-EAE5-78E7-8ED39A47FDD0}"/>
              </a:ext>
            </a:extLst>
          </p:cNvPr>
          <p:cNvSpPr>
            <a:spLocks noGrp="1"/>
          </p:cNvSpPr>
          <p:nvPr>
            <p:ph type="body" sz="quarter" idx="22" hasCustomPrompt="1"/>
          </p:nvPr>
        </p:nvSpPr>
        <p:spPr>
          <a:xfrm>
            <a:off x="328641" y="1921432"/>
            <a:ext cx="2632047" cy="804330"/>
          </a:xfrm>
          <a:prstGeom prst="rect">
            <a:avLst/>
          </a:prstGeom>
        </p:spPr>
        <p:txBody>
          <a:bodyPr lIns="0" tIns="0" rIns="0" bIns="0" anchor="t">
            <a:normAutofit/>
          </a:bodyPr>
          <a:lstStyle>
            <a:lvl1pPr marL="0" indent="0">
              <a:lnSpc>
                <a:spcPct val="100000"/>
              </a:lnSpc>
              <a:buNone/>
              <a:defRPr sz="1600" b="1" i="1">
                <a:solidFill>
                  <a:schemeClr val="accent3"/>
                </a:solidFill>
              </a:defRPr>
            </a:lvl1pPr>
          </a:lstStyle>
          <a:p>
            <a:pPr lvl="0"/>
            <a:r>
              <a:rPr lang="en-US"/>
              <a:t>Header</a:t>
            </a:r>
          </a:p>
        </p:txBody>
      </p:sp>
      <p:sp>
        <p:nvSpPr>
          <p:cNvPr id="12" name="Text Placeholder 23">
            <a:extLst>
              <a:ext uri="{FF2B5EF4-FFF2-40B4-BE49-F238E27FC236}">
                <a16:creationId xmlns:a16="http://schemas.microsoft.com/office/drawing/2014/main" id="{5920305A-21FD-1A3D-EADD-66C155E76439}"/>
              </a:ext>
            </a:extLst>
          </p:cNvPr>
          <p:cNvSpPr>
            <a:spLocks noGrp="1"/>
          </p:cNvSpPr>
          <p:nvPr>
            <p:ph type="body" sz="quarter" idx="23" hasCustomPrompt="1"/>
          </p:nvPr>
        </p:nvSpPr>
        <p:spPr>
          <a:xfrm>
            <a:off x="3291297" y="1921432"/>
            <a:ext cx="2632047" cy="804330"/>
          </a:xfrm>
          <a:prstGeom prst="rect">
            <a:avLst/>
          </a:prstGeom>
        </p:spPr>
        <p:txBody>
          <a:bodyPr lIns="0" tIns="0" rIns="0" bIns="0" anchor="t">
            <a:normAutofit/>
          </a:bodyPr>
          <a:lstStyle>
            <a:lvl1pPr marL="0" indent="0">
              <a:lnSpc>
                <a:spcPct val="100000"/>
              </a:lnSpc>
              <a:buNone/>
              <a:defRPr sz="1600" b="1" i="1">
                <a:solidFill>
                  <a:schemeClr val="accent3"/>
                </a:solidFill>
              </a:defRPr>
            </a:lvl1pPr>
          </a:lstStyle>
          <a:p>
            <a:pPr lvl="0"/>
            <a:r>
              <a:rPr lang="en-US"/>
              <a:t>Header</a:t>
            </a:r>
          </a:p>
        </p:txBody>
      </p:sp>
      <p:sp>
        <p:nvSpPr>
          <p:cNvPr id="13" name="Text Placeholder 23">
            <a:extLst>
              <a:ext uri="{FF2B5EF4-FFF2-40B4-BE49-F238E27FC236}">
                <a16:creationId xmlns:a16="http://schemas.microsoft.com/office/drawing/2014/main" id="{DA94AE59-BA0D-1CF4-4692-5EB6D02EF18C}"/>
              </a:ext>
            </a:extLst>
          </p:cNvPr>
          <p:cNvSpPr>
            <a:spLocks noGrp="1"/>
          </p:cNvSpPr>
          <p:nvPr>
            <p:ph type="body" sz="quarter" idx="24" hasCustomPrompt="1"/>
          </p:nvPr>
        </p:nvSpPr>
        <p:spPr>
          <a:xfrm>
            <a:off x="6272241" y="1921432"/>
            <a:ext cx="2632047" cy="804330"/>
          </a:xfrm>
          <a:prstGeom prst="rect">
            <a:avLst/>
          </a:prstGeom>
        </p:spPr>
        <p:txBody>
          <a:bodyPr lIns="0" tIns="0" rIns="0" bIns="0" anchor="t">
            <a:normAutofit/>
          </a:bodyPr>
          <a:lstStyle>
            <a:lvl1pPr marL="0" indent="0">
              <a:lnSpc>
                <a:spcPct val="100000"/>
              </a:lnSpc>
              <a:buNone/>
              <a:defRPr sz="1600" b="1" i="1">
                <a:solidFill>
                  <a:schemeClr val="accent3"/>
                </a:solidFill>
              </a:defRPr>
            </a:lvl1pPr>
          </a:lstStyle>
          <a:p>
            <a:pPr lvl="0"/>
            <a:r>
              <a:rPr lang="en-US"/>
              <a:t>Header</a:t>
            </a:r>
          </a:p>
        </p:txBody>
      </p:sp>
      <p:sp>
        <p:nvSpPr>
          <p:cNvPr id="14" name="Text Placeholder 23">
            <a:extLst>
              <a:ext uri="{FF2B5EF4-FFF2-40B4-BE49-F238E27FC236}">
                <a16:creationId xmlns:a16="http://schemas.microsoft.com/office/drawing/2014/main" id="{F7A1743F-E64D-D7D2-4226-5243E14B411D}"/>
              </a:ext>
            </a:extLst>
          </p:cNvPr>
          <p:cNvSpPr>
            <a:spLocks noGrp="1"/>
          </p:cNvSpPr>
          <p:nvPr>
            <p:ph type="body" sz="quarter" idx="25" hasCustomPrompt="1"/>
          </p:nvPr>
        </p:nvSpPr>
        <p:spPr>
          <a:xfrm>
            <a:off x="9234897" y="1921432"/>
            <a:ext cx="2632047" cy="804330"/>
          </a:xfrm>
          <a:prstGeom prst="rect">
            <a:avLst/>
          </a:prstGeom>
        </p:spPr>
        <p:txBody>
          <a:bodyPr lIns="0" tIns="0" rIns="0" bIns="0" anchor="t">
            <a:normAutofit/>
          </a:bodyPr>
          <a:lstStyle>
            <a:lvl1pPr marL="0" indent="0">
              <a:lnSpc>
                <a:spcPct val="100000"/>
              </a:lnSpc>
              <a:buNone/>
              <a:defRPr sz="1600" b="1" i="1">
                <a:solidFill>
                  <a:schemeClr val="accent3"/>
                </a:solidFill>
              </a:defRPr>
            </a:lvl1pPr>
          </a:lstStyle>
          <a:p>
            <a:pPr lvl="0"/>
            <a:r>
              <a:rPr lang="en-US"/>
              <a:t>Header</a:t>
            </a:r>
          </a:p>
        </p:txBody>
      </p:sp>
      <p:sp>
        <p:nvSpPr>
          <p:cNvPr id="3" name="Slide Number Placeholder 10">
            <a:extLst>
              <a:ext uri="{FF2B5EF4-FFF2-40B4-BE49-F238E27FC236}">
                <a16:creationId xmlns:a16="http://schemas.microsoft.com/office/drawing/2014/main" id="{4A7DD184-4C49-2BF8-64BF-BF192E337F4E}"/>
              </a:ext>
            </a:extLst>
          </p:cNvPr>
          <p:cNvSpPr>
            <a:spLocks noGrp="1"/>
          </p:cNvSpPr>
          <p:nvPr>
            <p:ph type="sldNum" sz="quarter" idx="4"/>
          </p:nvPr>
        </p:nvSpPr>
        <p:spPr>
          <a:xfrm>
            <a:off x="9103593" y="6356350"/>
            <a:ext cx="2743200" cy="365125"/>
          </a:xfrm>
          <a:prstGeom prst="rect">
            <a:avLst/>
          </a:prstGeom>
        </p:spPr>
        <p:txBody>
          <a:bodyPr vert="horz" lIns="91440" tIns="45720" rIns="91440" bIns="45720" rtlCol="0" anchor="ctr"/>
          <a:lstStyle>
            <a:lvl1pPr algn="r">
              <a:defRPr sz="800">
                <a:solidFill>
                  <a:schemeClr val="tx1"/>
                </a:solidFill>
              </a:defRPr>
            </a:lvl1pPr>
          </a:lstStyle>
          <a:p>
            <a:fld id="{F558DD19-4C6A-874C-91EF-826192D6D935}" type="slidenum">
              <a:rPr lang="en-US" smtClean="0"/>
              <a:pPr/>
              <a:t>‹#›</a:t>
            </a:fld>
            <a:endParaRPr lang="en-US" dirty="0"/>
          </a:p>
        </p:txBody>
      </p:sp>
    </p:spTree>
    <p:extLst>
      <p:ext uri="{BB962C8B-B14F-4D97-AF65-F5344CB8AC3E}">
        <p14:creationId xmlns:p14="http://schemas.microsoft.com/office/powerpoint/2010/main" val="173253138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Four Column Layout + Image 2">
    <p:spTree>
      <p:nvGrpSpPr>
        <p:cNvPr id="1" name=""/>
        <p:cNvGrpSpPr/>
        <p:nvPr/>
      </p:nvGrpSpPr>
      <p:grpSpPr>
        <a:xfrm>
          <a:off x="0" y="0"/>
          <a:ext cx="0" cy="0"/>
          <a:chOff x="0" y="0"/>
          <a:chExt cx="0" cy="0"/>
        </a:xfrm>
      </p:grpSpPr>
      <p:sp>
        <p:nvSpPr>
          <p:cNvPr id="15" name="Freeform 14">
            <a:extLst>
              <a:ext uri="{FF2B5EF4-FFF2-40B4-BE49-F238E27FC236}">
                <a16:creationId xmlns:a16="http://schemas.microsoft.com/office/drawing/2014/main" id="{5073BEC6-E467-FDEC-12F2-F7AB229C0AE5}"/>
              </a:ext>
            </a:extLst>
          </p:cNvPr>
          <p:cNvSpPr/>
          <p:nvPr userDrawn="1"/>
        </p:nvSpPr>
        <p:spPr>
          <a:xfrm rot="16200000">
            <a:off x="8933529" y="132430"/>
            <a:ext cx="3390900" cy="3126041"/>
          </a:xfrm>
          <a:custGeom>
            <a:avLst/>
            <a:gdLst>
              <a:gd name="connsiteX0" fmla="*/ 3390900 w 3390900"/>
              <a:gd name="connsiteY0" fmla="*/ 0 h 3126041"/>
              <a:gd name="connsiteX1" fmla="*/ 3390900 w 3390900"/>
              <a:gd name="connsiteY1" fmla="*/ 3126041 h 3126041"/>
              <a:gd name="connsiteX2" fmla="*/ 0 w 3390900"/>
              <a:gd name="connsiteY2" fmla="*/ 3126041 h 3126041"/>
              <a:gd name="connsiteX3" fmla="*/ 0 w 3390900"/>
              <a:gd name="connsiteY3" fmla="*/ 3113716 h 3126041"/>
              <a:gd name="connsiteX4" fmla="*/ 277145 w 3390900"/>
              <a:gd name="connsiteY4" fmla="*/ 3113716 h 3126041"/>
              <a:gd name="connsiteX5" fmla="*/ 3386849 w 3390900"/>
              <a:gd name="connsiteY5" fmla="*/ 160193 h 3126041"/>
              <a:gd name="connsiteX6" fmla="*/ 3390900 w 3390900"/>
              <a:gd name="connsiteY6" fmla="*/ 0 h 3126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90900" h="3126041">
                <a:moveTo>
                  <a:pt x="3390900" y="0"/>
                </a:moveTo>
                <a:lnTo>
                  <a:pt x="3390900" y="3126041"/>
                </a:lnTo>
                <a:lnTo>
                  <a:pt x="0" y="3126041"/>
                </a:lnTo>
                <a:lnTo>
                  <a:pt x="0" y="3113716"/>
                </a:lnTo>
                <a:lnTo>
                  <a:pt x="277145" y="3113716"/>
                </a:lnTo>
                <a:cubicBezTo>
                  <a:pt x="1943085" y="3113716"/>
                  <a:pt x="3303454" y="1805408"/>
                  <a:pt x="3386849" y="160193"/>
                </a:cubicBezTo>
                <a:lnTo>
                  <a:pt x="3390900" y="0"/>
                </a:lnTo>
                <a:close/>
              </a:path>
            </a:pathLst>
          </a:custGeom>
          <a:gradFill flip="none" rotWithShape="1">
            <a:gsLst>
              <a:gs pos="23000">
                <a:schemeClr val="accent5"/>
              </a:gs>
              <a:gs pos="100000">
                <a:schemeClr val="accent6"/>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Round Single Corner Rectangle 1">
            <a:extLst>
              <a:ext uri="{FF2B5EF4-FFF2-40B4-BE49-F238E27FC236}">
                <a16:creationId xmlns:a16="http://schemas.microsoft.com/office/drawing/2014/main" id="{3AC89815-8DB3-39A9-3363-A9A6B330777B}"/>
              </a:ext>
            </a:extLst>
          </p:cNvPr>
          <p:cNvSpPr/>
          <p:nvPr userDrawn="1"/>
        </p:nvSpPr>
        <p:spPr>
          <a:xfrm>
            <a:off x="0" y="0"/>
            <a:ext cx="12192000" cy="6227511"/>
          </a:xfrm>
          <a:prstGeom prst="round1Rect">
            <a:avLst>
              <a:gd name="adj" fmla="val 44945"/>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 Placeholder 23">
            <a:extLst>
              <a:ext uri="{FF2B5EF4-FFF2-40B4-BE49-F238E27FC236}">
                <a16:creationId xmlns:a16="http://schemas.microsoft.com/office/drawing/2014/main" id="{820D2601-34B7-6947-87BC-876C80CB1C83}"/>
              </a:ext>
            </a:extLst>
          </p:cNvPr>
          <p:cNvSpPr>
            <a:spLocks noGrp="1"/>
          </p:cNvSpPr>
          <p:nvPr>
            <p:ph type="body" sz="quarter" idx="10" hasCustomPrompt="1"/>
          </p:nvPr>
        </p:nvSpPr>
        <p:spPr>
          <a:xfrm>
            <a:off x="328641" y="993237"/>
            <a:ext cx="2632047" cy="804330"/>
          </a:xfrm>
          <a:prstGeom prst="rect">
            <a:avLst/>
          </a:prstGeom>
        </p:spPr>
        <p:txBody>
          <a:bodyPr lIns="0" tIns="0" rIns="0" bIns="0" anchor="b"/>
          <a:lstStyle>
            <a:lvl1pPr marL="0" indent="0">
              <a:lnSpc>
                <a:spcPct val="100000"/>
              </a:lnSpc>
              <a:buNone/>
              <a:defRPr sz="2200" b="1">
                <a:solidFill>
                  <a:schemeClr val="accent5"/>
                </a:solidFill>
              </a:defRPr>
            </a:lvl1pPr>
          </a:lstStyle>
          <a:p>
            <a:pPr lvl="0"/>
            <a:r>
              <a:rPr lang="en-US" dirty="0"/>
              <a:t>Header</a:t>
            </a:r>
          </a:p>
        </p:txBody>
      </p:sp>
      <p:sp>
        <p:nvSpPr>
          <p:cNvPr id="27" name="Text Placeholder 23">
            <a:extLst>
              <a:ext uri="{FF2B5EF4-FFF2-40B4-BE49-F238E27FC236}">
                <a16:creationId xmlns:a16="http://schemas.microsoft.com/office/drawing/2014/main" id="{A2EEFEB0-A35A-AC40-9A43-73D2CDF65836}"/>
              </a:ext>
            </a:extLst>
          </p:cNvPr>
          <p:cNvSpPr>
            <a:spLocks noGrp="1"/>
          </p:cNvSpPr>
          <p:nvPr>
            <p:ph type="body" sz="quarter" idx="11" hasCustomPrompt="1"/>
          </p:nvPr>
        </p:nvSpPr>
        <p:spPr>
          <a:xfrm>
            <a:off x="3291297" y="993237"/>
            <a:ext cx="2632047" cy="804330"/>
          </a:xfrm>
          <a:prstGeom prst="rect">
            <a:avLst/>
          </a:prstGeom>
        </p:spPr>
        <p:txBody>
          <a:bodyPr lIns="0" tIns="0" rIns="0" bIns="0" anchor="b"/>
          <a:lstStyle>
            <a:lvl1pPr marL="0" indent="0">
              <a:lnSpc>
                <a:spcPct val="100000"/>
              </a:lnSpc>
              <a:buNone/>
              <a:defRPr sz="2200" b="1">
                <a:solidFill>
                  <a:schemeClr val="accent5"/>
                </a:solidFill>
              </a:defRPr>
            </a:lvl1pPr>
          </a:lstStyle>
          <a:p>
            <a:pPr lvl="0"/>
            <a:r>
              <a:rPr lang="en-US"/>
              <a:t>Header</a:t>
            </a:r>
          </a:p>
        </p:txBody>
      </p:sp>
      <p:sp>
        <p:nvSpPr>
          <p:cNvPr id="28" name="Text Placeholder 23">
            <a:extLst>
              <a:ext uri="{FF2B5EF4-FFF2-40B4-BE49-F238E27FC236}">
                <a16:creationId xmlns:a16="http://schemas.microsoft.com/office/drawing/2014/main" id="{71E9FD46-B5F5-2641-8E15-EE2824170556}"/>
              </a:ext>
            </a:extLst>
          </p:cNvPr>
          <p:cNvSpPr>
            <a:spLocks noGrp="1"/>
          </p:cNvSpPr>
          <p:nvPr>
            <p:ph type="body" sz="quarter" idx="12" hasCustomPrompt="1"/>
          </p:nvPr>
        </p:nvSpPr>
        <p:spPr>
          <a:xfrm>
            <a:off x="6272241" y="993237"/>
            <a:ext cx="2632047" cy="804330"/>
          </a:xfrm>
          <a:prstGeom prst="rect">
            <a:avLst/>
          </a:prstGeom>
        </p:spPr>
        <p:txBody>
          <a:bodyPr lIns="0" tIns="0" rIns="0" bIns="0" anchor="b"/>
          <a:lstStyle>
            <a:lvl1pPr marL="0" indent="0">
              <a:lnSpc>
                <a:spcPct val="100000"/>
              </a:lnSpc>
              <a:buNone/>
              <a:defRPr sz="2200" b="1">
                <a:solidFill>
                  <a:schemeClr val="accent5"/>
                </a:solidFill>
              </a:defRPr>
            </a:lvl1pPr>
          </a:lstStyle>
          <a:p>
            <a:pPr lvl="0"/>
            <a:r>
              <a:rPr lang="en-US"/>
              <a:t>Header</a:t>
            </a:r>
          </a:p>
        </p:txBody>
      </p:sp>
      <p:sp>
        <p:nvSpPr>
          <p:cNvPr id="29" name="Text Placeholder 23">
            <a:extLst>
              <a:ext uri="{FF2B5EF4-FFF2-40B4-BE49-F238E27FC236}">
                <a16:creationId xmlns:a16="http://schemas.microsoft.com/office/drawing/2014/main" id="{D1EA7030-3438-CC42-8EBC-7C3DEA1E6249}"/>
              </a:ext>
            </a:extLst>
          </p:cNvPr>
          <p:cNvSpPr>
            <a:spLocks noGrp="1"/>
          </p:cNvSpPr>
          <p:nvPr>
            <p:ph type="body" sz="quarter" idx="13" hasCustomPrompt="1"/>
          </p:nvPr>
        </p:nvSpPr>
        <p:spPr>
          <a:xfrm>
            <a:off x="9234897" y="993237"/>
            <a:ext cx="2632047" cy="804330"/>
          </a:xfrm>
          <a:prstGeom prst="rect">
            <a:avLst/>
          </a:prstGeom>
        </p:spPr>
        <p:txBody>
          <a:bodyPr lIns="0" tIns="0" rIns="0" bIns="0" anchor="b"/>
          <a:lstStyle>
            <a:lvl1pPr marL="0" indent="0">
              <a:lnSpc>
                <a:spcPct val="100000"/>
              </a:lnSpc>
              <a:buNone/>
              <a:defRPr sz="2200" b="1">
                <a:solidFill>
                  <a:schemeClr val="accent5"/>
                </a:solidFill>
              </a:defRPr>
            </a:lvl1pPr>
          </a:lstStyle>
          <a:p>
            <a:pPr lvl="0"/>
            <a:r>
              <a:rPr lang="en-US"/>
              <a:t>Header</a:t>
            </a:r>
          </a:p>
        </p:txBody>
      </p:sp>
      <p:sp>
        <p:nvSpPr>
          <p:cNvPr id="34" name="Text Placeholder 23">
            <a:extLst>
              <a:ext uri="{FF2B5EF4-FFF2-40B4-BE49-F238E27FC236}">
                <a16:creationId xmlns:a16="http://schemas.microsoft.com/office/drawing/2014/main" id="{98393A21-E889-B04D-B537-DD0836B9F6C4}"/>
              </a:ext>
            </a:extLst>
          </p:cNvPr>
          <p:cNvSpPr>
            <a:spLocks noGrp="1"/>
          </p:cNvSpPr>
          <p:nvPr>
            <p:ph type="body" sz="quarter" idx="14" hasCustomPrompt="1"/>
          </p:nvPr>
        </p:nvSpPr>
        <p:spPr>
          <a:xfrm>
            <a:off x="328641" y="4551177"/>
            <a:ext cx="2632047" cy="1577684"/>
          </a:xfrm>
          <a:prstGeom prst="rect">
            <a:avLst/>
          </a:prstGeom>
        </p:spPr>
        <p:txBody>
          <a:bodyPr lIns="0" tIns="0" rIns="0" bIns="0" anchor="t"/>
          <a:lstStyle>
            <a:lvl1pPr marL="0" indent="0">
              <a:lnSpc>
                <a:spcPct val="100000"/>
              </a:lnSpc>
              <a:buNone/>
              <a:defRPr sz="1400" b="0">
                <a:solidFill>
                  <a:schemeClr val="tx1"/>
                </a:solidFill>
              </a:defRPr>
            </a:lvl1pPr>
          </a:lstStyle>
          <a:p>
            <a:pPr lvl="0"/>
            <a:r>
              <a:rPr lang="en-US"/>
              <a:t>Supporting copy</a:t>
            </a:r>
          </a:p>
        </p:txBody>
      </p:sp>
      <p:sp>
        <p:nvSpPr>
          <p:cNvPr id="35" name="Text Placeholder 23">
            <a:extLst>
              <a:ext uri="{FF2B5EF4-FFF2-40B4-BE49-F238E27FC236}">
                <a16:creationId xmlns:a16="http://schemas.microsoft.com/office/drawing/2014/main" id="{00904D67-DDF6-6B48-9914-6EEF0FE0FF82}"/>
              </a:ext>
            </a:extLst>
          </p:cNvPr>
          <p:cNvSpPr>
            <a:spLocks noGrp="1"/>
          </p:cNvSpPr>
          <p:nvPr>
            <p:ph type="body" sz="quarter" idx="15" hasCustomPrompt="1"/>
          </p:nvPr>
        </p:nvSpPr>
        <p:spPr>
          <a:xfrm>
            <a:off x="3291297" y="4551177"/>
            <a:ext cx="2632047" cy="1577684"/>
          </a:xfrm>
          <a:prstGeom prst="rect">
            <a:avLst/>
          </a:prstGeom>
        </p:spPr>
        <p:txBody>
          <a:bodyPr lIns="0" tIns="0" rIns="0" bIns="0" anchor="t"/>
          <a:lstStyle>
            <a:lvl1pPr marL="0" indent="0">
              <a:lnSpc>
                <a:spcPct val="100000"/>
              </a:lnSpc>
              <a:buNone/>
              <a:defRPr sz="1400" b="0">
                <a:solidFill>
                  <a:schemeClr val="tx1"/>
                </a:solidFill>
              </a:defRPr>
            </a:lvl1pPr>
          </a:lstStyle>
          <a:p>
            <a:pPr lvl="0"/>
            <a:r>
              <a:rPr lang="en-US"/>
              <a:t>Supporting copy</a:t>
            </a:r>
          </a:p>
        </p:txBody>
      </p:sp>
      <p:sp>
        <p:nvSpPr>
          <p:cNvPr id="36" name="Text Placeholder 23">
            <a:extLst>
              <a:ext uri="{FF2B5EF4-FFF2-40B4-BE49-F238E27FC236}">
                <a16:creationId xmlns:a16="http://schemas.microsoft.com/office/drawing/2014/main" id="{BDC992F0-3267-FE4E-9201-4295881E15C5}"/>
              </a:ext>
            </a:extLst>
          </p:cNvPr>
          <p:cNvSpPr>
            <a:spLocks noGrp="1"/>
          </p:cNvSpPr>
          <p:nvPr>
            <p:ph type="body" sz="quarter" idx="16" hasCustomPrompt="1"/>
          </p:nvPr>
        </p:nvSpPr>
        <p:spPr>
          <a:xfrm>
            <a:off x="6272241" y="4551177"/>
            <a:ext cx="2632047" cy="1577684"/>
          </a:xfrm>
          <a:prstGeom prst="rect">
            <a:avLst/>
          </a:prstGeom>
        </p:spPr>
        <p:txBody>
          <a:bodyPr lIns="0" tIns="0" rIns="0" bIns="0" anchor="t"/>
          <a:lstStyle>
            <a:lvl1pPr marL="0" indent="0">
              <a:lnSpc>
                <a:spcPct val="100000"/>
              </a:lnSpc>
              <a:buNone/>
              <a:defRPr sz="1400" b="0">
                <a:solidFill>
                  <a:schemeClr val="tx1"/>
                </a:solidFill>
              </a:defRPr>
            </a:lvl1pPr>
          </a:lstStyle>
          <a:p>
            <a:pPr lvl="0"/>
            <a:r>
              <a:rPr lang="en-US"/>
              <a:t>Supporting copy</a:t>
            </a:r>
          </a:p>
        </p:txBody>
      </p:sp>
      <p:sp>
        <p:nvSpPr>
          <p:cNvPr id="37" name="Text Placeholder 23">
            <a:extLst>
              <a:ext uri="{FF2B5EF4-FFF2-40B4-BE49-F238E27FC236}">
                <a16:creationId xmlns:a16="http://schemas.microsoft.com/office/drawing/2014/main" id="{D61D109A-DA42-654B-9E7F-3648F3B0C17B}"/>
              </a:ext>
            </a:extLst>
          </p:cNvPr>
          <p:cNvSpPr>
            <a:spLocks noGrp="1"/>
          </p:cNvSpPr>
          <p:nvPr>
            <p:ph type="body" sz="quarter" idx="17" hasCustomPrompt="1"/>
          </p:nvPr>
        </p:nvSpPr>
        <p:spPr>
          <a:xfrm>
            <a:off x="9234897" y="4551177"/>
            <a:ext cx="2632047" cy="1577684"/>
          </a:xfrm>
          <a:prstGeom prst="rect">
            <a:avLst/>
          </a:prstGeom>
        </p:spPr>
        <p:txBody>
          <a:bodyPr lIns="0" tIns="0" rIns="0" bIns="0" anchor="t"/>
          <a:lstStyle>
            <a:lvl1pPr marL="0" indent="0">
              <a:lnSpc>
                <a:spcPct val="100000"/>
              </a:lnSpc>
              <a:buNone/>
              <a:defRPr sz="1400" b="0">
                <a:solidFill>
                  <a:schemeClr val="tx1"/>
                </a:solidFill>
              </a:defRPr>
            </a:lvl1pPr>
          </a:lstStyle>
          <a:p>
            <a:pPr lvl="0"/>
            <a:r>
              <a:rPr lang="en-US"/>
              <a:t>Supporting copy</a:t>
            </a:r>
          </a:p>
        </p:txBody>
      </p:sp>
      <p:sp>
        <p:nvSpPr>
          <p:cNvPr id="47" name="Picture Placeholder 38">
            <a:extLst>
              <a:ext uri="{FF2B5EF4-FFF2-40B4-BE49-F238E27FC236}">
                <a16:creationId xmlns:a16="http://schemas.microsoft.com/office/drawing/2014/main" id="{F56C4DB3-21FA-6A42-97A2-7BED17B34FF5}"/>
              </a:ext>
            </a:extLst>
          </p:cNvPr>
          <p:cNvSpPr>
            <a:spLocks noGrp="1"/>
          </p:cNvSpPr>
          <p:nvPr>
            <p:ph type="pic" sz="quarter" idx="18"/>
          </p:nvPr>
        </p:nvSpPr>
        <p:spPr>
          <a:xfrm>
            <a:off x="317500" y="2849627"/>
            <a:ext cx="2643188" cy="1577684"/>
          </a:xfrm>
          <a:prstGeom prst="rect">
            <a:avLst/>
          </a:prstGeom>
          <a:solidFill>
            <a:schemeClr val="bg2"/>
          </a:solidFill>
        </p:spPr>
        <p:txBody>
          <a:bodyPr/>
          <a:lstStyle>
            <a:lvl1pPr marL="0" indent="0">
              <a:buNone/>
              <a:defRPr/>
            </a:lvl1pPr>
          </a:lstStyle>
          <a:p>
            <a:endParaRPr lang="en-US" dirty="0"/>
          </a:p>
        </p:txBody>
      </p:sp>
      <p:sp>
        <p:nvSpPr>
          <p:cNvPr id="48" name="Picture Placeholder 38">
            <a:extLst>
              <a:ext uri="{FF2B5EF4-FFF2-40B4-BE49-F238E27FC236}">
                <a16:creationId xmlns:a16="http://schemas.microsoft.com/office/drawing/2014/main" id="{A33CAE0C-D7B9-F94C-984C-22917ECD8E48}"/>
              </a:ext>
            </a:extLst>
          </p:cNvPr>
          <p:cNvSpPr>
            <a:spLocks noGrp="1"/>
          </p:cNvSpPr>
          <p:nvPr>
            <p:ph type="pic" sz="quarter" idx="19"/>
          </p:nvPr>
        </p:nvSpPr>
        <p:spPr>
          <a:xfrm>
            <a:off x="3305629" y="2849627"/>
            <a:ext cx="2643188" cy="1577684"/>
          </a:xfrm>
          <a:prstGeom prst="rect">
            <a:avLst/>
          </a:prstGeom>
          <a:solidFill>
            <a:schemeClr val="bg2"/>
          </a:solidFill>
        </p:spPr>
        <p:txBody>
          <a:bodyPr/>
          <a:lstStyle>
            <a:lvl1pPr marL="0" indent="0">
              <a:buNone/>
              <a:defRPr/>
            </a:lvl1pPr>
          </a:lstStyle>
          <a:p>
            <a:endParaRPr lang="en-US"/>
          </a:p>
        </p:txBody>
      </p:sp>
      <p:sp>
        <p:nvSpPr>
          <p:cNvPr id="49" name="Picture Placeholder 38">
            <a:extLst>
              <a:ext uri="{FF2B5EF4-FFF2-40B4-BE49-F238E27FC236}">
                <a16:creationId xmlns:a16="http://schemas.microsoft.com/office/drawing/2014/main" id="{E0E90579-910D-AB45-A199-6C64DD706C46}"/>
              </a:ext>
            </a:extLst>
          </p:cNvPr>
          <p:cNvSpPr>
            <a:spLocks noGrp="1"/>
          </p:cNvSpPr>
          <p:nvPr>
            <p:ph type="pic" sz="quarter" idx="20"/>
          </p:nvPr>
        </p:nvSpPr>
        <p:spPr>
          <a:xfrm>
            <a:off x="6277723" y="2849627"/>
            <a:ext cx="2643188" cy="1577684"/>
          </a:xfrm>
          <a:prstGeom prst="rect">
            <a:avLst/>
          </a:prstGeom>
          <a:solidFill>
            <a:schemeClr val="bg2"/>
          </a:solidFill>
        </p:spPr>
        <p:txBody>
          <a:bodyPr/>
          <a:lstStyle>
            <a:lvl1pPr marL="0" indent="0">
              <a:buNone/>
              <a:defRPr/>
            </a:lvl1pPr>
          </a:lstStyle>
          <a:p>
            <a:endParaRPr lang="en-US"/>
          </a:p>
        </p:txBody>
      </p:sp>
      <p:sp>
        <p:nvSpPr>
          <p:cNvPr id="50" name="Picture Placeholder 38">
            <a:extLst>
              <a:ext uri="{FF2B5EF4-FFF2-40B4-BE49-F238E27FC236}">
                <a16:creationId xmlns:a16="http://schemas.microsoft.com/office/drawing/2014/main" id="{8F6AEAD1-E925-084B-BD1E-9375E7177271}"/>
              </a:ext>
            </a:extLst>
          </p:cNvPr>
          <p:cNvSpPr>
            <a:spLocks noGrp="1"/>
          </p:cNvSpPr>
          <p:nvPr>
            <p:ph type="pic" sz="quarter" idx="21"/>
          </p:nvPr>
        </p:nvSpPr>
        <p:spPr>
          <a:xfrm>
            <a:off x="9232447" y="2849627"/>
            <a:ext cx="2643188" cy="1577684"/>
          </a:xfrm>
          <a:prstGeom prst="rect">
            <a:avLst/>
          </a:prstGeom>
          <a:solidFill>
            <a:schemeClr val="bg2"/>
          </a:solidFill>
        </p:spPr>
        <p:txBody>
          <a:bodyPr/>
          <a:lstStyle>
            <a:lvl1pPr marL="0" indent="0">
              <a:buNone/>
              <a:defRPr/>
            </a:lvl1pPr>
          </a:lstStyle>
          <a:p>
            <a:endParaRPr lang="en-US"/>
          </a:p>
        </p:txBody>
      </p:sp>
      <p:sp>
        <p:nvSpPr>
          <p:cNvPr id="10" name="Title 1">
            <a:extLst>
              <a:ext uri="{FF2B5EF4-FFF2-40B4-BE49-F238E27FC236}">
                <a16:creationId xmlns:a16="http://schemas.microsoft.com/office/drawing/2014/main" id="{C394B005-7048-6676-F2A6-DC755C1DA817}"/>
              </a:ext>
            </a:extLst>
          </p:cNvPr>
          <p:cNvSpPr>
            <a:spLocks noGrp="1"/>
          </p:cNvSpPr>
          <p:nvPr>
            <p:ph type="title" hasCustomPrompt="1"/>
          </p:nvPr>
        </p:nvSpPr>
        <p:spPr>
          <a:xfrm>
            <a:off x="335788" y="330334"/>
            <a:ext cx="10515600" cy="662903"/>
          </a:xfrm>
          <a:prstGeom prst="rect">
            <a:avLst/>
          </a:prstGeom>
        </p:spPr>
        <p:txBody>
          <a:bodyPr lIns="0" tIns="0" rIns="0" bIns="0"/>
          <a:lstStyle>
            <a:lvl1pPr>
              <a:defRPr sz="3600" b="1" i="0">
                <a:solidFill>
                  <a:schemeClr val="accent1"/>
                </a:solidFill>
                <a:latin typeface="+mj-lt"/>
              </a:defRPr>
            </a:lvl1pPr>
          </a:lstStyle>
          <a:p>
            <a:r>
              <a:rPr lang="en-US" dirty="0"/>
              <a:t>Slide Title</a:t>
            </a:r>
          </a:p>
        </p:txBody>
      </p:sp>
      <p:sp>
        <p:nvSpPr>
          <p:cNvPr id="11" name="Text Placeholder 23">
            <a:extLst>
              <a:ext uri="{FF2B5EF4-FFF2-40B4-BE49-F238E27FC236}">
                <a16:creationId xmlns:a16="http://schemas.microsoft.com/office/drawing/2014/main" id="{39B8015B-77A7-EAE5-78E7-8ED39A47FDD0}"/>
              </a:ext>
            </a:extLst>
          </p:cNvPr>
          <p:cNvSpPr>
            <a:spLocks noGrp="1"/>
          </p:cNvSpPr>
          <p:nvPr>
            <p:ph type="body" sz="quarter" idx="22" hasCustomPrompt="1"/>
          </p:nvPr>
        </p:nvSpPr>
        <p:spPr>
          <a:xfrm>
            <a:off x="328641" y="1921432"/>
            <a:ext cx="2632047" cy="804330"/>
          </a:xfrm>
          <a:prstGeom prst="rect">
            <a:avLst/>
          </a:prstGeom>
        </p:spPr>
        <p:txBody>
          <a:bodyPr lIns="0" tIns="0" rIns="0" bIns="0" anchor="t">
            <a:normAutofit/>
          </a:bodyPr>
          <a:lstStyle>
            <a:lvl1pPr marL="0" indent="0">
              <a:lnSpc>
                <a:spcPct val="100000"/>
              </a:lnSpc>
              <a:buNone/>
              <a:defRPr sz="1600" b="1" i="1">
                <a:solidFill>
                  <a:schemeClr val="accent6"/>
                </a:solidFill>
              </a:defRPr>
            </a:lvl1pPr>
          </a:lstStyle>
          <a:p>
            <a:pPr lvl="0"/>
            <a:r>
              <a:rPr lang="en-US"/>
              <a:t>Header</a:t>
            </a:r>
          </a:p>
        </p:txBody>
      </p:sp>
      <p:sp>
        <p:nvSpPr>
          <p:cNvPr id="12" name="Text Placeholder 23">
            <a:extLst>
              <a:ext uri="{FF2B5EF4-FFF2-40B4-BE49-F238E27FC236}">
                <a16:creationId xmlns:a16="http://schemas.microsoft.com/office/drawing/2014/main" id="{5920305A-21FD-1A3D-EADD-66C155E76439}"/>
              </a:ext>
            </a:extLst>
          </p:cNvPr>
          <p:cNvSpPr>
            <a:spLocks noGrp="1"/>
          </p:cNvSpPr>
          <p:nvPr>
            <p:ph type="body" sz="quarter" idx="23" hasCustomPrompt="1"/>
          </p:nvPr>
        </p:nvSpPr>
        <p:spPr>
          <a:xfrm>
            <a:off x="3291297" y="1921432"/>
            <a:ext cx="2632047" cy="804330"/>
          </a:xfrm>
          <a:prstGeom prst="rect">
            <a:avLst/>
          </a:prstGeom>
        </p:spPr>
        <p:txBody>
          <a:bodyPr lIns="0" tIns="0" rIns="0" bIns="0" anchor="t">
            <a:normAutofit/>
          </a:bodyPr>
          <a:lstStyle>
            <a:lvl1pPr marL="0" indent="0">
              <a:lnSpc>
                <a:spcPct val="100000"/>
              </a:lnSpc>
              <a:buNone/>
              <a:defRPr sz="1600" b="1" i="1">
                <a:solidFill>
                  <a:schemeClr val="accent6"/>
                </a:solidFill>
              </a:defRPr>
            </a:lvl1pPr>
          </a:lstStyle>
          <a:p>
            <a:pPr lvl="0"/>
            <a:r>
              <a:rPr lang="en-US"/>
              <a:t>Header</a:t>
            </a:r>
          </a:p>
        </p:txBody>
      </p:sp>
      <p:sp>
        <p:nvSpPr>
          <p:cNvPr id="13" name="Text Placeholder 23">
            <a:extLst>
              <a:ext uri="{FF2B5EF4-FFF2-40B4-BE49-F238E27FC236}">
                <a16:creationId xmlns:a16="http://schemas.microsoft.com/office/drawing/2014/main" id="{DA94AE59-BA0D-1CF4-4692-5EB6D02EF18C}"/>
              </a:ext>
            </a:extLst>
          </p:cNvPr>
          <p:cNvSpPr>
            <a:spLocks noGrp="1"/>
          </p:cNvSpPr>
          <p:nvPr>
            <p:ph type="body" sz="quarter" idx="24" hasCustomPrompt="1"/>
          </p:nvPr>
        </p:nvSpPr>
        <p:spPr>
          <a:xfrm>
            <a:off x="6272241" y="1921432"/>
            <a:ext cx="2632047" cy="804330"/>
          </a:xfrm>
          <a:prstGeom prst="rect">
            <a:avLst/>
          </a:prstGeom>
        </p:spPr>
        <p:txBody>
          <a:bodyPr lIns="0" tIns="0" rIns="0" bIns="0" anchor="t">
            <a:normAutofit/>
          </a:bodyPr>
          <a:lstStyle>
            <a:lvl1pPr marL="0" indent="0">
              <a:lnSpc>
                <a:spcPct val="100000"/>
              </a:lnSpc>
              <a:buNone/>
              <a:defRPr sz="1600" b="1" i="1">
                <a:solidFill>
                  <a:schemeClr val="accent6"/>
                </a:solidFill>
              </a:defRPr>
            </a:lvl1pPr>
          </a:lstStyle>
          <a:p>
            <a:pPr lvl="0"/>
            <a:r>
              <a:rPr lang="en-US"/>
              <a:t>Header</a:t>
            </a:r>
          </a:p>
        </p:txBody>
      </p:sp>
      <p:sp>
        <p:nvSpPr>
          <p:cNvPr id="14" name="Text Placeholder 23">
            <a:extLst>
              <a:ext uri="{FF2B5EF4-FFF2-40B4-BE49-F238E27FC236}">
                <a16:creationId xmlns:a16="http://schemas.microsoft.com/office/drawing/2014/main" id="{F7A1743F-E64D-D7D2-4226-5243E14B411D}"/>
              </a:ext>
            </a:extLst>
          </p:cNvPr>
          <p:cNvSpPr>
            <a:spLocks noGrp="1"/>
          </p:cNvSpPr>
          <p:nvPr>
            <p:ph type="body" sz="quarter" idx="25" hasCustomPrompt="1"/>
          </p:nvPr>
        </p:nvSpPr>
        <p:spPr>
          <a:xfrm>
            <a:off x="9234897" y="1921432"/>
            <a:ext cx="2632047" cy="804330"/>
          </a:xfrm>
          <a:prstGeom prst="rect">
            <a:avLst/>
          </a:prstGeom>
        </p:spPr>
        <p:txBody>
          <a:bodyPr lIns="0" tIns="0" rIns="0" bIns="0" anchor="t">
            <a:normAutofit/>
          </a:bodyPr>
          <a:lstStyle>
            <a:lvl1pPr marL="0" indent="0">
              <a:lnSpc>
                <a:spcPct val="100000"/>
              </a:lnSpc>
              <a:buNone/>
              <a:defRPr sz="1600" b="1" i="1">
                <a:solidFill>
                  <a:schemeClr val="accent6"/>
                </a:solidFill>
              </a:defRPr>
            </a:lvl1pPr>
          </a:lstStyle>
          <a:p>
            <a:pPr lvl="0"/>
            <a:r>
              <a:rPr lang="en-US"/>
              <a:t>Header</a:t>
            </a:r>
          </a:p>
        </p:txBody>
      </p:sp>
      <p:sp>
        <p:nvSpPr>
          <p:cNvPr id="3" name="Slide Number Placeholder 10">
            <a:extLst>
              <a:ext uri="{FF2B5EF4-FFF2-40B4-BE49-F238E27FC236}">
                <a16:creationId xmlns:a16="http://schemas.microsoft.com/office/drawing/2014/main" id="{33E58BDA-68CC-3029-1B63-81690FA90123}"/>
              </a:ext>
            </a:extLst>
          </p:cNvPr>
          <p:cNvSpPr>
            <a:spLocks noGrp="1"/>
          </p:cNvSpPr>
          <p:nvPr>
            <p:ph type="sldNum" sz="quarter" idx="4"/>
          </p:nvPr>
        </p:nvSpPr>
        <p:spPr>
          <a:xfrm>
            <a:off x="9103593" y="6356350"/>
            <a:ext cx="2743200" cy="365125"/>
          </a:xfrm>
          <a:prstGeom prst="rect">
            <a:avLst/>
          </a:prstGeom>
        </p:spPr>
        <p:txBody>
          <a:bodyPr vert="horz" lIns="91440" tIns="45720" rIns="91440" bIns="45720" rtlCol="0" anchor="ctr"/>
          <a:lstStyle>
            <a:lvl1pPr algn="r">
              <a:defRPr sz="800">
                <a:solidFill>
                  <a:schemeClr val="tx1"/>
                </a:solidFill>
              </a:defRPr>
            </a:lvl1pPr>
          </a:lstStyle>
          <a:p>
            <a:fld id="{F558DD19-4C6A-874C-91EF-826192D6D935}" type="slidenum">
              <a:rPr lang="en-US" smtClean="0"/>
              <a:pPr/>
              <a:t>‹#›</a:t>
            </a:fld>
            <a:endParaRPr lang="en-US" dirty="0"/>
          </a:p>
        </p:txBody>
      </p:sp>
    </p:spTree>
    <p:extLst>
      <p:ext uri="{BB962C8B-B14F-4D97-AF65-F5344CB8AC3E}">
        <p14:creationId xmlns:p14="http://schemas.microsoft.com/office/powerpoint/2010/main" val="362943303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Four Column Layout">
    <p:spTree>
      <p:nvGrpSpPr>
        <p:cNvPr id="1" name=""/>
        <p:cNvGrpSpPr/>
        <p:nvPr/>
      </p:nvGrpSpPr>
      <p:grpSpPr>
        <a:xfrm>
          <a:off x="0" y="0"/>
          <a:ext cx="0" cy="0"/>
          <a:chOff x="0" y="0"/>
          <a:chExt cx="0" cy="0"/>
        </a:xfrm>
      </p:grpSpPr>
      <p:sp>
        <p:nvSpPr>
          <p:cNvPr id="2" name="Round Single Corner Rectangle 1">
            <a:extLst>
              <a:ext uri="{FF2B5EF4-FFF2-40B4-BE49-F238E27FC236}">
                <a16:creationId xmlns:a16="http://schemas.microsoft.com/office/drawing/2014/main" id="{3AC89815-8DB3-39A9-3363-A9A6B330777B}"/>
              </a:ext>
            </a:extLst>
          </p:cNvPr>
          <p:cNvSpPr/>
          <p:nvPr userDrawn="1"/>
        </p:nvSpPr>
        <p:spPr>
          <a:xfrm rot="10800000" flipH="1">
            <a:off x="0" y="1894851"/>
            <a:ext cx="12192000" cy="4332659"/>
          </a:xfrm>
          <a:prstGeom prst="round1Rect">
            <a:avLst>
              <a:gd name="adj" fmla="val 500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 Placeholder 23">
            <a:extLst>
              <a:ext uri="{FF2B5EF4-FFF2-40B4-BE49-F238E27FC236}">
                <a16:creationId xmlns:a16="http://schemas.microsoft.com/office/drawing/2014/main" id="{820D2601-34B7-6947-87BC-876C80CB1C83}"/>
              </a:ext>
            </a:extLst>
          </p:cNvPr>
          <p:cNvSpPr>
            <a:spLocks noGrp="1"/>
          </p:cNvSpPr>
          <p:nvPr>
            <p:ph type="body" sz="quarter" idx="10" hasCustomPrompt="1"/>
          </p:nvPr>
        </p:nvSpPr>
        <p:spPr>
          <a:xfrm>
            <a:off x="328641" y="1112593"/>
            <a:ext cx="2632047" cy="662903"/>
          </a:xfrm>
          <a:prstGeom prst="rect">
            <a:avLst/>
          </a:prstGeom>
        </p:spPr>
        <p:txBody>
          <a:bodyPr lIns="0" tIns="0" rIns="0" bIns="0" anchor="b"/>
          <a:lstStyle>
            <a:lvl1pPr marL="0" indent="0">
              <a:lnSpc>
                <a:spcPct val="100000"/>
              </a:lnSpc>
              <a:buNone/>
              <a:defRPr sz="2200" b="1">
                <a:solidFill>
                  <a:schemeClr val="tx2"/>
                </a:solidFill>
              </a:defRPr>
            </a:lvl1pPr>
          </a:lstStyle>
          <a:p>
            <a:pPr lvl="0"/>
            <a:r>
              <a:rPr lang="en-US"/>
              <a:t>Header</a:t>
            </a:r>
          </a:p>
        </p:txBody>
      </p:sp>
      <p:sp>
        <p:nvSpPr>
          <p:cNvPr id="27" name="Text Placeholder 23">
            <a:extLst>
              <a:ext uri="{FF2B5EF4-FFF2-40B4-BE49-F238E27FC236}">
                <a16:creationId xmlns:a16="http://schemas.microsoft.com/office/drawing/2014/main" id="{A2EEFEB0-A35A-AC40-9A43-73D2CDF65836}"/>
              </a:ext>
            </a:extLst>
          </p:cNvPr>
          <p:cNvSpPr>
            <a:spLocks noGrp="1"/>
          </p:cNvSpPr>
          <p:nvPr>
            <p:ph type="body" sz="quarter" idx="11" hasCustomPrompt="1"/>
          </p:nvPr>
        </p:nvSpPr>
        <p:spPr>
          <a:xfrm>
            <a:off x="3291297" y="1112593"/>
            <a:ext cx="2632047" cy="662903"/>
          </a:xfrm>
          <a:prstGeom prst="rect">
            <a:avLst/>
          </a:prstGeom>
        </p:spPr>
        <p:txBody>
          <a:bodyPr lIns="0" tIns="0" rIns="0" bIns="0" anchor="b"/>
          <a:lstStyle>
            <a:lvl1pPr marL="0" indent="0">
              <a:lnSpc>
                <a:spcPct val="100000"/>
              </a:lnSpc>
              <a:buNone/>
              <a:defRPr sz="2200" b="1">
                <a:solidFill>
                  <a:schemeClr val="tx2"/>
                </a:solidFill>
              </a:defRPr>
            </a:lvl1pPr>
          </a:lstStyle>
          <a:p>
            <a:pPr lvl="0"/>
            <a:r>
              <a:rPr lang="en-US"/>
              <a:t>Header</a:t>
            </a:r>
          </a:p>
        </p:txBody>
      </p:sp>
      <p:sp>
        <p:nvSpPr>
          <p:cNvPr id="28" name="Text Placeholder 23">
            <a:extLst>
              <a:ext uri="{FF2B5EF4-FFF2-40B4-BE49-F238E27FC236}">
                <a16:creationId xmlns:a16="http://schemas.microsoft.com/office/drawing/2014/main" id="{71E9FD46-B5F5-2641-8E15-EE2824170556}"/>
              </a:ext>
            </a:extLst>
          </p:cNvPr>
          <p:cNvSpPr>
            <a:spLocks noGrp="1"/>
          </p:cNvSpPr>
          <p:nvPr>
            <p:ph type="body" sz="quarter" idx="12" hasCustomPrompt="1"/>
          </p:nvPr>
        </p:nvSpPr>
        <p:spPr>
          <a:xfrm>
            <a:off x="6272241" y="1112593"/>
            <a:ext cx="2632047" cy="662903"/>
          </a:xfrm>
          <a:prstGeom prst="rect">
            <a:avLst/>
          </a:prstGeom>
        </p:spPr>
        <p:txBody>
          <a:bodyPr lIns="0" tIns="0" rIns="0" bIns="0" anchor="b"/>
          <a:lstStyle>
            <a:lvl1pPr marL="0" indent="0">
              <a:lnSpc>
                <a:spcPct val="100000"/>
              </a:lnSpc>
              <a:buNone/>
              <a:defRPr sz="2200" b="1">
                <a:solidFill>
                  <a:schemeClr val="tx2"/>
                </a:solidFill>
              </a:defRPr>
            </a:lvl1pPr>
          </a:lstStyle>
          <a:p>
            <a:pPr lvl="0"/>
            <a:r>
              <a:rPr lang="en-US"/>
              <a:t>Header</a:t>
            </a:r>
          </a:p>
        </p:txBody>
      </p:sp>
      <p:sp>
        <p:nvSpPr>
          <p:cNvPr id="29" name="Text Placeholder 23">
            <a:extLst>
              <a:ext uri="{FF2B5EF4-FFF2-40B4-BE49-F238E27FC236}">
                <a16:creationId xmlns:a16="http://schemas.microsoft.com/office/drawing/2014/main" id="{D1EA7030-3438-CC42-8EBC-7C3DEA1E6249}"/>
              </a:ext>
            </a:extLst>
          </p:cNvPr>
          <p:cNvSpPr>
            <a:spLocks noGrp="1"/>
          </p:cNvSpPr>
          <p:nvPr>
            <p:ph type="body" sz="quarter" idx="13" hasCustomPrompt="1"/>
          </p:nvPr>
        </p:nvSpPr>
        <p:spPr>
          <a:xfrm>
            <a:off x="9234897" y="1112593"/>
            <a:ext cx="2632047" cy="662903"/>
          </a:xfrm>
          <a:prstGeom prst="rect">
            <a:avLst/>
          </a:prstGeom>
        </p:spPr>
        <p:txBody>
          <a:bodyPr lIns="0" tIns="0" rIns="0" bIns="0" anchor="b"/>
          <a:lstStyle>
            <a:lvl1pPr marL="0" indent="0">
              <a:lnSpc>
                <a:spcPct val="100000"/>
              </a:lnSpc>
              <a:buNone/>
              <a:defRPr sz="2200" b="1">
                <a:solidFill>
                  <a:schemeClr val="tx2"/>
                </a:solidFill>
              </a:defRPr>
            </a:lvl1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a:t>Header</a:t>
            </a:r>
          </a:p>
        </p:txBody>
      </p:sp>
      <p:sp>
        <p:nvSpPr>
          <p:cNvPr id="34" name="Text Placeholder 23">
            <a:extLst>
              <a:ext uri="{FF2B5EF4-FFF2-40B4-BE49-F238E27FC236}">
                <a16:creationId xmlns:a16="http://schemas.microsoft.com/office/drawing/2014/main" id="{98393A21-E889-B04D-B537-DD0836B9F6C4}"/>
              </a:ext>
            </a:extLst>
          </p:cNvPr>
          <p:cNvSpPr>
            <a:spLocks noGrp="1"/>
          </p:cNvSpPr>
          <p:nvPr>
            <p:ph type="body" sz="quarter" idx="14" hasCustomPrompt="1"/>
          </p:nvPr>
        </p:nvSpPr>
        <p:spPr>
          <a:xfrm>
            <a:off x="328641" y="2014236"/>
            <a:ext cx="2632047" cy="3997097"/>
          </a:xfrm>
          <a:prstGeom prst="rect">
            <a:avLst/>
          </a:prstGeom>
        </p:spPr>
        <p:txBody>
          <a:bodyPr lIns="0" tIns="0" rIns="0" bIns="0" anchor="t"/>
          <a:lstStyle>
            <a:lvl1pPr marL="285750" indent="-285750">
              <a:lnSpc>
                <a:spcPct val="100000"/>
              </a:lnSpc>
              <a:buFont typeface="Arial" panose="020B0604020202020204" pitchFamily="34" charset="0"/>
              <a:buChar char="•"/>
              <a:defRPr sz="1400" b="0">
                <a:solidFill>
                  <a:schemeClr val="tx1"/>
                </a:solidFill>
              </a:defRPr>
            </a:lvl1pPr>
          </a:lstStyle>
          <a:p>
            <a:pPr lvl="0"/>
            <a:r>
              <a:rPr lang="en-US"/>
              <a:t>Supporting copy</a:t>
            </a:r>
          </a:p>
        </p:txBody>
      </p:sp>
      <p:sp>
        <p:nvSpPr>
          <p:cNvPr id="35" name="Text Placeholder 23">
            <a:extLst>
              <a:ext uri="{FF2B5EF4-FFF2-40B4-BE49-F238E27FC236}">
                <a16:creationId xmlns:a16="http://schemas.microsoft.com/office/drawing/2014/main" id="{00904D67-DDF6-6B48-9914-6EEF0FE0FF82}"/>
              </a:ext>
            </a:extLst>
          </p:cNvPr>
          <p:cNvSpPr>
            <a:spLocks noGrp="1"/>
          </p:cNvSpPr>
          <p:nvPr>
            <p:ph type="body" sz="quarter" idx="15" hasCustomPrompt="1"/>
          </p:nvPr>
        </p:nvSpPr>
        <p:spPr>
          <a:xfrm>
            <a:off x="3291297" y="2014236"/>
            <a:ext cx="2632047" cy="3997097"/>
          </a:xfrm>
          <a:prstGeom prst="rect">
            <a:avLst/>
          </a:prstGeom>
        </p:spPr>
        <p:txBody>
          <a:bodyPr lIns="0" tIns="0" rIns="0" bIns="0" anchor="t"/>
          <a:lstStyle>
            <a:lvl1pPr marL="285750" indent="-285750">
              <a:lnSpc>
                <a:spcPct val="100000"/>
              </a:lnSpc>
              <a:buFont typeface="Arial" panose="020B0604020202020204" pitchFamily="34" charset="0"/>
              <a:buChar char="•"/>
              <a:defRPr sz="1400" b="0">
                <a:solidFill>
                  <a:schemeClr val="tx1"/>
                </a:solidFill>
              </a:defRPr>
            </a:lvl1pPr>
          </a:lstStyle>
          <a:p>
            <a:pPr lvl="0"/>
            <a:r>
              <a:rPr lang="en-US"/>
              <a:t>Supporting copy</a:t>
            </a:r>
          </a:p>
        </p:txBody>
      </p:sp>
      <p:sp>
        <p:nvSpPr>
          <p:cNvPr id="36" name="Text Placeholder 23">
            <a:extLst>
              <a:ext uri="{FF2B5EF4-FFF2-40B4-BE49-F238E27FC236}">
                <a16:creationId xmlns:a16="http://schemas.microsoft.com/office/drawing/2014/main" id="{BDC992F0-3267-FE4E-9201-4295881E15C5}"/>
              </a:ext>
            </a:extLst>
          </p:cNvPr>
          <p:cNvSpPr>
            <a:spLocks noGrp="1"/>
          </p:cNvSpPr>
          <p:nvPr>
            <p:ph type="body" sz="quarter" idx="16" hasCustomPrompt="1"/>
          </p:nvPr>
        </p:nvSpPr>
        <p:spPr>
          <a:xfrm>
            <a:off x="6272241" y="2014236"/>
            <a:ext cx="2632047" cy="3997097"/>
          </a:xfrm>
          <a:prstGeom prst="rect">
            <a:avLst/>
          </a:prstGeom>
        </p:spPr>
        <p:txBody>
          <a:bodyPr lIns="0" tIns="0" rIns="0" bIns="0" anchor="t"/>
          <a:lstStyle>
            <a:lvl1pPr marL="285750" indent="-285750">
              <a:lnSpc>
                <a:spcPct val="100000"/>
              </a:lnSpc>
              <a:buFont typeface="Arial" panose="020B0604020202020204" pitchFamily="34" charset="0"/>
              <a:buChar char="•"/>
              <a:defRPr sz="1400" b="0">
                <a:solidFill>
                  <a:schemeClr val="tx1"/>
                </a:solidFill>
              </a:defRPr>
            </a:lvl1pPr>
          </a:lstStyle>
          <a:p>
            <a:pPr lvl="0"/>
            <a:r>
              <a:rPr lang="en-US"/>
              <a:t>Supporting copy</a:t>
            </a:r>
          </a:p>
        </p:txBody>
      </p:sp>
      <p:sp>
        <p:nvSpPr>
          <p:cNvPr id="37" name="Text Placeholder 23">
            <a:extLst>
              <a:ext uri="{FF2B5EF4-FFF2-40B4-BE49-F238E27FC236}">
                <a16:creationId xmlns:a16="http://schemas.microsoft.com/office/drawing/2014/main" id="{D61D109A-DA42-654B-9E7F-3648F3B0C17B}"/>
              </a:ext>
            </a:extLst>
          </p:cNvPr>
          <p:cNvSpPr>
            <a:spLocks noGrp="1"/>
          </p:cNvSpPr>
          <p:nvPr>
            <p:ph type="body" sz="quarter" idx="17" hasCustomPrompt="1"/>
          </p:nvPr>
        </p:nvSpPr>
        <p:spPr>
          <a:xfrm>
            <a:off x="9234897" y="2014236"/>
            <a:ext cx="2632047" cy="3997097"/>
          </a:xfrm>
          <a:prstGeom prst="rect">
            <a:avLst/>
          </a:prstGeom>
        </p:spPr>
        <p:txBody>
          <a:bodyPr lIns="0" tIns="0" rIns="0" bIns="0" anchor="t"/>
          <a:lstStyle>
            <a:lvl1pPr marL="285750" indent="-285750">
              <a:lnSpc>
                <a:spcPct val="100000"/>
              </a:lnSpc>
              <a:buFont typeface="Arial" panose="020B0604020202020204" pitchFamily="34" charset="0"/>
              <a:buChar char="•"/>
              <a:defRPr sz="1400" b="0">
                <a:solidFill>
                  <a:schemeClr val="tx1"/>
                </a:solidFill>
              </a:defRPr>
            </a:lvl1pPr>
          </a:lstStyle>
          <a:p>
            <a:pPr lvl="0"/>
            <a:r>
              <a:rPr lang="en-US"/>
              <a:t>Supporting copy</a:t>
            </a:r>
          </a:p>
        </p:txBody>
      </p:sp>
      <p:sp>
        <p:nvSpPr>
          <p:cNvPr id="23" name="Title 1">
            <a:extLst>
              <a:ext uri="{FF2B5EF4-FFF2-40B4-BE49-F238E27FC236}">
                <a16:creationId xmlns:a16="http://schemas.microsoft.com/office/drawing/2014/main" id="{5628FB19-7C61-F432-E7C4-C3436ECB64E9}"/>
              </a:ext>
            </a:extLst>
          </p:cNvPr>
          <p:cNvSpPr>
            <a:spLocks noGrp="1"/>
          </p:cNvSpPr>
          <p:nvPr>
            <p:ph type="title" hasCustomPrompt="1"/>
          </p:nvPr>
        </p:nvSpPr>
        <p:spPr>
          <a:xfrm>
            <a:off x="335788" y="330334"/>
            <a:ext cx="10515600" cy="662903"/>
          </a:xfrm>
          <a:prstGeom prst="rect">
            <a:avLst/>
          </a:prstGeom>
        </p:spPr>
        <p:txBody>
          <a:bodyPr lIns="0" tIns="0" rIns="0" bIns="0"/>
          <a:lstStyle>
            <a:lvl1pPr>
              <a:defRPr sz="3600" b="1" i="0">
                <a:solidFill>
                  <a:schemeClr val="accent1"/>
                </a:solidFill>
                <a:latin typeface="+mj-lt"/>
              </a:defRPr>
            </a:lvl1pPr>
          </a:lstStyle>
          <a:p>
            <a:r>
              <a:rPr lang="en-US" dirty="0"/>
              <a:t>Slide Title</a:t>
            </a:r>
          </a:p>
        </p:txBody>
      </p:sp>
      <p:sp>
        <p:nvSpPr>
          <p:cNvPr id="3" name="Slide Number Placeholder 10">
            <a:extLst>
              <a:ext uri="{FF2B5EF4-FFF2-40B4-BE49-F238E27FC236}">
                <a16:creationId xmlns:a16="http://schemas.microsoft.com/office/drawing/2014/main" id="{C26D97B2-5353-63FC-EA53-DB9D9DCFF62D}"/>
              </a:ext>
            </a:extLst>
          </p:cNvPr>
          <p:cNvSpPr>
            <a:spLocks noGrp="1"/>
          </p:cNvSpPr>
          <p:nvPr>
            <p:ph type="sldNum" sz="quarter" idx="4"/>
          </p:nvPr>
        </p:nvSpPr>
        <p:spPr>
          <a:xfrm>
            <a:off x="9103593" y="6356350"/>
            <a:ext cx="2743200" cy="365125"/>
          </a:xfrm>
          <a:prstGeom prst="rect">
            <a:avLst/>
          </a:prstGeom>
        </p:spPr>
        <p:txBody>
          <a:bodyPr vert="horz" lIns="91440" tIns="45720" rIns="91440" bIns="45720" rtlCol="0" anchor="ctr"/>
          <a:lstStyle>
            <a:lvl1pPr algn="r">
              <a:defRPr sz="800">
                <a:solidFill>
                  <a:schemeClr val="tx1"/>
                </a:solidFill>
              </a:defRPr>
            </a:lvl1pPr>
          </a:lstStyle>
          <a:p>
            <a:fld id="{F558DD19-4C6A-874C-91EF-826192D6D935}" type="slidenum">
              <a:rPr lang="en-US" smtClean="0"/>
              <a:pPr/>
              <a:t>‹#›</a:t>
            </a:fld>
            <a:endParaRPr lang="en-US" dirty="0"/>
          </a:p>
        </p:txBody>
      </p:sp>
    </p:spTree>
    <p:extLst>
      <p:ext uri="{BB962C8B-B14F-4D97-AF65-F5344CB8AC3E}">
        <p14:creationId xmlns:p14="http://schemas.microsoft.com/office/powerpoint/2010/main" val="42482677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Four Column Layout 2">
    <p:spTree>
      <p:nvGrpSpPr>
        <p:cNvPr id="1" name=""/>
        <p:cNvGrpSpPr/>
        <p:nvPr/>
      </p:nvGrpSpPr>
      <p:grpSpPr>
        <a:xfrm>
          <a:off x="0" y="0"/>
          <a:ext cx="0" cy="0"/>
          <a:chOff x="0" y="0"/>
          <a:chExt cx="0" cy="0"/>
        </a:xfrm>
      </p:grpSpPr>
      <p:sp>
        <p:nvSpPr>
          <p:cNvPr id="6" name="Freeform 5">
            <a:extLst>
              <a:ext uri="{FF2B5EF4-FFF2-40B4-BE49-F238E27FC236}">
                <a16:creationId xmlns:a16="http://schemas.microsoft.com/office/drawing/2014/main" id="{A7F1EA59-3E9C-80FC-96B7-510B5FDBC982}"/>
              </a:ext>
            </a:extLst>
          </p:cNvPr>
          <p:cNvSpPr/>
          <p:nvPr userDrawn="1"/>
        </p:nvSpPr>
        <p:spPr>
          <a:xfrm>
            <a:off x="8801100" y="3731959"/>
            <a:ext cx="3390900" cy="3126041"/>
          </a:xfrm>
          <a:custGeom>
            <a:avLst/>
            <a:gdLst>
              <a:gd name="connsiteX0" fmla="*/ 3390900 w 3390900"/>
              <a:gd name="connsiteY0" fmla="*/ 0 h 3126041"/>
              <a:gd name="connsiteX1" fmla="*/ 3390900 w 3390900"/>
              <a:gd name="connsiteY1" fmla="*/ 3126041 h 3126041"/>
              <a:gd name="connsiteX2" fmla="*/ 0 w 3390900"/>
              <a:gd name="connsiteY2" fmla="*/ 3126041 h 3126041"/>
              <a:gd name="connsiteX3" fmla="*/ 0 w 3390900"/>
              <a:gd name="connsiteY3" fmla="*/ 3113716 h 3126041"/>
              <a:gd name="connsiteX4" fmla="*/ 277145 w 3390900"/>
              <a:gd name="connsiteY4" fmla="*/ 3113716 h 3126041"/>
              <a:gd name="connsiteX5" fmla="*/ 3386849 w 3390900"/>
              <a:gd name="connsiteY5" fmla="*/ 160193 h 3126041"/>
              <a:gd name="connsiteX6" fmla="*/ 3390900 w 3390900"/>
              <a:gd name="connsiteY6" fmla="*/ 0 h 3126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90900" h="3126041">
                <a:moveTo>
                  <a:pt x="3390900" y="0"/>
                </a:moveTo>
                <a:lnTo>
                  <a:pt x="3390900" y="3126041"/>
                </a:lnTo>
                <a:lnTo>
                  <a:pt x="0" y="3126041"/>
                </a:lnTo>
                <a:lnTo>
                  <a:pt x="0" y="3113716"/>
                </a:lnTo>
                <a:lnTo>
                  <a:pt x="277145" y="3113716"/>
                </a:lnTo>
                <a:cubicBezTo>
                  <a:pt x="1943085" y="3113716"/>
                  <a:pt x="3303454" y="1805408"/>
                  <a:pt x="3386849" y="160193"/>
                </a:cubicBezTo>
                <a:lnTo>
                  <a:pt x="3390900" y="0"/>
                </a:lnTo>
                <a:close/>
              </a:path>
            </a:pathLst>
          </a:custGeom>
          <a:gradFill flip="none" rotWithShape="1">
            <a:gsLst>
              <a:gs pos="36000">
                <a:schemeClr val="tx2"/>
              </a:gs>
              <a:gs pos="100000">
                <a:schemeClr val="accent4"/>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Round Single Corner Rectangle 1">
            <a:extLst>
              <a:ext uri="{FF2B5EF4-FFF2-40B4-BE49-F238E27FC236}">
                <a16:creationId xmlns:a16="http://schemas.microsoft.com/office/drawing/2014/main" id="{3AC89815-8DB3-39A9-3363-A9A6B330777B}"/>
              </a:ext>
            </a:extLst>
          </p:cNvPr>
          <p:cNvSpPr/>
          <p:nvPr userDrawn="1"/>
        </p:nvSpPr>
        <p:spPr>
          <a:xfrm rot="10800000" flipH="1">
            <a:off x="0" y="2665227"/>
            <a:ext cx="12192000" cy="4192771"/>
          </a:xfrm>
          <a:prstGeom prst="round1Rect">
            <a:avLst>
              <a:gd name="adj" fmla="val 500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 Placeholder 23">
            <a:extLst>
              <a:ext uri="{FF2B5EF4-FFF2-40B4-BE49-F238E27FC236}">
                <a16:creationId xmlns:a16="http://schemas.microsoft.com/office/drawing/2014/main" id="{820D2601-34B7-6947-87BC-876C80CB1C83}"/>
              </a:ext>
            </a:extLst>
          </p:cNvPr>
          <p:cNvSpPr>
            <a:spLocks noGrp="1"/>
          </p:cNvSpPr>
          <p:nvPr>
            <p:ph type="body" sz="quarter" idx="10" hasCustomPrompt="1"/>
          </p:nvPr>
        </p:nvSpPr>
        <p:spPr>
          <a:xfrm>
            <a:off x="328641" y="1800749"/>
            <a:ext cx="2632047" cy="662903"/>
          </a:xfrm>
          <a:prstGeom prst="rect">
            <a:avLst/>
          </a:prstGeom>
        </p:spPr>
        <p:txBody>
          <a:bodyPr lIns="0" tIns="0" rIns="0" bIns="0" anchor="b"/>
          <a:lstStyle>
            <a:lvl1pPr marL="0" indent="0">
              <a:lnSpc>
                <a:spcPct val="100000"/>
              </a:lnSpc>
              <a:buNone/>
              <a:defRPr sz="2200" b="1">
                <a:solidFill>
                  <a:schemeClr val="tx2"/>
                </a:solidFill>
              </a:defRPr>
            </a:lvl1pPr>
          </a:lstStyle>
          <a:p>
            <a:pPr lvl="0"/>
            <a:r>
              <a:rPr lang="en-US"/>
              <a:t>Header</a:t>
            </a:r>
          </a:p>
        </p:txBody>
      </p:sp>
      <p:sp>
        <p:nvSpPr>
          <p:cNvPr id="27" name="Text Placeholder 23">
            <a:extLst>
              <a:ext uri="{FF2B5EF4-FFF2-40B4-BE49-F238E27FC236}">
                <a16:creationId xmlns:a16="http://schemas.microsoft.com/office/drawing/2014/main" id="{A2EEFEB0-A35A-AC40-9A43-73D2CDF65836}"/>
              </a:ext>
            </a:extLst>
          </p:cNvPr>
          <p:cNvSpPr>
            <a:spLocks noGrp="1"/>
          </p:cNvSpPr>
          <p:nvPr>
            <p:ph type="body" sz="quarter" idx="11" hasCustomPrompt="1"/>
          </p:nvPr>
        </p:nvSpPr>
        <p:spPr>
          <a:xfrm>
            <a:off x="3291297" y="1800749"/>
            <a:ext cx="2632047" cy="662903"/>
          </a:xfrm>
          <a:prstGeom prst="rect">
            <a:avLst/>
          </a:prstGeom>
        </p:spPr>
        <p:txBody>
          <a:bodyPr lIns="0" tIns="0" rIns="0" bIns="0" anchor="b"/>
          <a:lstStyle>
            <a:lvl1pPr marL="0" indent="0">
              <a:lnSpc>
                <a:spcPct val="100000"/>
              </a:lnSpc>
              <a:buNone/>
              <a:defRPr sz="2200" b="1">
                <a:solidFill>
                  <a:schemeClr val="tx2"/>
                </a:solidFill>
              </a:defRPr>
            </a:lvl1pPr>
          </a:lstStyle>
          <a:p>
            <a:pPr lvl="0"/>
            <a:r>
              <a:rPr lang="en-US"/>
              <a:t>Header</a:t>
            </a:r>
          </a:p>
        </p:txBody>
      </p:sp>
      <p:sp>
        <p:nvSpPr>
          <p:cNvPr id="28" name="Text Placeholder 23">
            <a:extLst>
              <a:ext uri="{FF2B5EF4-FFF2-40B4-BE49-F238E27FC236}">
                <a16:creationId xmlns:a16="http://schemas.microsoft.com/office/drawing/2014/main" id="{71E9FD46-B5F5-2641-8E15-EE2824170556}"/>
              </a:ext>
            </a:extLst>
          </p:cNvPr>
          <p:cNvSpPr>
            <a:spLocks noGrp="1"/>
          </p:cNvSpPr>
          <p:nvPr>
            <p:ph type="body" sz="quarter" idx="12" hasCustomPrompt="1"/>
          </p:nvPr>
        </p:nvSpPr>
        <p:spPr>
          <a:xfrm>
            <a:off x="6272241" y="1800749"/>
            <a:ext cx="2632047" cy="662903"/>
          </a:xfrm>
          <a:prstGeom prst="rect">
            <a:avLst/>
          </a:prstGeom>
        </p:spPr>
        <p:txBody>
          <a:bodyPr lIns="0" tIns="0" rIns="0" bIns="0" anchor="b"/>
          <a:lstStyle>
            <a:lvl1pPr marL="0" indent="0">
              <a:lnSpc>
                <a:spcPct val="100000"/>
              </a:lnSpc>
              <a:buNone/>
              <a:defRPr sz="2200" b="1">
                <a:solidFill>
                  <a:schemeClr val="tx2"/>
                </a:solidFill>
              </a:defRPr>
            </a:lvl1pPr>
          </a:lstStyle>
          <a:p>
            <a:pPr lvl="0"/>
            <a:r>
              <a:rPr lang="en-US"/>
              <a:t>Header</a:t>
            </a:r>
          </a:p>
        </p:txBody>
      </p:sp>
      <p:sp>
        <p:nvSpPr>
          <p:cNvPr id="29" name="Text Placeholder 23">
            <a:extLst>
              <a:ext uri="{FF2B5EF4-FFF2-40B4-BE49-F238E27FC236}">
                <a16:creationId xmlns:a16="http://schemas.microsoft.com/office/drawing/2014/main" id="{D1EA7030-3438-CC42-8EBC-7C3DEA1E6249}"/>
              </a:ext>
            </a:extLst>
          </p:cNvPr>
          <p:cNvSpPr>
            <a:spLocks noGrp="1"/>
          </p:cNvSpPr>
          <p:nvPr>
            <p:ph type="body" sz="quarter" idx="13" hasCustomPrompt="1"/>
          </p:nvPr>
        </p:nvSpPr>
        <p:spPr>
          <a:xfrm>
            <a:off x="9234897" y="1800749"/>
            <a:ext cx="2632047" cy="662903"/>
          </a:xfrm>
          <a:prstGeom prst="rect">
            <a:avLst/>
          </a:prstGeom>
        </p:spPr>
        <p:txBody>
          <a:bodyPr lIns="0" tIns="0" rIns="0" bIns="0" anchor="b"/>
          <a:lstStyle>
            <a:lvl1pPr marL="0" indent="0">
              <a:lnSpc>
                <a:spcPct val="100000"/>
              </a:lnSpc>
              <a:buNone/>
              <a:defRPr sz="2200" b="1">
                <a:solidFill>
                  <a:schemeClr val="tx2"/>
                </a:solidFill>
              </a:defRPr>
            </a:lvl1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a:t>Header</a:t>
            </a:r>
          </a:p>
        </p:txBody>
      </p:sp>
      <p:sp>
        <p:nvSpPr>
          <p:cNvPr id="34" name="Text Placeholder 23">
            <a:extLst>
              <a:ext uri="{FF2B5EF4-FFF2-40B4-BE49-F238E27FC236}">
                <a16:creationId xmlns:a16="http://schemas.microsoft.com/office/drawing/2014/main" id="{98393A21-E889-B04D-B537-DD0836B9F6C4}"/>
              </a:ext>
            </a:extLst>
          </p:cNvPr>
          <p:cNvSpPr>
            <a:spLocks noGrp="1"/>
          </p:cNvSpPr>
          <p:nvPr>
            <p:ph type="body" sz="quarter" idx="14" hasCustomPrompt="1"/>
          </p:nvPr>
        </p:nvSpPr>
        <p:spPr>
          <a:xfrm>
            <a:off x="328641" y="2855418"/>
            <a:ext cx="2632047" cy="3821509"/>
          </a:xfrm>
          <a:prstGeom prst="rect">
            <a:avLst/>
          </a:prstGeom>
        </p:spPr>
        <p:txBody>
          <a:bodyPr lIns="0" tIns="0" rIns="0" bIns="0" anchor="t"/>
          <a:lstStyle>
            <a:lvl1pPr marL="285750" indent="-285750">
              <a:lnSpc>
                <a:spcPct val="100000"/>
              </a:lnSpc>
              <a:buFont typeface="Arial" panose="020B0604020202020204" pitchFamily="34" charset="0"/>
              <a:buChar char="•"/>
              <a:defRPr sz="1400" b="0">
                <a:solidFill>
                  <a:schemeClr val="tx1"/>
                </a:solidFill>
              </a:defRPr>
            </a:lvl1pPr>
          </a:lstStyle>
          <a:p>
            <a:pPr lvl="0"/>
            <a:r>
              <a:rPr lang="en-US"/>
              <a:t>Supporting copy</a:t>
            </a:r>
          </a:p>
        </p:txBody>
      </p:sp>
      <p:sp>
        <p:nvSpPr>
          <p:cNvPr id="35" name="Text Placeholder 23">
            <a:extLst>
              <a:ext uri="{FF2B5EF4-FFF2-40B4-BE49-F238E27FC236}">
                <a16:creationId xmlns:a16="http://schemas.microsoft.com/office/drawing/2014/main" id="{00904D67-DDF6-6B48-9914-6EEF0FE0FF82}"/>
              </a:ext>
            </a:extLst>
          </p:cNvPr>
          <p:cNvSpPr>
            <a:spLocks noGrp="1"/>
          </p:cNvSpPr>
          <p:nvPr>
            <p:ph type="body" sz="quarter" idx="15" hasCustomPrompt="1"/>
          </p:nvPr>
        </p:nvSpPr>
        <p:spPr>
          <a:xfrm>
            <a:off x="3291297" y="2855418"/>
            <a:ext cx="2632047" cy="3821509"/>
          </a:xfrm>
          <a:prstGeom prst="rect">
            <a:avLst/>
          </a:prstGeom>
        </p:spPr>
        <p:txBody>
          <a:bodyPr lIns="0" tIns="0" rIns="0" bIns="0" anchor="t"/>
          <a:lstStyle>
            <a:lvl1pPr marL="285750" indent="-285750">
              <a:lnSpc>
                <a:spcPct val="100000"/>
              </a:lnSpc>
              <a:buFont typeface="Arial" panose="020B0604020202020204" pitchFamily="34" charset="0"/>
              <a:buChar char="•"/>
              <a:defRPr sz="1400" b="0">
                <a:solidFill>
                  <a:schemeClr val="tx1"/>
                </a:solidFill>
              </a:defRPr>
            </a:lvl1pPr>
          </a:lstStyle>
          <a:p>
            <a:pPr lvl="0"/>
            <a:r>
              <a:rPr lang="en-US"/>
              <a:t>Supporting copy</a:t>
            </a:r>
          </a:p>
        </p:txBody>
      </p:sp>
      <p:sp>
        <p:nvSpPr>
          <p:cNvPr id="36" name="Text Placeholder 23">
            <a:extLst>
              <a:ext uri="{FF2B5EF4-FFF2-40B4-BE49-F238E27FC236}">
                <a16:creationId xmlns:a16="http://schemas.microsoft.com/office/drawing/2014/main" id="{BDC992F0-3267-FE4E-9201-4295881E15C5}"/>
              </a:ext>
            </a:extLst>
          </p:cNvPr>
          <p:cNvSpPr>
            <a:spLocks noGrp="1"/>
          </p:cNvSpPr>
          <p:nvPr>
            <p:ph type="body" sz="quarter" idx="16" hasCustomPrompt="1"/>
          </p:nvPr>
        </p:nvSpPr>
        <p:spPr>
          <a:xfrm>
            <a:off x="6272241" y="2855418"/>
            <a:ext cx="2632047" cy="3821509"/>
          </a:xfrm>
          <a:prstGeom prst="rect">
            <a:avLst/>
          </a:prstGeom>
        </p:spPr>
        <p:txBody>
          <a:bodyPr lIns="0" tIns="0" rIns="0" bIns="0" anchor="t"/>
          <a:lstStyle>
            <a:lvl1pPr marL="285750" indent="-285750">
              <a:lnSpc>
                <a:spcPct val="100000"/>
              </a:lnSpc>
              <a:buFont typeface="Arial" panose="020B0604020202020204" pitchFamily="34" charset="0"/>
              <a:buChar char="•"/>
              <a:defRPr sz="1400" b="0">
                <a:solidFill>
                  <a:schemeClr val="tx1"/>
                </a:solidFill>
              </a:defRPr>
            </a:lvl1pPr>
          </a:lstStyle>
          <a:p>
            <a:pPr lvl="0"/>
            <a:r>
              <a:rPr lang="en-US"/>
              <a:t>Supporting copy</a:t>
            </a:r>
          </a:p>
        </p:txBody>
      </p:sp>
      <p:sp>
        <p:nvSpPr>
          <p:cNvPr id="37" name="Text Placeholder 23">
            <a:extLst>
              <a:ext uri="{FF2B5EF4-FFF2-40B4-BE49-F238E27FC236}">
                <a16:creationId xmlns:a16="http://schemas.microsoft.com/office/drawing/2014/main" id="{D61D109A-DA42-654B-9E7F-3648F3B0C17B}"/>
              </a:ext>
            </a:extLst>
          </p:cNvPr>
          <p:cNvSpPr>
            <a:spLocks noGrp="1"/>
          </p:cNvSpPr>
          <p:nvPr>
            <p:ph type="body" sz="quarter" idx="17" hasCustomPrompt="1"/>
          </p:nvPr>
        </p:nvSpPr>
        <p:spPr>
          <a:xfrm>
            <a:off x="9234897" y="2855418"/>
            <a:ext cx="2632047" cy="3821509"/>
          </a:xfrm>
          <a:prstGeom prst="rect">
            <a:avLst/>
          </a:prstGeom>
        </p:spPr>
        <p:txBody>
          <a:bodyPr lIns="0" tIns="0" rIns="0" bIns="0" anchor="t"/>
          <a:lstStyle>
            <a:lvl1pPr marL="285750" indent="-285750">
              <a:lnSpc>
                <a:spcPct val="100000"/>
              </a:lnSpc>
              <a:buFont typeface="Arial" panose="020B0604020202020204" pitchFamily="34" charset="0"/>
              <a:buChar char="•"/>
              <a:defRPr sz="1400" b="0">
                <a:solidFill>
                  <a:schemeClr val="tx1"/>
                </a:solidFill>
              </a:defRPr>
            </a:lvl1pPr>
          </a:lstStyle>
          <a:p>
            <a:pPr lvl="0"/>
            <a:r>
              <a:rPr lang="en-US"/>
              <a:t>Supporting copy</a:t>
            </a:r>
          </a:p>
        </p:txBody>
      </p:sp>
      <p:sp>
        <p:nvSpPr>
          <p:cNvPr id="23" name="Title 1">
            <a:extLst>
              <a:ext uri="{FF2B5EF4-FFF2-40B4-BE49-F238E27FC236}">
                <a16:creationId xmlns:a16="http://schemas.microsoft.com/office/drawing/2014/main" id="{5628FB19-7C61-F432-E7C4-C3436ECB64E9}"/>
              </a:ext>
            </a:extLst>
          </p:cNvPr>
          <p:cNvSpPr>
            <a:spLocks noGrp="1"/>
          </p:cNvSpPr>
          <p:nvPr>
            <p:ph type="title" hasCustomPrompt="1"/>
          </p:nvPr>
        </p:nvSpPr>
        <p:spPr>
          <a:xfrm>
            <a:off x="335788" y="413462"/>
            <a:ext cx="10515600" cy="1293394"/>
          </a:xfrm>
          <a:prstGeom prst="rect">
            <a:avLst/>
          </a:prstGeom>
        </p:spPr>
        <p:txBody>
          <a:bodyPr lIns="0" tIns="0" rIns="0" bIns="0" anchor="t"/>
          <a:lstStyle>
            <a:lvl1pPr>
              <a:defRPr sz="3600" b="1" i="0">
                <a:solidFill>
                  <a:schemeClr val="accent1"/>
                </a:solidFill>
                <a:latin typeface="+mj-lt"/>
              </a:defRPr>
            </a:lvl1pPr>
          </a:lstStyle>
          <a:p>
            <a:r>
              <a:rPr lang="en-US" dirty="0"/>
              <a:t>Slide Title</a:t>
            </a:r>
          </a:p>
        </p:txBody>
      </p:sp>
      <p:pic>
        <p:nvPicPr>
          <p:cNvPr id="5" name="Picture 4" descr="RRH_Logo_OneLine_RGB.png">
            <a:extLst>
              <a:ext uri="{FF2B5EF4-FFF2-40B4-BE49-F238E27FC236}">
                <a16:creationId xmlns:a16="http://schemas.microsoft.com/office/drawing/2014/main" id="{90C42402-0F3C-7402-0A1B-996DD88ED1B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17500" y="6466251"/>
            <a:ext cx="2770909" cy="149120"/>
          </a:xfrm>
          <a:prstGeom prst="rect">
            <a:avLst/>
          </a:prstGeom>
        </p:spPr>
      </p:pic>
      <p:sp>
        <p:nvSpPr>
          <p:cNvPr id="3" name="Slide Number Placeholder 10">
            <a:extLst>
              <a:ext uri="{FF2B5EF4-FFF2-40B4-BE49-F238E27FC236}">
                <a16:creationId xmlns:a16="http://schemas.microsoft.com/office/drawing/2014/main" id="{66DD9D92-6ACE-3220-40E0-56639E77E59F}"/>
              </a:ext>
            </a:extLst>
          </p:cNvPr>
          <p:cNvSpPr>
            <a:spLocks noGrp="1"/>
          </p:cNvSpPr>
          <p:nvPr>
            <p:ph type="sldNum" sz="quarter" idx="4"/>
          </p:nvPr>
        </p:nvSpPr>
        <p:spPr>
          <a:xfrm>
            <a:off x="9103593" y="6356350"/>
            <a:ext cx="2743200" cy="365125"/>
          </a:xfrm>
          <a:prstGeom prst="rect">
            <a:avLst/>
          </a:prstGeom>
        </p:spPr>
        <p:txBody>
          <a:bodyPr vert="horz" lIns="91440" tIns="45720" rIns="91440" bIns="45720" rtlCol="0" anchor="ctr"/>
          <a:lstStyle>
            <a:lvl1pPr algn="r">
              <a:defRPr sz="800">
                <a:solidFill>
                  <a:schemeClr val="tx1"/>
                </a:solidFill>
              </a:defRPr>
            </a:lvl1pPr>
          </a:lstStyle>
          <a:p>
            <a:fld id="{F558DD19-4C6A-874C-91EF-826192D6D935}" type="slidenum">
              <a:rPr lang="en-US" smtClean="0"/>
              <a:pPr/>
              <a:t>‹#›</a:t>
            </a:fld>
            <a:endParaRPr lang="en-US" dirty="0"/>
          </a:p>
        </p:txBody>
      </p:sp>
    </p:spTree>
    <p:extLst>
      <p:ext uri="{BB962C8B-B14F-4D97-AF65-F5344CB8AC3E}">
        <p14:creationId xmlns:p14="http://schemas.microsoft.com/office/powerpoint/2010/main" val="359232553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Category Desig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6D2B3D1-B2DC-6241-99E3-C9241A9AADB7}"/>
              </a:ext>
            </a:extLst>
          </p:cNvPr>
          <p:cNvSpPr/>
          <p:nvPr userDrawn="1"/>
        </p:nvSpPr>
        <p:spPr>
          <a:xfrm>
            <a:off x="335788" y="993237"/>
            <a:ext cx="11856212" cy="523427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itle 1">
            <a:extLst>
              <a:ext uri="{FF2B5EF4-FFF2-40B4-BE49-F238E27FC236}">
                <a16:creationId xmlns:a16="http://schemas.microsoft.com/office/drawing/2014/main" id="{AAA20459-8D0A-C14C-A57A-C32235D3BB6A}"/>
              </a:ext>
            </a:extLst>
          </p:cNvPr>
          <p:cNvSpPr>
            <a:spLocks noGrp="1"/>
          </p:cNvSpPr>
          <p:nvPr>
            <p:ph type="title" hasCustomPrompt="1"/>
          </p:nvPr>
        </p:nvSpPr>
        <p:spPr>
          <a:xfrm>
            <a:off x="335788" y="330334"/>
            <a:ext cx="4925187" cy="662903"/>
          </a:xfrm>
          <a:prstGeom prst="rect">
            <a:avLst/>
          </a:prstGeom>
        </p:spPr>
        <p:txBody>
          <a:bodyPr lIns="0" tIns="0" rIns="0" bIns="0"/>
          <a:lstStyle>
            <a:lvl1pPr>
              <a:defRPr sz="3600" b="1" i="0">
                <a:solidFill>
                  <a:schemeClr val="tx1"/>
                </a:solidFill>
                <a:latin typeface="+mj-lt"/>
              </a:defRPr>
            </a:lvl1pPr>
          </a:lstStyle>
          <a:p>
            <a:r>
              <a:rPr lang="en-US" dirty="0"/>
              <a:t>Slide Title</a:t>
            </a:r>
          </a:p>
        </p:txBody>
      </p:sp>
      <p:sp>
        <p:nvSpPr>
          <p:cNvPr id="21" name="Text Placeholder 23">
            <a:extLst>
              <a:ext uri="{FF2B5EF4-FFF2-40B4-BE49-F238E27FC236}">
                <a16:creationId xmlns:a16="http://schemas.microsoft.com/office/drawing/2014/main" id="{D00AA8D7-8A58-3B44-9654-E16CC02095DF}"/>
              </a:ext>
            </a:extLst>
          </p:cNvPr>
          <p:cNvSpPr>
            <a:spLocks noGrp="1"/>
          </p:cNvSpPr>
          <p:nvPr>
            <p:ph type="body" sz="quarter" idx="15" hasCustomPrompt="1"/>
          </p:nvPr>
        </p:nvSpPr>
        <p:spPr>
          <a:xfrm>
            <a:off x="1329564" y="1323571"/>
            <a:ext cx="2624900" cy="1019644"/>
          </a:xfrm>
          <a:prstGeom prst="rect">
            <a:avLst/>
          </a:prstGeom>
        </p:spPr>
        <p:txBody>
          <a:bodyPr lIns="0" tIns="0" rIns="0" bIns="0" anchor="ctr">
            <a:normAutofit/>
          </a:bodyPr>
          <a:lstStyle>
            <a:lvl1pPr marL="0" indent="0">
              <a:lnSpc>
                <a:spcPct val="100000"/>
              </a:lnSpc>
              <a:buNone/>
              <a:defRPr sz="2000" b="1">
                <a:solidFill>
                  <a:schemeClr val="bg1"/>
                </a:solidFill>
              </a:defRPr>
            </a:lvl1pPr>
          </a:lstStyle>
          <a:p>
            <a:pPr lvl="0"/>
            <a:r>
              <a:rPr lang="en-US"/>
              <a:t>Title</a:t>
            </a:r>
          </a:p>
        </p:txBody>
      </p:sp>
      <p:sp>
        <p:nvSpPr>
          <p:cNvPr id="12" name="Text Placeholder 22">
            <a:extLst>
              <a:ext uri="{FF2B5EF4-FFF2-40B4-BE49-F238E27FC236}">
                <a16:creationId xmlns:a16="http://schemas.microsoft.com/office/drawing/2014/main" id="{2F247D31-2F02-EA43-85EA-7ECA41993768}"/>
              </a:ext>
            </a:extLst>
          </p:cNvPr>
          <p:cNvSpPr>
            <a:spLocks noGrp="1"/>
          </p:cNvSpPr>
          <p:nvPr>
            <p:ph type="body" sz="quarter" idx="11" hasCustomPrompt="1"/>
          </p:nvPr>
        </p:nvSpPr>
        <p:spPr>
          <a:xfrm>
            <a:off x="335788" y="1318334"/>
            <a:ext cx="993775" cy="1024880"/>
          </a:xfrm>
          <a:prstGeom prst="rect">
            <a:avLst/>
          </a:prstGeom>
        </p:spPr>
        <p:txBody>
          <a:bodyPr anchor="ctr"/>
          <a:lstStyle>
            <a:lvl1pPr marL="0" indent="0" algn="ctr">
              <a:buNone/>
              <a:defRPr sz="5000" b="1" i="0">
                <a:solidFill>
                  <a:schemeClr val="tx2"/>
                </a:solidFill>
                <a:latin typeface="+mj-lt"/>
              </a:defRPr>
            </a:lvl1pPr>
          </a:lstStyle>
          <a:p>
            <a:pPr lvl="0"/>
            <a:r>
              <a:rPr lang="en-US" dirty="0"/>
              <a:t>1</a:t>
            </a:r>
          </a:p>
        </p:txBody>
      </p:sp>
      <p:sp>
        <p:nvSpPr>
          <p:cNvPr id="13" name="Text Placeholder 23">
            <a:extLst>
              <a:ext uri="{FF2B5EF4-FFF2-40B4-BE49-F238E27FC236}">
                <a16:creationId xmlns:a16="http://schemas.microsoft.com/office/drawing/2014/main" id="{B66E1F28-B80D-5B4B-AC21-913E1C7904E4}"/>
              </a:ext>
            </a:extLst>
          </p:cNvPr>
          <p:cNvSpPr>
            <a:spLocks noGrp="1"/>
          </p:cNvSpPr>
          <p:nvPr>
            <p:ph type="body" sz="quarter" idx="16" hasCustomPrompt="1"/>
          </p:nvPr>
        </p:nvSpPr>
        <p:spPr>
          <a:xfrm>
            <a:off x="1329564" y="2516512"/>
            <a:ext cx="2624900" cy="1019644"/>
          </a:xfrm>
          <a:prstGeom prst="rect">
            <a:avLst/>
          </a:prstGeom>
        </p:spPr>
        <p:txBody>
          <a:bodyPr lIns="0" tIns="0" rIns="0" bIns="0" anchor="ctr">
            <a:normAutofit/>
          </a:bodyPr>
          <a:lstStyle>
            <a:lvl1pPr marL="0" indent="0">
              <a:lnSpc>
                <a:spcPct val="100000"/>
              </a:lnSpc>
              <a:buNone/>
              <a:defRPr sz="2000" b="1">
                <a:solidFill>
                  <a:schemeClr val="bg1"/>
                </a:solidFill>
              </a:defRPr>
            </a:lvl1pPr>
          </a:lstStyle>
          <a:p>
            <a:pPr lvl="0"/>
            <a:r>
              <a:rPr lang="en-US"/>
              <a:t>Title</a:t>
            </a:r>
          </a:p>
        </p:txBody>
      </p:sp>
      <p:sp>
        <p:nvSpPr>
          <p:cNvPr id="14" name="Text Placeholder 22">
            <a:extLst>
              <a:ext uri="{FF2B5EF4-FFF2-40B4-BE49-F238E27FC236}">
                <a16:creationId xmlns:a16="http://schemas.microsoft.com/office/drawing/2014/main" id="{5A84B52E-4914-4649-A781-BA9822804D98}"/>
              </a:ext>
            </a:extLst>
          </p:cNvPr>
          <p:cNvSpPr>
            <a:spLocks noGrp="1"/>
          </p:cNvSpPr>
          <p:nvPr>
            <p:ph type="body" sz="quarter" idx="17" hasCustomPrompt="1"/>
          </p:nvPr>
        </p:nvSpPr>
        <p:spPr>
          <a:xfrm>
            <a:off x="335788" y="2511275"/>
            <a:ext cx="993775" cy="1024880"/>
          </a:xfrm>
          <a:prstGeom prst="rect">
            <a:avLst/>
          </a:prstGeom>
        </p:spPr>
        <p:txBody>
          <a:bodyPr anchor="ctr"/>
          <a:lstStyle>
            <a:lvl1pPr marL="0" indent="0" algn="ctr">
              <a:buNone/>
              <a:defRPr sz="5000" b="1" i="0">
                <a:solidFill>
                  <a:schemeClr val="tx2"/>
                </a:solidFill>
                <a:latin typeface="+mj-lt"/>
              </a:defRPr>
            </a:lvl1pPr>
          </a:lstStyle>
          <a:p>
            <a:pPr lvl="0"/>
            <a:r>
              <a:rPr lang="en-US" dirty="0"/>
              <a:t>2</a:t>
            </a:r>
          </a:p>
        </p:txBody>
      </p:sp>
      <p:sp>
        <p:nvSpPr>
          <p:cNvPr id="19" name="Text Placeholder 23">
            <a:extLst>
              <a:ext uri="{FF2B5EF4-FFF2-40B4-BE49-F238E27FC236}">
                <a16:creationId xmlns:a16="http://schemas.microsoft.com/office/drawing/2014/main" id="{ECD73DEC-EA64-754B-8721-A0B739B21C0C}"/>
              </a:ext>
            </a:extLst>
          </p:cNvPr>
          <p:cNvSpPr>
            <a:spLocks noGrp="1"/>
          </p:cNvSpPr>
          <p:nvPr>
            <p:ph type="body" sz="quarter" idx="18" hasCustomPrompt="1"/>
          </p:nvPr>
        </p:nvSpPr>
        <p:spPr>
          <a:xfrm>
            <a:off x="1329564" y="3718508"/>
            <a:ext cx="2624900" cy="1019644"/>
          </a:xfrm>
          <a:prstGeom prst="rect">
            <a:avLst/>
          </a:prstGeom>
        </p:spPr>
        <p:txBody>
          <a:bodyPr lIns="0" tIns="0" rIns="0" bIns="0" anchor="ctr">
            <a:normAutofit/>
          </a:bodyPr>
          <a:lstStyle>
            <a:lvl1pPr marL="0" indent="0">
              <a:lnSpc>
                <a:spcPct val="100000"/>
              </a:lnSpc>
              <a:buNone/>
              <a:defRPr sz="2000" b="1">
                <a:solidFill>
                  <a:schemeClr val="bg1"/>
                </a:solidFill>
              </a:defRPr>
            </a:lvl1pPr>
          </a:lstStyle>
          <a:p>
            <a:pPr lvl="0"/>
            <a:r>
              <a:rPr lang="en-US"/>
              <a:t>Title</a:t>
            </a:r>
          </a:p>
        </p:txBody>
      </p:sp>
      <p:sp>
        <p:nvSpPr>
          <p:cNvPr id="25" name="Text Placeholder 22">
            <a:extLst>
              <a:ext uri="{FF2B5EF4-FFF2-40B4-BE49-F238E27FC236}">
                <a16:creationId xmlns:a16="http://schemas.microsoft.com/office/drawing/2014/main" id="{115BC097-D236-314A-AFA4-239324661E8F}"/>
              </a:ext>
            </a:extLst>
          </p:cNvPr>
          <p:cNvSpPr>
            <a:spLocks noGrp="1"/>
          </p:cNvSpPr>
          <p:nvPr>
            <p:ph type="body" sz="quarter" idx="19" hasCustomPrompt="1"/>
          </p:nvPr>
        </p:nvSpPr>
        <p:spPr>
          <a:xfrm>
            <a:off x="335788" y="3713271"/>
            <a:ext cx="993775" cy="1024880"/>
          </a:xfrm>
          <a:prstGeom prst="rect">
            <a:avLst/>
          </a:prstGeom>
        </p:spPr>
        <p:txBody>
          <a:bodyPr anchor="ctr"/>
          <a:lstStyle>
            <a:lvl1pPr marL="0" indent="0" algn="ctr">
              <a:buNone/>
              <a:defRPr sz="5000" b="1" i="0">
                <a:solidFill>
                  <a:schemeClr val="tx2"/>
                </a:solidFill>
                <a:latin typeface="+mj-lt"/>
              </a:defRPr>
            </a:lvl1pPr>
          </a:lstStyle>
          <a:p>
            <a:pPr lvl="0"/>
            <a:r>
              <a:rPr lang="en-US" dirty="0"/>
              <a:t>3</a:t>
            </a:r>
          </a:p>
        </p:txBody>
      </p:sp>
      <p:sp>
        <p:nvSpPr>
          <p:cNvPr id="27" name="Text Placeholder 23">
            <a:extLst>
              <a:ext uri="{FF2B5EF4-FFF2-40B4-BE49-F238E27FC236}">
                <a16:creationId xmlns:a16="http://schemas.microsoft.com/office/drawing/2014/main" id="{1BE51FD9-34C0-1643-AAB5-8CA7CA74999F}"/>
              </a:ext>
            </a:extLst>
          </p:cNvPr>
          <p:cNvSpPr>
            <a:spLocks noGrp="1"/>
          </p:cNvSpPr>
          <p:nvPr>
            <p:ph type="body" sz="quarter" idx="20" hasCustomPrompt="1"/>
          </p:nvPr>
        </p:nvSpPr>
        <p:spPr>
          <a:xfrm>
            <a:off x="1329564" y="4911449"/>
            <a:ext cx="2624900" cy="1019644"/>
          </a:xfrm>
          <a:prstGeom prst="rect">
            <a:avLst/>
          </a:prstGeom>
        </p:spPr>
        <p:txBody>
          <a:bodyPr lIns="0" tIns="0" rIns="0" bIns="0" anchor="ctr">
            <a:normAutofit/>
          </a:bodyPr>
          <a:lstStyle>
            <a:lvl1pPr marL="0" indent="0">
              <a:lnSpc>
                <a:spcPct val="100000"/>
              </a:lnSpc>
              <a:buNone/>
              <a:defRPr sz="2000" b="1">
                <a:solidFill>
                  <a:schemeClr val="bg1"/>
                </a:solidFill>
              </a:defRPr>
            </a:lvl1pPr>
          </a:lstStyle>
          <a:p>
            <a:pPr lvl="0"/>
            <a:r>
              <a:rPr lang="en-US"/>
              <a:t>Title</a:t>
            </a:r>
          </a:p>
        </p:txBody>
      </p:sp>
      <p:sp>
        <p:nvSpPr>
          <p:cNvPr id="28" name="Text Placeholder 22">
            <a:extLst>
              <a:ext uri="{FF2B5EF4-FFF2-40B4-BE49-F238E27FC236}">
                <a16:creationId xmlns:a16="http://schemas.microsoft.com/office/drawing/2014/main" id="{81F0C50D-E039-6844-A43C-E83696CF2EB9}"/>
              </a:ext>
            </a:extLst>
          </p:cNvPr>
          <p:cNvSpPr>
            <a:spLocks noGrp="1"/>
          </p:cNvSpPr>
          <p:nvPr>
            <p:ph type="body" sz="quarter" idx="21" hasCustomPrompt="1"/>
          </p:nvPr>
        </p:nvSpPr>
        <p:spPr>
          <a:xfrm>
            <a:off x="335788" y="4906212"/>
            <a:ext cx="993775" cy="1024880"/>
          </a:xfrm>
          <a:prstGeom prst="rect">
            <a:avLst/>
          </a:prstGeom>
        </p:spPr>
        <p:txBody>
          <a:bodyPr anchor="ctr"/>
          <a:lstStyle>
            <a:lvl1pPr marL="0" indent="0" algn="ctr">
              <a:buNone/>
              <a:defRPr sz="5000" b="1" i="0">
                <a:solidFill>
                  <a:schemeClr val="tx2"/>
                </a:solidFill>
                <a:latin typeface="+mj-lt"/>
              </a:defRPr>
            </a:lvl1pPr>
          </a:lstStyle>
          <a:p>
            <a:pPr lvl="0"/>
            <a:r>
              <a:rPr lang="en-US" dirty="0"/>
              <a:t>4</a:t>
            </a:r>
          </a:p>
        </p:txBody>
      </p:sp>
      <p:sp>
        <p:nvSpPr>
          <p:cNvPr id="5" name="Text Placeholder 23">
            <a:extLst>
              <a:ext uri="{FF2B5EF4-FFF2-40B4-BE49-F238E27FC236}">
                <a16:creationId xmlns:a16="http://schemas.microsoft.com/office/drawing/2014/main" id="{9054C403-F080-83BB-EE9E-C079F0EF2D67}"/>
              </a:ext>
            </a:extLst>
          </p:cNvPr>
          <p:cNvSpPr>
            <a:spLocks noGrp="1"/>
          </p:cNvSpPr>
          <p:nvPr>
            <p:ph type="body" sz="quarter" idx="22" hasCustomPrompt="1"/>
          </p:nvPr>
        </p:nvSpPr>
        <p:spPr>
          <a:xfrm>
            <a:off x="4304538" y="1323570"/>
            <a:ext cx="7580774" cy="1019644"/>
          </a:xfrm>
          <a:prstGeom prst="rect">
            <a:avLst/>
          </a:prstGeom>
        </p:spPr>
        <p:txBody>
          <a:bodyPr lIns="0" tIns="0" rIns="0" bIns="0" anchor="ctr"/>
          <a:lstStyle>
            <a:lvl1pPr marL="0" indent="0">
              <a:lnSpc>
                <a:spcPct val="100000"/>
              </a:lnSpc>
              <a:buNone/>
              <a:defRPr sz="1400" b="0">
                <a:solidFill>
                  <a:schemeClr val="bg1"/>
                </a:solidFill>
              </a:defRPr>
            </a:lvl1pPr>
          </a:lstStyle>
          <a:p>
            <a:pPr lvl="0"/>
            <a:r>
              <a:rPr lang="en-US"/>
              <a:t>Supporting copy</a:t>
            </a:r>
          </a:p>
        </p:txBody>
      </p:sp>
      <p:sp>
        <p:nvSpPr>
          <p:cNvPr id="6" name="Text Placeholder 23">
            <a:extLst>
              <a:ext uri="{FF2B5EF4-FFF2-40B4-BE49-F238E27FC236}">
                <a16:creationId xmlns:a16="http://schemas.microsoft.com/office/drawing/2014/main" id="{53D7BBB0-172E-F96A-180F-59676620A10F}"/>
              </a:ext>
            </a:extLst>
          </p:cNvPr>
          <p:cNvSpPr>
            <a:spLocks noGrp="1"/>
          </p:cNvSpPr>
          <p:nvPr>
            <p:ph type="body" sz="quarter" idx="23" hasCustomPrompt="1"/>
          </p:nvPr>
        </p:nvSpPr>
        <p:spPr>
          <a:xfrm>
            <a:off x="4304538" y="2516511"/>
            <a:ext cx="7580774" cy="1019644"/>
          </a:xfrm>
          <a:prstGeom prst="rect">
            <a:avLst/>
          </a:prstGeom>
        </p:spPr>
        <p:txBody>
          <a:bodyPr lIns="0" tIns="0" rIns="0" bIns="0" anchor="ctr"/>
          <a:lstStyle>
            <a:lvl1pPr marL="0" indent="0">
              <a:lnSpc>
                <a:spcPct val="100000"/>
              </a:lnSpc>
              <a:buNone/>
              <a:defRPr sz="1400" b="0">
                <a:solidFill>
                  <a:schemeClr val="bg1"/>
                </a:solidFill>
              </a:defRPr>
            </a:lvl1pPr>
          </a:lstStyle>
          <a:p>
            <a:pPr lvl="0"/>
            <a:r>
              <a:rPr lang="en-US"/>
              <a:t>Supporting copy</a:t>
            </a:r>
          </a:p>
        </p:txBody>
      </p:sp>
      <p:sp>
        <p:nvSpPr>
          <p:cNvPr id="7" name="Text Placeholder 23">
            <a:extLst>
              <a:ext uri="{FF2B5EF4-FFF2-40B4-BE49-F238E27FC236}">
                <a16:creationId xmlns:a16="http://schemas.microsoft.com/office/drawing/2014/main" id="{A16CBC6F-1FDC-B8E5-3FC8-5B21F90B031D}"/>
              </a:ext>
            </a:extLst>
          </p:cNvPr>
          <p:cNvSpPr>
            <a:spLocks noGrp="1"/>
          </p:cNvSpPr>
          <p:nvPr>
            <p:ph type="body" sz="quarter" idx="24" hasCustomPrompt="1"/>
          </p:nvPr>
        </p:nvSpPr>
        <p:spPr>
          <a:xfrm>
            <a:off x="4304538" y="3718507"/>
            <a:ext cx="7580774" cy="1019644"/>
          </a:xfrm>
          <a:prstGeom prst="rect">
            <a:avLst/>
          </a:prstGeom>
        </p:spPr>
        <p:txBody>
          <a:bodyPr lIns="0" tIns="0" rIns="0" bIns="0" anchor="ctr"/>
          <a:lstStyle>
            <a:lvl1pPr marL="0" indent="0">
              <a:lnSpc>
                <a:spcPct val="100000"/>
              </a:lnSpc>
              <a:buNone/>
              <a:defRPr sz="1400" b="0">
                <a:solidFill>
                  <a:schemeClr val="bg1"/>
                </a:solidFill>
              </a:defRPr>
            </a:lvl1pPr>
          </a:lstStyle>
          <a:p>
            <a:pPr lvl="0"/>
            <a:r>
              <a:rPr lang="en-US"/>
              <a:t>Supporting copy</a:t>
            </a:r>
          </a:p>
        </p:txBody>
      </p:sp>
      <p:sp>
        <p:nvSpPr>
          <p:cNvPr id="8" name="Text Placeholder 23">
            <a:extLst>
              <a:ext uri="{FF2B5EF4-FFF2-40B4-BE49-F238E27FC236}">
                <a16:creationId xmlns:a16="http://schemas.microsoft.com/office/drawing/2014/main" id="{356051D0-0CF3-DA16-4824-70B490E2ADB2}"/>
              </a:ext>
            </a:extLst>
          </p:cNvPr>
          <p:cNvSpPr>
            <a:spLocks noGrp="1"/>
          </p:cNvSpPr>
          <p:nvPr>
            <p:ph type="body" sz="quarter" idx="25" hasCustomPrompt="1"/>
          </p:nvPr>
        </p:nvSpPr>
        <p:spPr>
          <a:xfrm>
            <a:off x="4304538" y="4911448"/>
            <a:ext cx="7580774" cy="1019644"/>
          </a:xfrm>
          <a:prstGeom prst="rect">
            <a:avLst/>
          </a:prstGeom>
        </p:spPr>
        <p:txBody>
          <a:bodyPr lIns="0" tIns="0" rIns="0" bIns="0" anchor="ctr"/>
          <a:lstStyle>
            <a:lvl1pPr marL="0" indent="0">
              <a:lnSpc>
                <a:spcPct val="100000"/>
              </a:lnSpc>
              <a:buNone/>
              <a:defRPr sz="1400" b="0">
                <a:solidFill>
                  <a:schemeClr val="bg1"/>
                </a:solidFill>
              </a:defRPr>
            </a:lvl1pPr>
          </a:lstStyle>
          <a:p>
            <a:pPr lvl="0"/>
            <a:r>
              <a:rPr lang="en-US"/>
              <a:t>Supporting copy</a:t>
            </a:r>
          </a:p>
        </p:txBody>
      </p:sp>
      <p:sp>
        <p:nvSpPr>
          <p:cNvPr id="3" name="Slide Number Placeholder 10">
            <a:extLst>
              <a:ext uri="{FF2B5EF4-FFF2-40B4-BE49-F238E27FC236}">
                <a16:creationId xmlns:a16="http://schemas.microsoft.com/office/drawing/2014/main" id="{38E2B821-A2AB-819B-BC31-A4EDC59ACA80}"/>
              </a:ext>
            </a:extLst>
          </p:cNvPr>
          <p:cNvSpPr>
            <a:spLocks noGrp="1"/>
          </p:cNvSpPr>
          <p:nvPr>
            <p:ph type="sldNum" sz="quarter" idx="4"/>
          </p:nvPr>
        </p:nvSpPr>
        <p:spPr>
          <a:xfrm>
            <a:off x="9103593" y="6356350"/>
            <a:ext cx="2743200" cy="365125"/>
          </a:xfrm>
          <a:prstGeom prst="rect">
            <a:avLst/>
          </a:prstGeom>
        </p:spPr>
        <p:txBody>
          <a:bodyPr vert="horz" lIns="91440" tIns="45720" rIns="91440" bIns="45720" rtlCol="0" anchor="ctr"/>
          <a:lstStyle>
            <a:lvl1pPr algn="r">
              <a:defRPr sz="800">
                <a:solidFill>
                  <a:schemeClr val="tx1"/>
                </a:solidFill>
              </a:defRPr>
            </a:lvl1pPr>
          </a:lstStyle>
          <a:p>
            <a:fld id="{F558DD19-4C6A-874C-91EF-826192D6D935}" type="slidenum">
              <a:rPr lang="en-US" smtClean="0"/>
              <a:pPr/>
              <a:t>‹#›</a:t>
            </a:fld>
            <a:endParaRPr lang="en-US" dirty="0"/>
          </a:p>
        </p:txBody>
      </p:sp>
    </p:spTree>
    <p:extLst>
      <p:ext uri="{BB962C8B-B14F-4D97-AF65-F5344CB8AC3E}">
        <p14:creationId xmlns:p14="http://schemas.microsoft.com/office/powerpoint/2010/main" val="5352025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61C7885-B02C-40D7-6765-D96A656D71B5}"/>
              </a:ext>
            </a:extLst>
          </p:cNvPr>
          <p:cNvSpPr>
            <a:spLocks noGrp="1"/>
          </p:cNvSpPr>
          <p:nvPr>
            <p:ph type="dt" sz="half" idx="10"/>
          </p:nvPr>
        </p:nvSpPr>
        <p:spPr/>
        <p:txBody>
          <a:bodyPr/>
          <a:lstStyle/>
          <a:p>
            <a:fld id="{E70F03EF-1B26-4CB5-9825-8CC099987A64}" type="datetimeFigureOut">
              <a:rPr lang="en-US" smtClean="0"/>
              <a:t>12/4/2025</a:t>
            </a:fld>
            <a:endParaRPr lang="en-US"/>
          </a:p>
        </p:txBody>
      </p:sp>
      <p:sp>
        <p:nvSpPr>
          <p:cNvPr id="3" name="Footer Placeholder 2">
            <a:extLst>
              <a:ext uri="{FF2B5EF4-FFF2-40B4-BE49-F238E27FC236}">
                <a16:creationId xmlns:a16="http://schemas.microsoft.com/office/drawing/2014/main" id="{88C09244-3E97-E88B-514B-123651599F3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A882DE5-ED0D-F1F7-6533-EE562303F531}"/>
              </a:ext>
            </a:extLst>
          </p:cNvPr>
          <p:cNvSpPr>
            <a:spLocks noGrp="1"/>
          </p:cNvSpPr>
          <p:nvPr>
            <p:ph type="sldNum" sz="quarter" idx="12"/>
          </p:nvPr>
        </p:nvSpPr>
        <p:spPr/>
        <p:txBody>
          <a:bodyPr/>
          <a:lstStyle/>
          <a:p>
            <a:fld id="{57F41D20-B101-41FF-95D5-3400EA16B204}" type="slidenum">
              <a:rPr lang="en-US" smtClean="0"/>
              <a:t>‹#›</a:t>
            </a:fld>
            <a:endParaRPr lang="en-US"/>
          </a:p>
        </p:txBody>
      </p:sp>
    </p:spTree>
    <p:extLst>
      <p:ext uri="{BB962C8B-B14F-4D97-AF65-F5344CB8AC3E}">
        <p14:creationId xmlns:p14="http://schemas.microsoft.com/office/powerpoint/2010/main" val="123798697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Photo + Accent">
    <p:spTree>
      <p:nvGrpSpPr>
        <p:cNvPr id="1" name=""/>
        <p:cNvGrpSpPr/>
        <p:nvPr/>
      </p:nvGrpSpPr>
      <p:grpSpPr>
        <a:xfrm>
          <a:off x="0" y="0"/>
          <a:ext cx="0" cy="0"/>
          <a:chOff x="0" y="0"/>
          <a:chExt cx="0" cy="0"/>
        </a:xfrm>
      </p:grpSpPr>
      <p:sp>
        <p:nvSpPr>
          <p:cNvPr id="2" name="Round Single Corner Rectangle 1">
            <a:extLst>
              <a:ext uri="{FF2B5EF4-FFF2-40B4-BE49-F238E27FC236}">
                <a16:creationId xmlns:a16="http://schemas.microsoft.com/office/drawing/2014/main" id="{E156DD82-F0B9-4D08-3AE4-EF08202E9FEB}"/>
              </a:ext>
            </a:extLst>
          </p:cNvPr>
          <p:cNvSpPr/>
          <p:nvPr userDrawn="1"/>
        </p:nvSpPr>
        <p:spPr>
          <a:xfrm>
            <a:off x="0" y="630489"/>
            <a:ext cx="12192000" cy="6227511"/>
          </a:xfrm>
          <a:prstGeom prst="round1Rect">
            <a:avLst>
              <a:gd name="adj" fmla="val 500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icture Placeholder 2">
            <a:extLst>
              <a:ext uri="{FF2B5EF4-FFF2-40B4-BE49-F238E27FC236}">
                <a16:creationId xmlns:a16="http://schemas.microsoft.com/office/drawing/2014/main" id="{15ED3679-2800-0F4C-A9EE-ECEC41DB87EE}"/>
              </a:ext>
            </a:extLst>
          </p:cNvPr>
          <p:cNvSpPr>
            <a:spLocks noGrp="1"/>
          </p:cNvSpPr>
          <p:nvPr>
            <p:ph type="pic" sz="quarter" idx="16"/>
          </p:nvPr>
        </p:nvSpPr>
        <p:spPr>
          <a:xfrm>
            <a:off x="624667" y="3272073"/>
            <a:ext cx="10900584" cy="3585505"/>
          </a:xfrm>
          <a:prstGeom prst="rect">
            <a:avLst/>
          </a:prstGeom>
          <a:solidFill>
            <a:schemeClr val="tx2">
              <a:alpha val="25000"/>
            </a:schemeClr>
          </a:solidFill>
        </p:spPr>
        <p:txBody>
          <a:bodyPr/>
          <a:lstStyle/>
          <a:p>
            <a:endParaRPr lang="en-US"/>
          </a:p>
        </p:txBody>
      </p:sp>
      <p:sp>
        <p:nvSpPr>
          <p:cNvPr id="10" name="Text Placeholder 23">
            <a:extLst>
              <a:ext uri="{FF2B5EF4-FFF2-40B4-BE49-F238E27FC236}">
                <a16:creationId xmlns:a16="http://schemas.microsoft.com/office/drawing/2014/main" id="{85CD9325-0995-BF41-837B-B19294169E0C}"/>
              </a:ext>
            </a:extLst>
          </p:cNvPr>
          <p:cNvSpPr>
            <a:spLocks noGrp="1"/>
          </p:cNvSpPr>
          <p:nvPr>
            <p:ph type="body" sz="quarter" idx="14" hasCustomPrompt="1"/>
          </p:nvPr>
        </p:nvSpPr>
        <p:spPr>
          <a:xfrm>
            <a:off x="6923881" y="830912"/>
            <a:ext cx="4653758" cy="1845765"/>
          </a:xfrm>
          <a:prstGeom prst="rect">
            <a:avLst/>
          </a:prstGeom>
        </p:spPr>
        <p:txBody>
          <a:bodyPr lIns="0" tIns="0" rIns="0" bIns="0" anchor="t"/>
          <a:lstStyle>
            <a:lvl1pPr marL="0" indent="0">
              <a:lnSpc>
                <a:spcPct val="100000"/>
              </a:lnSpc>
              <a:buNone/>
              <a:defRPr sz="1400" b="0">
                <a:solidFill>
                  <a:schemeClr val="tx1"/>
                </a:solidFill>
              </a:defRPr>
            </a:lvl1pPr>
          </a:lstStyle>
          <a:p>
            <a:pPr lvl="0"/>
            <a:r>
              <a:rPr lang="en-US"/>
              <a:t>Supporting copy</a:t>
            </a:r>
          </a:p>
        </p:txBody>
      </p:sp>
      <p:sp>
        <p:nvSpPr>
          <p:cNvPr id="12" name="Text Placeholder 23">
            <a:extLst>
              <a:ext uri="{FF2B5EF4-FFF2-40B4-BE49-F238E27FC236}">
                <a16:creationId xmlns:a16="http://schemas.microsoft.com/office/drawing/2014/main" id="{6602BAD3-67AE-2140-AB0C-85030468F8FF}"/>
              </a:ext>
            </a:extLst>
          </p:cNvPr>
          <p:cNvSpPr>
            <a:spLocks noGrp="1"/>
          </p:cNvSpPr>
          <p:nvPr>
            <p:ph type="body" sz="quarter" idx="15" hasCustomPrompt="1"/>
          </p:nvPr>
        </p:nvSpPr>
        <p:spPr>
          <a:xfrm>
            <a:off x="624667" y="695001"/>
            <a:ext cx="4653758" cy="1845765"/>
          </a:xfrm>
          <a:prstGeom prst="rect">
            <a:avLst/>
          </a:prstGeom>
        </p:spPr>
        <p:txBody>
          <a:bodyPr lIns="0" tIns="0" rIns="0" bIns="0" anchor="t"/>
          <a:lstStyle>
            <a:lvl1pPr marL="0" indent="0">
              <a:lnSpc>
                <a:spcPct val="100000"/>
              </a:lnSpc>
              <a:buNone/>
              <a:defRPr sz="3600" b="1" i="0">
                <a:solidFill>
                  <a:schemeClr val="tx1"/>
                </a:solidFill>
                <a:latin typeface="+mj-lt"/>
              </a:defRPr>
            </a:lvl1pPr>
          </a:lstStyle>
          <a:p>
            <a:pPr lvl="0"/>
            <a:r>
              <a:rPr lang="en-US" dirty="0"/>
              <a:t>Slide Title Goes Here</a:t>
            </a:r>
          </a:p>
        </p:txBody>
      </p:sp>
      <p:sp>
        <p:nvSpPr>
          <p:cNvPr id="3" name="Slide Number Placeholder 10">
            <a:extLst>
              <a:ext uri="{FF2B5EF4-FFF2-40B4-BE49-F238E27FC236}">
                <a16:creationId xmlns:a16="http://schemas.microsoft.com/office/drawing/2014/main" id="{CDFE8EA9-A221-7A1F-046C-27BAEFDC88AF}"/>
              </a:ext>
            </a:extLst>
          </p:cNvPr>
          <p:cNvSpPr>
            <a:spLocks noGrp="1"/>
          </p:cNvSpPr>
          <p:nvPr>
            <p:ph type="sldNum" sz="quarter" idx="4"/>
          </p:nvPr>
        </p:nvSpPr>
        <p:spPr>
          <a:xfrm>
            <a:off x="9103593" y="6356350"/>
            <a:ext cx="2743200" cy="365125"/>
          </a:xfrm>
          <a:prstGeom prst="rect">
            <a:avLst/>
          </a:prstGeom>
        </p:spPr>
        <p:txBody>
          <a:bodyPr vert="horz" lIns="91440" tIns="45720" rIns="91440" bIns="45720" rtlCol="0" anchor="ctr"/>
          <a:lstStyle>
            <a:lvl1pPr algn="r">
              <a:defRPr sz="800">
                <a:solidFill>
                  <a:schemeClr val="tx1"/>
                </a:solidFill>
              </a:defRPr>
            </a:lvl1pPr>
          </a:lstStyle>
          <a:p>
            <a:fld id="{F558DD19-4C6A-874C-91EF-826192D6D935}" type="slidenum">
              <a:rPr lang="en-US" smtClean="0"/>
              <a:pPr/>
              <a:t>‹#›</a:t>
            </a:fld>
            <a:endParaRPr lang="en-US" dirty="0"/>
          </a:p>
        </p:txBody>
      </p:sp>
    </p:spTree>
    <p:extLst>
      <p:ext uri="{BB962C8B-B14F-4D97-AF65-F5344CB8AC3E}">
        <p14:creationId xmlns:p14="http://schemas.microsoft.com/office/powerpoint/2010/main" val="192373225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4 Picture circl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670F789-02CC-CC44-B561-81311B8B06BC}"/>
              </a:ext>
            </a:extLst>
          </p:cNvPr>
          <p:cNvSpPr/>
          <p:nvPr userDrawn="1"/>
        </p:nvSpPr>
        <p:spPr>
          <a:xfrm>
            <a:off x="0" y="0"/>
            <a:ext cx="12192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A06E5A60-CD48-0047-EFFB-095DFE3CDE97}"/>
              </a:ext>
            </a:extLst>
          </p:cNvPr>
          <p:cNvGrpSpPr>
            <a:grpSpLocks noChangeAspect="1"/>
          </p:cNvGrpSpPr>
          <p:nvPr userDrawn="1"/>
        </p:nvGrpSpPr>
        <p:grpSpPr>
          <a:xfrm>
            <a:off x="3263886" y="2358888"/>
            <a:ext cx="2580292" cy="2339280"/>
            <a:chOff x="2779076" y="249444"/>
            <a:chExt cx="6633846" cy="6014209"/>
          </a:xfrm>
          <a:gradFill flip="none" rotWithShape="1">
            <a:gsLst>
              <a:gs pos="0">
                <a:schemeClr val="tx2"/>
              </a:gs>
              <a:gs pos="100000">
                <a:schemeClr val="accent4"/>
              </a:gs>
            </a:gsLst>
            <a:lin ang="16200000" scaled="0"/>
            <a:tileRect/>
          </a:gradFill>
        </p:grpSpPr>
        <p:sp>
          <p:nvSpPr>
            <p:cNvPr id="17" name="Freeform 16">
              <a:extLst>
                <a:ext uri="{FF2B5EF4-FFF2-40B4-BE49-F238E27FC236}">
                  <a16:creationId xmlns:a16="http://schemas.microsoft.com/office/drawing/2014/main" id="{987FFBCF-C520-FE83-5792-F16F32FB8828}"/>
                </a:ext>
              </a:extLst>
            </p:cNvPr>
            <p:cNvSpPr/>
            <p:nvPr/>
          </p:nvSpPr>
          <p:spPr>
            <a:xfrm>
              <a:off x="2779076" y="249444"/>
              <a:ext cx="3676409" cy="6014209"/>
            </a:xfrm>
            <a:custGeom>
              <a:avLst/>
              <a:gdLst>
                <a:gd name="connsiteX0" fmla="*/ 1389708 w 3676409"/>
                <a:gd name="connsiteY0" fmla="*/ 6014129 h 6014209"/>
                <a:gd name="connsiteX1" fmla="*/ 1973144 w 3676409"/>
                <a:gd name="connsiteY1" fmla="*/ 5311883 h 6014209"/>
                <a:gd name="connsiteX2" fmla="*/ 2506822 w 3676409"/>
                <a:gd name="connsiteY2" fmla="*/ 4568600 h 6014209"/>
                <a:gd name="connsiteX3" fmla="*/ 1824110 w 3676409"/>
                <a:gd name="connsiteY3" fmla="*/ 3318033 h 6014209"/>
                <a:gd name="connsiteX4" fmla="*/ 3314447 w 3676409"/>
                <a:gd name="connsiteY4" fmla="*/ 1823324 h 6014209"/>
                <a:gd name="connsiteX5" fmla="*/ 3676409 w 3676409"/>
                <a:gd name="connsiteY5" fmla="*/ 1867155 h 6014209"/>
                <a:gd name="connsiteX6" fmla="*/ 3673294 w 3676409"/>
                <a:gd name="connsiteY6" fmla="*/ 19087 h 6014209"/>
                <a:gd name="connsiteX7" fmla="*/ 3311332 w 3676409"/>
                <a:gd name="connsiteY7" fmla="*/ 6 h 6014209"/>
                <a:gd name="connsiteX8" fmla="*/ 5 w 3676409"/>
                <a:gd name="connsiteY8" fmla="*/ 3321147 h 6014209"/>
                <a:gd name="connsiteX9" fmla="*/ 1389628 w 3676409"/>
                <a:gd name="connsiteY9" fmla="*/ 6014209 h 6014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76409" h="6014209">
                  <a:moveTo>
                    <a:pt x="1389708" y="6014129"/>
                  </a:moveTo>
                  <a:cubicBezTo>
                    <a:pt x="1585784" y="5781404"/>
                    <a:pt x="1782020" y="5548759"/>
                    <a:pt x="1973144" y="5311883"/>
                  </a:cubicBezTo>
                  <a:cubicBezTo>
                    <a:pt x="2159396" y="5081074"/>
                    <a:pt x="2403313" y="4852261"/>
                    <a:pt x="2506822" y="4568600"/>
                  </a:cubicBezTo>
                  <a:cubicBezTo>
                    <a:pt x="2096859" y="4303222"/>
                    <a:pt x="1824989" y="3842642"/>
                    <a:pt x="1824110" y="3318033"/>
                  </a:cubicBezTo>
                  <a:cubicBezTo>
                    <a:pt x="1822753" y="2493875"/>
                    <a:pt x="2489970" y="1824681"/>
                    <a:pt x="3314447" y="1823324"/>
                  </a:cubicBezTo>
                  <a:cubicBezTo>
                    <a:pt x="3439281" y="1823085"/>
                    <a:pt x="3560441" y="1838413"/>
                    <a:pt x="3676409" y="1867155"/>
                  </a:cubicBezTo>
                  <a:lnTo>
                    <a:pt x="3673294" y="19087"/>
                  </a:lnTo>
                  <a:cubicBezTo>
                    <a:pt x="3554371" y="6393"/>
                    <a:pt x="3433690" y="-233"/>
                    <a:pt x="3311332" y="6"/>
                  </a:cubicBezTo>
                  <a:cubicBezTo>
                    <a:pt x="1479480" y="3120"/>
                    <a:pt x="-3030" y="1490005"/>
                    <a:pt x="5" y="3321147"/>
                  </a:cubicBezTo>
                  <a:cubicBezTo>
                    <a:pt x="1842" y="4431839"/>
                    <a:pt x="549976" y="5413915"/>
                    <a:pt x="1389628" y="6014209"/>
                  </a:cubicBezTo>
                  <a:close/>
                </a:path>
              </a:pathLst>
            </a:custGeom>
            <a:grpFill/>
            <a:ln w="0"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454A808A-19EF-4826-9916-E821286D26DC}"/>
                </a:ext>
              </a:extLst>
            </p:cNvPr>
            <p:cNvSpPr/>
            <p:nvPr/>
          </p:nvSpPr>
          <p:spPr>
            <a:xfrm>
              <a:off x="7081571" y="1792221"/>
              <a:ext cx="2331351" cy="4267288"/>
            </a:xfrm>
            <a:custGeom>
              <a:avLst/>
              <a:gdLst>
                <a:gd name="connsiteX0" fmla="*/ 0 w 2331351"/>
                <a:gd name="connsiteY0" fmla="*/ 2892974 h 4267288"/>
                <a:gd name="connsiteX1" fmla="*/ 25078 w 2331351"/>
                <a:gd name="connsiteY1" fmla="*/ 2914530 h 4267288"/>
                <a:gd name="connsiteX2" fmla="*/ 947155 w 2331351"/>
                <a:gd name="connsiteY2" fmla="*/ 3977321 h 4267288"/>
                <a:gd name="connsiteX3" fmla="*/ 1199218 w 2331351"/>
                <a:gd name="connsiteY3" fmla="*/ 4267289 h 4267288"/>
                <a:gd name="connsiteX4" fmla="*/ 2331347 w 2331351"/>
                <a:gd name="connsiteY4" fmla="*/ 1767113 h 4267288"/>
                <a:gd name="connsiteX5" fmla="*/ 1817716 w 2331351"/>
                <a:gd name="connsiteY5" fmla="*/ 0 h 4267288"/>
                <a:gd name="connsiteX6" fmla="*/ 472419 w 2331351"/>
                <a:gd name="connsiteY6" fmla="*/ 1451597 h 4267288"/>
                <a:gd name="connsiteX7" fmla="*/ 507321 w 2331351"/>
                <a:gd name="connsiteY7" fmla="*/ 1770226 h 4267288"/>
                <a:gd name="connsiteX8" fmla="*/ 79 w 2331351"/>
                <a:gd name="connsiteY8" fmla="*/ 2893054 h 4267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31351" h="4267288">
                  <a:moveTo>
                    <a:pt x="0" y="2892974"/>
                  </a:moveTo>
                  <a:cubicBezTo>
                    <a:pt x="8625" y="2898643"/>
                    <a:pt x="17091" y="2905668"/>
                    <a:pt x="25078" y="2914530"/>
                  </a:cubicBezTo>
                  <a:cubicBezTo>
                    <a:pt x="339998" y="3262221"/>
                    <a:pt x="642618" y="3620609"/>
                    <a:pt x="947155" y="3977321"/>
                  </a:cubicBezTo>
                  <a:cubicBezTo>
                    <a:pt x="1030457" y="4074881"/>
                    <a:pt x="1114638" y="4171325"/>
                    <a:pt x="1199218" y="4267289"/>
                  </a:cubicBezTo>
                  <a:cubicBezTo>
                    <a:pt x="1894549" y="3658292"/>
                    <a:pt x="2333025" y="2763718"/>
                    <a:pt x="2331347" y="1767113"/>
                  </a:cubicBezTo>
                  <a:cubicBezTo>
                    <a:pt x="2330229" y="1117080"/>
                    <a:pt x="2141980" y="511196"/>
                    <a:pt x="1817716" y="0"/>
                  </a:cubicBezTo>
                  <a:lnTo>
                    <a:pt x="472419" y="1451597"/>
                  </a:lnTo>
                  <a:cubicBezTo>
                    <a:pt x="494942" y="1554267"/>
                    <a:pt x="507082" y="1660770"/>
                    <a:pt x="507321" y="1770226"/>
                  </a:cubicBezTo>
                  <a:cubicBezTo>
                    <a:pt x="508040" y="2217553"/>
                    <a:pt x="311565" y="2618974"/>
                    <a:pt x="79" y="2893054"/>
                  </a:cubicBezTo>
                  <a:close/>
                </a:path>
              </a:pathLst>
            </a:custGeom>
            <a:grpFill/>
            <a:ln w="0" cap="flat">
              <a:noFill/>
              <a:prstDash val="solid"/>
              <a:miter/>
            </a:ln>
          </p:spPr>
          <p:txBody>
            <a:bodyPr rtlCol="0" anchor="ctr"/>
            <a:lstStyle/>
            <a:p>
              <a:endParaRPr lang="en-US"/>
            </a:p>
          </p:txBody>
        </p:sp>
      </p:grpSp>
      <p:grpSp>
        <p:nvGrpSpPr>
          <p:cNvPr id="19" name="Group 18">
            <a:extLst>
              <a:ext uri="{FF2B5EF4-FFF2-40B4-BE49-F238E27FC236}">
                <a16:creationId xmlns:a16="http://schemas.microsoft.com/office/drawing/2014/main" id="{5EEC7951-2254-CD6D-7807-B93E32142A44}"/>
              </a:ext>
            </a:extLst>
          </p:cNvPr>
          <p:cNvGrpSpPr>
            <a:grpSpLocks noChangeAspect="1"/>
          </p:cNvGrpSpPr>
          <p:nvPr userDrawn="1"/>
        </p:nvGrpSpPr>
        <p:grpSpPr>
          <a:xfrm>
            <a:off x="6347821" y="2358888"/>
            <a:ext cx="2580292" cy="2339280"/>
            <a:chOff x="2779076" y="249444"/>
            <a:chExt cx="6633846" cy="6014209"/>
          </a:xfrm>
          <a:gradFill flip="none" rotWithShape="1">
            <a:gsLst>
              <a:gs pos="0">
                <a:schemeClr val="tx2"/>
              </a:gs>
              <a:gs pos="100000">
                <a:schemeClr val="accent4"/>
              </a:gs>
            </a:gsLst>
            <a:lin ang="16200000" scaled="0"/>
            <a:tileRect/>
          </a:gradFill>
        </p:grpSpPr>
        <p:sp>
          <p:nvSpPr>
            <p:cNvPr id="20" name="Freeform 19">
              <a:extLst>
                <a:ext uri="{FF2B5EF4-FFF2-40B4-BE49-F238E27FC236}">
                  <a16:creationId xmlns:a16="http://schemas.microsoft.com/office/drawing/2014/main" id="{4F64004A-7E63-02BB-537D-C06F3C3FD592}"/>
                </a:ext>
              </a:extLst>
            </p:cNvPr>
            <p:cNvSpPr/>
            <p:nvPr/>
          </p:nvSpPr>
          <p:spPr>
            <a:xfrm>
              <a:off x="2779076" y="249444"/>
              <a:ext cx="3676409" cy="6014209"/>
            </a:xfrm>
            <a:custGeom>
              <a:avLst/>
              <a:gdLst>
                <a:gd name="connsiteX0" fmla="*/ 1389708 w 3676409"/>
                <a:gd name="connsiteY0" fmla="*/ 6014129 h 6014209"/>
                <a:gd name="connsiteX1" fmla="*/ 1973144 w 3676409"/>
                <a:gd name="connsiteY1" fmla="*/ 5311883 h 6014209"/>
                <a:gd name="connsiteX2" fmla="*/ 2506822 w 3676409"/>
                <a:gd name="connsiteY2" fmla="*/ 4568600 h 6014209"/>
                <a:gd name="connsiteX3" fmla="*/ 1824110 w 3676409"/>
                <a:gd name="connsiteY3" fmla="*/ 3318033 h 6014209"/>
                <a:gd name="connsiteX4" fmla="*/ 3314447 w 3676409"/>
                <a:gd name="connsiteY4" fmla="*/ 1823324 h 6014209"/>
                <a:gd name="connsiteX5" fmla="*/ 3676409 w 3676409"/>
                <a:gd name="connsiteY5" fmla="*/ 1867155 h 6014209"/>
                <a:gd name="connsiteX6" fmla="*/ 3673294 w 3676409"/>
                <a:gd name="connsiteY6" fmla="*/ 19087 h 6014209"/>
                <a:gd name="connsiteX7" fmla="*/ 3311332 w 3676409"/>
                <a:gd name="connsiteY7" fmla="*/ 6 h 6014209"/>
                <a:gd name="connsiteX8" fmla="*/ 5 w 3676409"/>
                <a:gd name="connsiteY8" fmla="*/ 3321147 h 6014209"/>
                <a:gd name="connsiteX9" fmla="*/ 1389628 w 3676409"/>
                <a:gd name="connsiteY9" fmla="*/ 6014209 h 6014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76409" h="6014209">
                  <a:moveTo>
                    <a:pt x="1389708" y="6014129"/>
                  </a:moveTo>
                  <a:cubicBezTo>
                    <a:pt x="1585784" y="5781404"/>
                    <a:pt x="1782020" y="5548759"/>
                    <a:pt x="1973144" y="5311883"/>
                  </a:cubicBezTo>
                  <a:cubicBezTo>
                    <a:pt x="2159396" y="5081074"/>
                    <a:pt x="2403313" y="4852261"/>
                    <a:pt x="2506822" y="4568600"/>
                  </a:cubicBezTo>
                  <a:cubicBezTo>
                    <a:pt x="2096859" y="4303222"/>
                    <a:pt x="1824989" y="3842642"/>
                    <a:pt x="1824110" y="3318033"/>
                  </a:cubicBezTo>
                  <a:cubicBezTo>
                    <a:pt x="1822753" y="2493875"/>
                    <a:pt x="2489970" y="1824681"/>
                    <a:pt x="3314447" y="1823324"/>
                  </a:cubicBezTo>
                  <a:cubicBezTo>
                    <a:pt x="3439281" y="1823085"/>
                    <a:pt x="3560441" y="1838413"/>
                    <a:pt x="3676409" y="1867155"/>
                  </a:cubicBezTo>
                  <a:lnTo>
                    <a:pt x="3673294" y="19087"/>
                  </a:lnTo>
                  <a:cubicBezTo>
                    <a:pt x="3554371" y="6393"/>
                    <a:pt x="3433690" y="-233"/>
                    <a:pt x="3311332" y="6"/>
                  </a:cubicBezTo>
                  <a:cubicBezTo>
                    <a:pt x="1479480" y="3120"/>
                    <a:pt x="-3030" y="1490005"/>
                    <a:pt x="5" y="3321147"/>
                  </a:cubicBezTo>
                  <a:cubicBezTo>
                    <a:pt x="1842" y="4431839"/>
                    <a:pt x="549976" y="5413915"/>
                    <a:pt x="1389628" y="6014209"/>
                  </a:cubicBezTo>
                  <a:close/>
                </a:path>
              </a:pathLst>
            </a:custGeom>
            <a:grpFill/>
            <a:ln w="0"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5553F4FB-3A1F-3ED5-0A23-40AD2151C235}"/>
                </a:ext>
              </a:extLst>
            </p:cNvPr>
            <p:cNvSpPr/>
            <p:nvPr/>
          </p:nvSpPr>
          <p:spPr>
            <a:xfrm>
              <a:off x="7081571" y="1792221"/>
              <a:ext cx="2331351" cy="4267288"/>
            </a:xfrm>
            <a:custGeom>
              <a:avLst/>
              <a:gdLst>
                <a:gd name="connsiteX0" fmla="*/ 0 w 2331351"/>
                <a:gd name="connsiteY0" fmla="*/ 2892974 h 4267288"/>
                <a:gd name="connsiteX1" fmla="*/ 25078 w 2331351"/>
                <a:gd name="connsiteY1" fmla="*/ 2914530 h 4267288"/>
                <a:gd name="connsiteX2" fmla="*/ 947155 w 2331351"/>
                <a:gd name="connsiteY2" fmla="*/ 3977321 h 4267288"/>
                <a:gd name="connsiteX3" fmla="*/ 1199218 w 2331351"/>
                <a:gd name="connsiteY3" fmla="*/ 4267289 h 4267288"/>
                <a:gd name="connsiteX4" fmla="*/ 2331347 w 2331351"/>
                <a:gd name="connsiteY4" fmla="*/ 1767113 h 4267288"/>
                <a:gd name="connsiteX5" fmla="*/ 1817716 w 2331351"/>
                <a:gd name="connsiteY5" fmla="*/ 0 h 4267288"/>
                <a:gd name="connsiteX6" fmla="*/ 472419 w 2331351"/>
                <a:gd name="connsiteY6" fmla="*/ 1451597 h 4267288"/>
                <a:gd name="connsiteX7" fmla="*/ 507321 w 2331351"/>
                <a:gd name="connsiteY7" fmla="*/ 1770226 h 4267288"/>
                <a:gd name="connsiteX8" fmla="*/ 79 w 2331351"/>
                <a:gd name="connsiteY8" fmla="*/ 2893054 h 4267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31351" h="4267288">
                  <a:moveTo>
                    <a:pt x="0" y="2892974"/>
                  </a:moveTo>
                  <a:cubicBezTo>
                    <a:pt x="8625" y="2898643"/>
                    <a:pt x="17091" y="2905668"/>
                    <a:pt x="25078" y="2914530"/>
                  </a:cubicBezTo>
                  <a:cubicBezTo>
                    <a:pt x="339998" y="3262221"/>
                    <a:pt x="642618" y="3620609"/>
                    <a:pt x="947155" y="3977321"/>
                  </a:cubicBezTo>
                  <a:cubicBezTo>
                    <a:pt x="1030457" y="4074881"/>
                    <a:pt x="1114638" y="4171325"/>
                    <a:pt x="1199218" y="4267289"/>
                  </a:cubicBezTo>
                  <a:cubicBezTo>
                    <a:pt x="1894549" y="3658292"/>
                    <a:pt x="2333025" y="2763718"/>
                    <a:pt x="2331347" y="1767113"/>
                  </a:cubicBezTo>
                  <a:cubicBezTo>
                    <a:pt x="2330229" y="1117080"/>
                    <a:pt x="2141980" y="511196"/>
                    <a:pt x="1817716" y="0"/>
                  </a:cubicBezTo>
                  <a:lnTo>
                    <a:pt x="472419" y="1451597"/>
                  </a:lnTo>
                  <a:cubicBezTo>
                    <a:pt x="494942" y="1554267"/>
                    <a:pt x="507082" y="1660770"/>
                    <a:pt x="507321" y="1770226"/>
                  </a:cubicBezTo>
                  <a:cubicBezTo>
                    <a:pt x="508040" y="2217553"/>
                    <a:pt x="311565" y="2618974"/>
                    <a:pt x="79" y="2893054"/>
                  </a:cubicBezTo>
                  <a:close/>
                </a:path>
              </a:pathLst>
            </a:custGeom>
            <a:grpFill/>
            <a:ln w="0" cap="flat">
              <a:noFill/>
              <a:prstDash val="solid"/>
              <a:miter/>
            </a:ln>
          </p:spPr>
          <p:txBody>
            <a:bodyPr rtlCol="0" anchor="ctr"/>
            <a:lstStyle/>
            <a:p>
              <a:endParaRPr lang="en-US"/>
            </a:p>
          </p:txBody>
        </p:sp>
      </p:grpSp>
      <p:grpSp>
        <p:nvGrpSpPr>
          <p:cNvPr id="22" name="Group 21">
            <a:extLst>
              <a:ext uri="{FF2B5EF4-FFF2-40B4-BE49-F238E27FC236}">
                <a16:creationId xmlns:a16="http://schemas.microsoft.com/office/drawing/2014/main" id="{7A006E20-8A89-02F6-34D7-A731295FC27B}"/>
              </a:ext>
            </a:extLst>
          </p:cNvPr>
          <p:cNvGrpSpPr>
            <a:grpSpLocks noChangeAspect="1"/>
          </p:cNvGrpSpPr>
          <p:nvPr userDrawn="1"/>
        </p:nvGrpSpPr>
        <p:grpSpPr>
          <a:xfrm>
            <a:off x="9431757" y="2358888"/>
            <a:ext cx="2580292" cy="2339280"/>
            <a:chOff x="2779076" y="249444"/>
            <a:chExt cx="6633846" cy="6014209"/>
          </a:xfrm>
          <a:gradFill flip="none" rotWithShape="1">
            <a:gsLst>
              <a:gs pos="0">
                <a:schemeClr val="tx2"/>
              </a:gs>
              <a:gs pos="100000">
                <a:schemeClr val="accent4"/>
              </a:gs>
            </a:gsLst>
            <a:lin ang="16200000" scaled="0"/>
            <a:tileRect/>
          </a:gradFill>
        </p:grpSpPr>
        <p:sp>
          <p:nvSpPr>
            <p:cNvPr id="23" name="Freeform 22">
              <a:extLst>
                <a:ext uri="{FF2B5EF4-FFF2-40B4-BE49-F238E27FC236}">
                  <a16:creationId xmlns:a16="http://schemas.microsoft.com/office/drawing/2014/main" id="{50919DCF-2682-0BC4-C6DE-959D0041E90E}"/>
                </a:ext>
              </a:extLst>
            </p:cNvPr>
            <p:cNvSpPr/>
            <p:nvPr/>
          </p:nvSpPr>
          <p:spPr>
            <a:xfrm>
              <a:off x="2779076" y="249444"/>
              <a:ext cx="3676409" cy="6014209"/>
            </a:xfrm>
            <a:custGeom>
              <a:avLst/>
              <a:gdLst>
                <a:gd name="connsiteX0" fmla="*/ 1389708 w 3676409"/>
                <a:gd name="connsiteY0" fmla="*/ 6014129 h 6014209"/>
                <a:gd name="connsiteX1" fmla="*/ 1973144 w 3676409"/>
                <a:gd name="connsiteY1" fmla="*/ 5311883 h 6014209"/>
                <a:gd name="connsiteX2" fmla="*/ 2506822 w 3676409"/>
                <a:gd name="connsiteY2" fmla="*/ 4568600 h 6014209"/>
                <a:gd name="connsiteX3" fmla="*/ 1824110 w 3676409"/>
                <a:gd name="connsiteY3" fmla="*/ 3318033 h 6014209"/>
                <a:gd name="connsiteX4" fmla="*/ 3314447 w 3676409"/>
                <a:gd name="connsiteY4" fmla="*/ 1823324 h 6014209"/>
                <a:gd name="connsiteX5" fmla="*/ 3676409 w 3676409"/>
                <a:gd name="connsiteY5" fmla="*/ 1867155 h 6014209"/>
                <a:gd name="connsiteX6" fmla="*/ 3673294 w 3676409"/>
                <a:gd name="connsiteY6" fmla="*/ 19087 h 6014209"/>
                <a:gd name="connsiteX7" fmla="*/ 3311332 w 3676409"/>
                <a:gd name="connsiteY7" fmla="*/ 6 h 6014209"/>
                <a:gd name="connsiteX8" fmla="*/ 5 w 3676409"/>
                <a:gd name="connsiteY8" fmla="*/ 3321147 h 6014209"/>
                <a:gd name="connsiteX9" fmla="*/ 1389628 w 3676409"/>
                <a:gd name="connsiteY9" fmla="*/ 6014209 h 6014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76409" h="6014209">
                  <a:moveTo>
                    <a:pt x="1389708" y="6014129"/>
                  </a:moveTo>
                  <a:cubicBezTo>
                    <a:pt x="1585784" y="5781404"/>
                    <a:pt x="1782020" y="5548759"/>
                    <a:pt x="1973144" y="5311883"/>
                  </a:cubicBezTo>
                  <a:cubicBezTo>
                    <a:pt x="2159396" y="5081074"/>
                    <a:pt x="2403313" y="4852261"/>
                    <a:pt x="2506822" y="4568600"/>
                  </a:cubicBezTo>
                  <a:cubicBezTo>
                    <a:pt x="2096859" y="4303222"/>
                    <a:pt x="1824989" y="3842642"/>
                    <a:pt x="1824110" y="3318033"/>
                  </a:cubicBezTo>
                  <a:cubicBezTo>
                    <a:pt x="1822753" y="2493875"/>
                    <a:pt x="2489970" y="1824681"/>
                    <a:pt x="3314447" y="1823324"/>
                  </a:cubicBezTo>
                  <a:cubicBezTo>
                    <a:pt x="3439281" y="1823085"/>
                    <a:pt x="3560441" y="1838413"/>
                    <a:pt x="3676409" y="1867155"/>
                  </a:cubicBezTo>
                  <a:lnTo>
                    <a:pt x="3673294" y="19087"/>
                  </a:lnTo>
                  <a:cubicBezTo>
                    <a:pt x="3554371" y="6393"/>
                    <a:pt x="3433690" y="-233"/>
                    <a:pt x="3311332" y="6"/>
                  </a:cubicBezTo>
                  <a:cubicBezTo>
                    <a:pt x="1479480" y="3120"/>
                    <a:pt x="-3030" y="1490005"/>
                    <a:pt x="5" y="3321147"/>
                  </a:cubicBezTo>
                  <a:cubicBezTo>
                    <a:pt x="1842" y="4431839"/>
                    <a:pt x="549976" y="5413915"/>
                    <a:pt x="1389628" y="6014209"/>
                  </a:cubicBezTo>
                  <a:close/>
                </a:path>
              </a:pathLst>
            </a:custGeom>
            <a:grpFill/>
            <a:ln w="0"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9D42C3AA-CF96-E4D9-8BBC-A9AAEF22A927}"/>
                </a:ext>
              </a:extLst>
            </p:cNvPr>
            <p:cNvSpPr/>
            <p:nvPr/>
          </p:nvSpPr>
          <p:spPr>
            <a:xfrm>
              <a:off x="7081571" y="1792221"/>
              <a:ext cx="2331351" cy="4267288"/>
            </a:xfrm>
            <a:custGeom>
              <a:avLst/>
              <a:gdLst>
                <a:gd name="connsiteX0" fmla="*/ 0 w 2331351"/>
                <a:gd name="connsiteY0" fmla="*/ 2892974 h 4267288"/>
                <a:gd name="connsiteX1" fmla="*/ 25078 w 2331351"/>
                <a:gd name="connsiteY1" fmla="*/ 2914530 h 4267288"/>
                <a:gd name="connsiteX2" fmla="*/ 947155 w 2331351"/>
                <a:gd name="connsiteY2" fmla="*/ 3977321 h 4267288"/>
                <a:gd name="connsiteX3" fmla="*/ 1199218 w 2331351"/>
                <a:gd name="connsiteY3" fmla="*/ 4267289 h 4267288"/>
                <a:gd name="connsiteX4" fmla="*/ 2331347 w 2331351"/>
                <a:gd name="connsiteY4" fmla="*/ 1767113 h 4267288"/>
                <a:gd name="connsiteX5" fmla="*/ 1817716 w 2331351"/>
                <a:gd name="connsiteY5" fmla="*/ 0 h 4267288"/>
                <a:gd name="connsiteX6" fmla="*/ 472419 w 2331351"/>
                <a:gd name="connsiteY6" fmla="*/ 1451597 h 4267288"/>
                <a:gd name="connsiteX7" fmla="*/ 507321 w 2331351"/>
                <a:gd name="connsiteY7" fmla="*/ 1770226 h 4267288"/>
                <a:gd name="connsiteX8" fmla="*/ 79 w 2331351"/>
                <a:gd name="connsiteY8" fmla="*/ 2893054 h 4267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31351" h="4267288">
                  <a:moveTo>
                    <a:pt x="0" y="2892974"/>
                  </a:moveTo>
                  <a:cubicBezTo>
                    <a:pt x="8625" y="2898643"/>
                    <a:pt x="17091" y="2905668"/>
                    <a:pt x="25078" y="2914530"/>
                  </a:cubicBezTo>
                  <a:cubicBezTo>
                    <a:pt x="339998" y="3262221"/>
                    <a:pt x="642618" y="3620609"/>
                    <a:pt x="947155" y="3977321"/>
                  </a:cubicBezTo>
                  <a:cubicBezTo>
                    <a:pt x="1030457" y="4074881"/>
                    <a:pt x="1114638" y="4171325"/>
                    <a:pt x="1199218" y="4267289"/>
                  </a:cubicBezTo>
                  <a:cubicBezTo>
                    <a:pt x="1894549" y="3658292"/>
                    <a:pt x="2333025" y="2763718"/>
                    <a:pt x="2331347" y="1767113"/>
                  </a:cubicBezTo>
                  <a:cubicBezTo>
                    <a:pt x="2330229" y="1117080"/>
                    <a:pt x="2141980" y="511196"/>
                    <a:pt x="1817716" y="0"/>
                  </a:cubicBezTo>
                  <a:lnTo>
                    <a:pt x="472419" y="1451597"/>
                  </a:lnTo>
                  <a:cubicBezTo>
                    <a:pt x="494942" y="1554267"/>
                    <a:pt x="507082" y="1660770"/>
                    <a:pt x="507321" y="1770226"/>
                  </a:cubicBezTo>
                  <a:cubicBezTo>
                    <a:pt x="508040" y="2217553"/>
                    <a:pt x="311565" y="2618974"/>
                    <a:pt x="79" y="2893054"/>
                  </a:cubicBezTo>
                  <a:close/>
                </a:path>
              </a:pathLst>
            </a:custGeom>
            <a:grpFill/>
            <a:ln w="0" cap="flat">
              <a:noFill/>
              <a:prstDash val="solid"/>
              <a:miter/>
            </a:ln>
          </p:spPr>
          <p:txBody>
            <a:bodyPr rtlCol="0" anchor="ctr"/>
            <a:lstStyle/>
            <a:p>
              <a:endParaRPr lang="en-US"/>
            </a:p>
          </p:txBody>
        </p:sp>
      </p:grpSp>
      <p:grpSp>
        <p:nvGrpSpPr>
          <p:cNvPr id="10" name="Group 9">
            <a:extLst>
              <a:ext uri="{FF2B5EF4-FFF2-40B4-BE49-F238E27FC236}">
                <a16:creationId xmlns:a16="http://schemas.microsoft.com/office/drawing/2014/main" id="{284D366B-8192-1FC7-1AE0-D5BA6D0F9B96}"/>
              </a:ext>
            </a:extLst>
          </p:cNvPr>
          <p:cNvGrpSpPr>
            <a:grpSpLocks noChangeAspect="1"/>
          </p:cNvGrpSpPr>
          <p:nvPr userDrawn="1"/>
        </p:nvGrpSpPr>
        <p:grpSpPr>
          <a:xfrm>
            <a:off x="179951" y="2358888"/>
            <a:ext cx="2580292" cy="2339280"/>
            <a:chOff x="2779076" y="249444"/>
            <a:chExt cx="6633846" cy="6014209"/>
          </a:xfrm>
          <a:gradFill flip="none" rotWithShape="1">
            <a:gsLst>
              <a:gs pos="0">
                <a:schemeClr val="tx2"/>
              </a:gs>
              <a:gs pos="100000">
                <a:schemeClr val="accent4"/>
              </a:gs>
            </a:gsLst>
            <a:lin ang="16200000" scaled="0"/>
            <a:tileRect/>
          </a:gradFill>
        </p:grpSpPr>
        <p:sp>
          <p:nvSpPr>
            <p:cNvPr id="14" name="Freeform 13">
              <a:extLst>
                <a:ext uri="{FF2B5EF4-FFF2-40B4-BE49-F238E27FC236}">
                  <a16:creationId xmlns:a16="http://schemas.microsoft.com/office/drawing/2014/main" id="{B8758488-69A8-3F1D-7FFF-FACB8A066C0F}"/>
                </a:ext>
              </a:extLst>
            </p:cNvPr>
            <p:cNvSpPr/>
            <p:nvPr/>
          </p:nvSpPr>
          <p:spPr>
            <a:xfrm>
              <a:off x="2779076" y="249444"/>
              <a:ext cx="3676409" cy="6014209"/>
            </a:xfrm>
            <a:custGeom>
              <a:avLst/>
              <a:gdLst>
                <a:gd name="connsiteX0" fmla="*/ 1389708 w 3676409"/>
                <a:gd name="connsiteY0" fmla="*/ 6014129 h 6014209"/>
                <a:gd name="connsiteX1" fmla="*/ 1973144 w 3676409"/>
                <a:gd name="connsiteY1" fmla="*/ 5311883 h 6014209"/>
                <a:gd name="connsiteX2" fmla="*/ 2506822 w 3676409"/>
                <a:gd name="connsiteY2" fmla="*/ 4568600 h 6014209"/>
                <a:gd name="connsiteX3" fmla="*/ 1824110 w 3676409"/>
                <a:gd name="connsiteY3" fmla="*/ 3318033 h 6014209"/>
                <a:gd name="connsiteX4" fmla="*/ 3314447 w 3676409"/>
                <a:gd name="connsiteY4" fmla="*/ 1823324 h 6014209"/>
                <a:gd name="connsiteX5" fmla="*/ 3676409 w 3676409"/>
                <a:gd name="connsiteY5" fmla="*/ 1867155 h 6014209"/>
                <a:gd name="connsiteX6" fmla="*/ 3673294 w 3676409"/>
                <a:gd name="connsiteY6" fmla="*/ 19087 h 6014209"/>
                <a:gd name="connsiteX7" fmla="*/ 3311332 w 3676409"/>
                <a:gd name="connsiteY7" fmla="*/ 6 h 6014209"/>
                <a:gd name="connsiteX8" fmla="*/ 5 w 3676409"/>
                <a:gd name="connsiteY8" fmla="*/ 3321147 h 6014209"/>
                <a:gd name="connsiteX9" fmla="*/ 1389628 w 3676409"/>
                <a:gd name="connsiteY9" fmla="*/ 6014209 h 6014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76409" h="6014209">
                  <a:moveTo>
                    <a:pt x="1389708" y="6014129"/>
                  </a:moveTo>
                  <a:cubicBezTo>
                    <a:pt x="1585784" y="5781404"/>
                    <a:pt x="1782020" y="5548759"/>
                    <a:pt x="1973144" y="5311883"/>
                  </a:cubicBezTo>
                  <a:cubicBezTo>
                    <a:pt x="2159396" y="5081074"/>
                    <a:pt x="2403313" y="4852261"/>
                    <a:pt x="2506822" y="4568600"/>
                  </a:cubicBezTo>
                  <a:cubicBezTo>
                    <a:pt x="2096859" y="4303222"/>
                    <a:pt x="1824989" y="3842642"/>
                    <a:pt x="1824110" y="3318033"/>
                  </a:cubicBezTo>
                  <a:cubicBezTo>
                    <a:pt x="1822753" y="2493875"/>
                    <a:pt x="2489970" y="1824681"/>
                    <a:pt x="3314447" y="1823324"/>
                  </a:cubicBezTo>
                  <a:cubicBezTo>
                    <a:pt x="3439281" y="1823085"/>
                    <a:pt x="3560441" y="1838413"/>
                    <a:pt x="3676409" y="1867155"/>
                  </a:cubicBezTo>
                  <a:lnTo>
                    <a:pt x="3673294" y="19087"/>
                  </a:lnTo>
                  <a:cubicBezTo>
                    <a:pt x="3554371" y="6393"/>
                    <a:pt x="3433690" y="-233"/>
                    <a:pt x="3311332" y="6"/>
                  </a:cubicBezTo>
                  <a:cubicBezTo>
                    <a:pt x="1479480" y="3120"/>
                    <a:pt x="-3030" y="1490005"/>
                    <a:pt x="5" y="3321147"/>
                  </a:cubicBezTo>
                  <a:cubicBezTo>
                    <a:pt x="1842" y="4431839"/>
                    <a:pt x="549976" y="5413915"/>
                    <a:pt x="1389628" y="6014209"/>
                  </a:cubicBezTo>
                  <a:close/>
                </a:path>
              </a:pathLst>
            </a:custGeom>
            <a:grpFill/>
            <a:ln w="0"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60473412-35C1-A0C3-979A-52ACED0E9EC3}"/>
                </a:ext>
              </a:extLst>
            </p:cNvPr>
            <p:cNvSpPr/>
            <p:nvPr/>
          </p:nvSpPr>
          <p:spPr>
            <a:xfrm>
              <a:off x="7081571" y="1792221"/>
              <a:ext cx="2331351" cy="4267288"/>
            </a:xfrm>
            <a:custGeom>
              <a:avLst/>
              <a:gdLst>
                <a:gd name="connsiteX0" fmla="*/ 0 w 2331351"/>
                <a:gd name="connsiteY0" fmla="*/ 2892974 h 4267288"/>
                <a:gd name="connsiteX1" fmla="*/ 25078 w 2331351"/>
                <a:gd name="connsiteY1" fmla="*/ 2914530 h 4267288"/>
                <a:gd name="connsiteX2" fmla="*/ 947155 w 2331351"/>
                <a:gd name="connsiteY2" fmla="*/ 3977321 h 4267288"/>
                <a:gd name="connsiteX3" fmla="*/ 1199218 w 2331351"/>
                <a:gd name="connsiteY3" fmla="*/ 4267289 h 4267288"/>
                <a:gd name="connsiteX4" fmla="*/ 2331347 w 2331351"/>
                <a:gd name="connsiteY4" fmla="*/ 1767113 h 4267288"/>
                <a:gd name="connsiteX5" fmla="*/ 1817716 w 2331351"/>
                <a:gd name="connsiteY5" fmla="*/ 0 h 4267288"/>
                <a:gd name="connsiteX6" fmla="*/ 472419 w 2331351"/>
                <a:gd name="connsiteY6" fmla="*/ 1451597 h 4267288"/>
                <a:gd name="connsiteX7" fmla="*/ 507321 w 2331351"/>
                <a:gd name="connsiteY7" fmla="*/ 1770226 h 4267288"/>
                <a:gd name="connsiteX8" fmla="*/ 79 w 2331351"/>
                <a:gd name="connsiteY8" fmla="*/ 2893054 h 4267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31351" h="4267288">
                  <a:moveTo>
                    <a:pt x="0" y="2892974"/>
                  </a:moveTo>
                  <a:cubicBezTo>
                    <a:pt x="8625" y="2898643"/>
                    <a:pt x="17091" y="2905668"/>
                    <a:pt x="25078" y="2914530"/>
                  </a:cubicBezTo>
                  <a:cubicBezTo>
                    <a:pt x="339998" y="3262221"/>
                    <a:pt x="642618" y="3620609"/>
                    <a:pt x="947155" y="3977321"/>
                  </a:cubicBezTo>
                  <a:cubicBezTo>
                    <a:pt x="1030457" y="4074881"/>
                    <a:pt x="1114638" y="4171325"/>
                    <a:pt x="1199218" y="4267289"/>
                  </a:cubicBezTo>
                  <a:cubicBezTo>
                    <a:pt x="1894549" y="3658292"/>
                    <a:pt x="2333025" y="2763718"/>
                    <a:pt x="2331347" y="1767113"/>
                  </a:cubicBezTo>
                  <a:cubicBezTo>
                    <a:pt x="2330229" y="1117080"/>
                    <a:pt x="2141980" y="511196"/>
                    <a:pt x="1817716" y="0"/>
                  </a:cubicBezTo>
                  <a:lnTo>
                    <a:pt x="472419" y="1451597"/>
                  </a:lnTo>
                  <a:cubicBezTo>
                    <a:pt x="494942" y="1554267"/>
                    <a:pt x="507082" y="1660770"/>
                    <a:pt x="507321" y="1770226"/>
                  </a:cubicBezTo>
                  <a:cubicBezTo>
                    <a:pt x="508040" y="2217553"/>
                    <a:pt x="311565" y="2618974"/>
                    <a:pt x="79" y="2893054"/>
                  </a:cubicBezTo>
                  <a:close/>
                </a:path>
              </a:pathLst>
            </a:custGeom>
            <a:grpFill/>
            <a:ln w="0" cap="flat">
              <a:noFill/>
              <a:prstDash val="solid"/>
              <a:miter/>
            </a:ln>
          </p:spPr>
          <p:txBody>
            <a:bodyPr rtlCol="0" anchor="ctr"/>
            <a:lstStyle/>
            <a:p>
              <a:endParaRPr lang="en-US"/>
            </a:p>
          </p:txBody>
        </p:sp>
      </p:grpSp>
      <p:sp>
        <p:nvSpPr>
          <p:cNvPr id="11" name="Freeform 10">
            <a:extLst>
              <a:ext uri="{FF2B5EF4-FFF2-40B4-BE49-F238E27FC236}">
                <a16:creationId xmlns:a16="http://schemas.microsoft.com/office/drawing/2014/main" id="{04E5163B-10A8-C14A-9B60-C6A2CADCC486}"/>
              </a:ext>
            </a:extLst>
          </p:cNvPr>
          <p:cNvSpPr/>
          <p:nvPr userDrawn="1"/>
        </p:nvSpPr>
        <p:spPr>
          <a:xfrm>
            <a:off x="9557575" y="4604716"/>
            <a:ext cx="382788" cy="1387119"/>
          </a:xfrm>
          <a:custGeom>
            <a:avLst/>
            <a:gdLst>
              <a:gd name="connsiteX0" fmla="*/ 382788 w 382788"/>
              <a:gd name="connsiteY0" fmla="*/ 0 h 1387119"/>
              <a:gd name="connsiteX1" fmla="*/ 382788 w 382788"/>
              <a:gd name="connsiteY1" fmla="*/ 1387119 h 1387119"/>
              <a:gd name="connsiteX2" fmla="*/ 363074 w 382788"/>
              <a:gd name="connsiteY2" fmla="*/ 1376418 h 1387119"/>
              <a:gd name="connsiteX3" fmla="*/ 0 w 382788"/>
              <a:gd name="connsiteY3" fmla="*/ 693559 h 1387119"/>
              <a:gd name="connsiteX4" fmla="*/ 363074 w 382788"/>
              <a:gd name="connsiteY4" fmla="*/ 10700 h 13871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788" h="1387119">
                <a:moveTo>
                  <a:pt x="382788" y="0"/>
                </a:moveTo>
                <a:lnTo>
                  <a:pt x="382788" y="1387119"/>
                </a:lnTo>
                <a:lnTo>
                  <a:pt x="363074" y="1376418"/>
                </a:lnTo>
                <a:cubicBezTo>
                  <a:pt x="144021" y="1228429"/>
                  <a:pt x="0" y="977813"/>
                  <a:pt x="0" y="693559"/>
                </a:cubicBezTo>
                <a:cubicBezTo>
                  <a:pt x="0" y="409305"/>
                  <a:pt x="144021" y="158689"/>
                  <a:pt x="363074" y="10700"/>
                </a:cubicBezTo>
                <a:close/>
              </a:path>
            </a:pathLst>
          </a:custGeom>
          <a:solidFill>
            <a:schemeClr val="bg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11">
            <a:extLst>
              <a:ext uri="{FF2B5EF4-FFF2-40B4-BE49-F238E27FC236}">
                <a16:creationId xmlns:a16="http://schemas.microsoft.com/office/drawing/2014/main" id="{350F83C7-2C46-1C4D-AF24-08F9FA99C9EE}"/>
              </a:ext>
            </a:extLst>
          </p:cNvPr>
          <p:cNvSpPr/>
          <p:nvPr userDrawn="1"/>
        </p:nvSpPr>
        <p:spPr>
          <a:xfrm>
            <a:off x="10752023" y="4566849"/>
            <a:ext cx="452552" cy="1462853"/>
          </a:xfrm>
          <a:custGeom>
            <a:avLst/>
            <a:gdLst>
              <a:gd name="connsiteX0" fmla="*/ 0 w 452552"/>
              <a:gd name="connsiteY0" fmla="*/ 0 h 1462853"/>
              <a:gd name="connsiteX1" fmla="*/ 89478 w 452552"/>
              <a:gd name="connsiteY1" fmla="*/ 48567 h 1462853"/>
              <a:gd name="connsiteX2" fmla="*/ 452552 w 452552"/>
              <a:gd name="connsiteY2" fmla="*/ 731426 h 1462853"/>
              <a:gd name="connsiteX3" fmla="*/ 89478 w 452552"/>
              <a:gd name="connsiteY3" fmla="*/ 1414285 h 1462853"/>
              <a:gd name="connsiteX4" fmla="*/ 0 w 452552"/>
              <a:gd name="connsiteY4" fmla="*/ 1462853 h 14628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2552" h="1462853">
                <a:moveTo>
                  <a:pt x="0" y="0"/>
                </a:moveTo>
                <a:lnTo>
                  <a:pt x="89478" y="48567"/>
                </a:lnTo>
                <a:cubicBezTo>
                  <a:pt x="308531" y="196556"/>
                  <a:pt x="452552" y="447172"/>
                  <a:pt x="452552" y="731426"/>
                </a:cubicBezTo>
                <a:cubicBezTo>
                  <a:pt x="452552" y="1015680"/>
                  <a:pt x="308531" y="1266296"/>
                  <a:pt x="89478" y="1414285"/>
                </a:cubicBezTo>
                <a:lnTo>
                  <a:pt x="0" y="1462853"/>
                </a:lnTo>
                <a:close/>
              </a:path>
            </a:pathLst>
          </a:custGeom>
          <a:solidFill>
            <a:schemeClr val="bg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Picture Placeholder 28">
            <a:extLst>
              <a:ext uri="{FF2B5EF4-FFF2-40B4-BE49-F238E27FC236}">
                <a16:creationId xmlns:a16="http://schemas.microsoft.com/office/drawing/2014/main" id="{6C3B9AD2-D2EC-3D4A-BE8D-47B5505CB0C2}"/>
              </a:ext>
            </a:extLst>
          </p:cNvPr>
          <p:cNvSpPr>
            <a:spLocks noGrp="1"/>
          </p:cNvSpPr>
          <p:nvPr>
            <p:ph type="pic" sz="quarter" idx="10"/>
          </p:nvPr>
        </p:nvSpPr>
        <p:spPr>
          <a:xfrm>
            <a:off x="421373" y="2570848"/>
            <a:ext cx="2117205" cy="2116587"/>
          </a:xfrm>
          <a:custGeom>
            <a:avLst/>
            <a:gdLst>
              <a:gd name="connsiteX0" fmla="*/ 1150997 w 2328926"/>
              <a:gd name="connsiteY0" fmla="*/ 0 h 2328246"/>
              <a:gd name="connsiteX1" fmla="*/ 1177930 w 2328926"/>
              <a:gd name="connsiteY1" fmla="*/ 0 h 2328246"/>
              <a:gd name="connsiteX2" fmla="*/ 1283523 w 2328926"/>
              <a:gd name="connsiteY2" fmla="*/ 5332 h 2328246"/>
              <a:gd name="connsiteX3" fmla="*/ 2328926 w 2328926"/>
              <a:gd name="connsiteY3" fmla="*/ 1163783 h 2328246"/>
              <a:gd name="connsiteX4" fmla="*/ 1164463 w 2328926"/>
              <a:gd name="connsiteY4" fmla="*/ 2328246 h 2328246"/>
              <a:gd name="connsiteX5" fmla="*/ 0 w 2328926"/>
              <a:gd name="connsiteY5" fmla="*/ 1163783 h 2328246"/>
              <a:gd name="connsiteX6" fmla="*/ 1045404 w 2328926"/>
              <a:gd name="connsiteY6" fmla="*/ 5332 h 2328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28926" h="2328246">
                <a:moveTo>
                  <a:pt x="1150997" y="0"/>
                </a:moveTo>
                <a:lnTo>
                  <a:pt x="1177930" y="0"/>
                </a:lnTo>
                <a:lnTo>
                  <a:pt x="1283523" y="5332"/>
                </a:lnTo>
                <a:cubicBezTo>
                  <a:pt x="1870710" y="64964"/>
                  <a:pt x="2328926" y="560863"/>
                  <a:pt x="2328926" y="1163783"/>
                </a:cubicBezTo>
                <a:cubicBezTo>
                  <a:pt x="2328926" y="1806898"/>
                  <a:pt x="1807578" y="2328246"/>
                  <a:pt x="1164463" y="2328246"/>
                </a:cubicBezTo>
                <a:cubicBezTo>
                  <a:pt x="521348" y="2328246"/>
                  <a:pt x="0" y="1806898"/>
                  <a:pt x="0" y="1163783"/>
                </a:cubicBezTo>
                <a:cubicBezTo>
                  <a:pt x="0" y="560863"/>
                  <a:pt x="458216" y="64964"/>
                  <a:pt x="1045404" y="5332"/>
                </a:cubicBezTo>
                <a:close/>
              </a:path>
            </a:pathLst>
          </a:custGeom>
          <a:solidFill>
            <a:schemeClr val="bg1"/>
          </a:solidFill>
        </p:spPr>
        <p:txBody>
          <a:bodyPr wrap="square" anchor="ctr">
            <a:noAutofit/>
          </a:bodyPr>
          <a:lstStyle>
            <a:lvl1pPr algn="ctr">
              <a:defRPr sz="2000"/>
            </a:lvl1pPr>
          </a:lstStyle>
          <a:p>
            <a:endParaRPr lang="en-US"/>
          </a:p>
        </p:txBody>
      </p:sp>
      <p:sp>
        <p:nvSpPr>
          <p:cNvPr id="30" name="Picture Placeholder 29">
            <a:extLst>
              <a:ext uri="{FF2B5EF4-FFF2-40B4-BE49-F238E27FC236}">
                <a16:creationId xmlns:a16="http://schemas.microsoft.com/office/drawing/2014/main" id="{FEB6B7CF-598C-B144-96CC-3A0FE5E7E8AC}"/>
              </a:ext>
            </a:extLst>
          </p:cNvPr>
          <p:cNvSpPr>
            <a:spLocks noGrp="1"/>
          </p:cNvSpPr>
          <p:nvPr>
            <p:ph type="pic" sz="quarter" idx="11"/>
          </p:nvPr>
        </p:nvSpPr>
        <p:spPr>
          <a:xfrm>
            <a:off x="3504815" y="2570848"/>
            <a:ext cx="2117205" cy="2116587"/>
          </a:xfrm>
          <a:custGeom>
            <a:avLst/>
            <a:gdLst>
              <a:gd name="connsiteX0" fmla="*/ 1150997 w 2328926"/>
              <a:gd name="connsiteY0" fmla="*/ 0 h 2328246"/>
              <a:gd name="connsiteX1" fmla="*/ 1177930 w 2328926"/>
              <a:gd name="connsiteY1" fmla="*/ 0 h 2328246"/>
              <a:gd name="connsiteX2" fmla="*/ 1283523 w 2328926"/>
              <a:gd name="connsiteY2" fmla="*/ 5332 h 2328246"/>
              <a:gd name="connsiteX3" fmla="*/ 2328926 w 2328926"/>
              <a:gd name="connsiteY3" fmla="*/ 1163783 h 2328246"/>
              <a:gd name="connsiteX4" fmla="*/ 1164463 w 2328926"/>
              <a:gd name="connsiteY4" fmla="*/ 2328246 h 2328246"/>
              <a:gd name="connsiteX5" fmla="*/ 0 w 2328926"/>
              <a:gd name="connsiteY5" fmla="*/ 1163783 h 2328246"/>
              <a:gd name="connsiteX6" fmla="*/ 1045404 w 2328926"/>
              <a:gd name="connsiteY6" fmla="*/ 5332 h 2328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28926" h="2328246">
                <a:moveTo>
                  <a:pt x="1150997" y="0"/>
                </a:moveTo>
                <a:lnTo>
                  <a:pt x="1177930" y="0"/>
                </a:lnTo>
                <a:lnTo>
                  <a:pt x="1283523" y="5332"/>
                </a:lnTo>
                <a:cubicBezTo>
                  <a:pt x="1870710" y="64964"/>
                  <a:pt x="2328926" y="560863"/>
                  <a:pt x="2328926" y="1163783"/>
                </a:cubicBezTo>
                <a:cubicBezTo>
                  <a:pt x="2328926" y="1806898"/>
                  <a:pt x="1807578" y="2328246"/>
                  <a:pt x="1164463" y="2328246"/>
                </a:cubicBezTo>
                <a:cubicBezTo>
                  <a:pt x="521348" y="2328246"/>
                  <a:pt x="0" y="1806898"/>
                  <a:pt x="0" y="1163783"/>
                </a:cubicBezTo>
                <a:cubicBezTo>
                  <a:pt x="0" y="560863"/>
                  <a:pt x="458216" y="64964"/>
                  <a:pt x="1045404" y="5332"/>
                </a:cubicBezTo>
                <a:close/>
              </a:path>
            </a:pathLst>
          </a:custGeom>
          <a:solidFill>
            <a:schemeClr val="bg1"/>
          </a:solidFill>
        </p:spPr>
        <p:txBody>
          <a:bodyPr wrap="square" anchor="ctr">
            <a:noAutofit/>
          </a:bodyPr>
          <a:lstStyle>
            <a:lvl1pPr algn="ctr">
              <a:defRPr sz="2000"/>
            </a:lvl1pPr>
          </a:lstStyle>
          <a:p>
            <a:endParaRPr lang="en-US"/>
          </a:p>
        </p:txBody>
      </p:sp>
      <p:sp>
        <p:nvSpPr>
          <p:cNvPr id="31" name="Picture Placeholder 30">
            <a:extLst>
              <a:ext uri="{FF2B5EF4-FFF2-40B4-BE49-F238E27FC236}">
                <a16:creationId xmlns:a16="http://schemas.microsoft.com/office/drawing/2014/main" id="{D76B235D-4F77-B748-9AB4-8BBCBBF0C48B}"/>
              </a:ext>
            </a:extLst>
          </p:cNvPr>
          <p:cNvSpPr>
            <a:spLocks noGrp="1"/>
          </p:cNvSpPr>
          <p:nvPr>
            <p:ph type="pic" sz="quarter" idx="12"/>
          </p:nvPr>
        </p:nvSpPr>
        <p:spPr>
          <a:xfrm>
            <a:off x="6588256" y="2570848"/>
            <a:ext cx="2117205" cy="2116587"/>
          </a:xfrm>
          <a:custGeom>
            <a:avLst/>
            <a:gdLst>
              <a:gd name="connsiteX0" fmla="*/ 1150997 w 2328926"/>
              <a:gd name="connsiteY0" fmla="*/ 0 h 2328246"/>
              <a:gd name="connsiteX1" fmla="*/ 1177930 w 2328926"/>
              <a:gd name="connsiteY1" fmla="*/ 0 h 2328246"/>
              <a:gd name="connsiteX2" fmla="*/ 1283523 w 2328926"/>
              <a:gd name="connsiteY2" fmla="*/ 5332 h 2328246"/>
              <a:gd name="connsiteX3" fmla="*/ 2328926 w 2328926"/>
              <a:gd name="connsiteY3" fmla="*/ 1163783 h 2328246"/>
              <a:gd name="connsiteX4" fmla="*/ 1164463 w 2328926"/>
              <a:gd name="connsiteY4" fmla="*/ 2328246 h 2328246"/>
              <a:gd name="connsiteX5" fmla="*/ 0 w 2328926"/>
              <a:gd name="connsiteY5" fmla="*/ 1163783 h 2328246"/>
              <a:gd name="connsiteX6" fmla="*/ 1045404 w 2328926"/>
              <a:gd name="connsiteY6" fmla="*/ 5332 h 2328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28926" h="2328246">
                <a:moveTo>
                  <a:pt x="1150997" y="0"/>
                </a:moveTo>
                <a:lnTo>
                  <a:pt x="1177930" y="0"/>
                </a:lnTo>
                <a:lnTo>
                  <a:pt x="1283523" y="5332"/>
                </a:lnTo>
                <a:cubicBezTo>
                  <a:pt x="1870710" y="64964"/>
                  <a:pt x="2328926" y="560863"/>
                  <a:pt x="2328926" y="1163783"/>
                </a:cubicBezTo>
                <a:cubicBezTo>
                  <a:pt x="2328926" y="1806898"/>
                  <a:pt x="1807578" y="2328246"/>
                  <a:pt x="1164463" y="2328246"/>
                </a:cubicBezTo>
                <a:cubicBezTo>
                  <a:pt x="521348" y="2328246"/>
                  <a:pt x="0" y="1806898"/>
                  <a:pt x="0" y="1163783"/>
                </a:cubicBezTo>
                <a:cubicBezTo>
                  <a:pt x="0" y="560863"/>
                  <a:pt x="458216" y="64964"/>
                  <a:pt x="1045404" y="5332"/>
                </a:cubicBezTo>
                <a:close/>
              </a:path>
            </a:pathLst>
          </a:custGeom>
          <a:solidFill>
            <a:schemeClr val="bg1"/>
          </a:solidFill>
        </p:spPr>
        <p:txBody>
          <a:bodyPr wrap="square" anchor="ctr">
            <a:noAutofit/>
          </a:bodyPr>
          <a:lstStyle>
            <a:lvl1pPr algn="ctr">
              <a:defRPr sz="2000"/>
            </a:lvl1pPr>
          </a:lstStyle>
          <a:p>
            <a:endParaRPr lang="en-US"/>
          </a:p>
        </p:txBody>
      </p:sp>
      <p:sp>
        <p:nvSpPr>
          <p:cNvPr id="32" name="Picture Placeholder 31">
            <a:extLst>
              <a:ext uri="{FF2B5EF4-FFF2-40B4-BE49-F238E27FC236}">
                <a16:creationId xmlns:a16="http://schemas.microsoft.com/office/drawing/2014/main" id="{177ECDC5-7615-0943-AEF6-609FDA9F762B}"/>
              </a:ext>
            </a:extLst>
          </p:cNvPr>
          <p:cNvSpPr>
            <a:spLocks noGrp="1"/>
          </p:cNvSpPr>
          <p:nvPr>
            <p:ph type="pic" sz="quarter" idx="13"/>
          </p:nvPr>
        </p:nvSpPr>
        <p:spPr>
          <a:xfrm>
            <a:off x="9671698" y="2570848"/>
            <a:ext cx="2117205" cy="2116587"/>
          </a:xfrm>
          <a:custGeom>
            <a:avLst/>
            <a:gdLst>
              <a:gd name="connsiteX0" fmla="*/ 1150997 w 2328926"/>
              <a:gd name="connsiteY0" fmla="*/ 0 h 2328246"/>
              <a:gd name="connsiteX1" fmla="*/ 1177930 w 2328926"/>
              <a:gd name="connsiteY1" fmla="*/ 0 h 2328246"/>
              <a:gd name="connsiteX2" fmla="*/ 1283523 w 2328926"/>
              <a:gd name="connsiteY2" fmla="*/ 5332 h 2328246"/>
              <a:gd name="connsiteX3" fmla="*/ 2328926 w 2328926"/>
              <a:gd name="connsiteY3" fmla="*/ 1163783 h 2328246"/>
              <a:gd name="connsiteX4" fmla="*/ 1164463 w 2328926"/>
              <a:gd name="connsiteY4" fmla="*/ 2328246 h 2328246"/>
              <a:gd name="connsiteX5" fmla="*/ 0 w 2328926"/>
              <a:gd name="connsiteY5" fmla="*/ 1163783 h 2328246"/>
              <a:gd name="connsiteX6" fmla="*/ 1045404 w 2328926"/>
              <a:gd name="connsiteY6" fmla="*/ 5332 h 2328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28926" h="2328246">
                <a:moveTo>
                  <a:pt x="1150997" y="0"/>
                </a:moveTo>
                <a:lnTo>
                  <a:pt x="1177930" y="0"/>
                </a:lnTo>
                <a:lnTo>
                  <a:pt x="1283523" y="5332"/>
                </a:lnTo>
                <a:cubicBezTo>
                  <a:pt x="1870710" y="64964"/>
                  <a:pt x="2328926" y="560863"/>
                  <a:pt x="2328926" y="1163783"/>
                </a:cubicBezTo>
                <a:cubicBezTo>
                  <a:pt x="2328926" y="1806898"/>
                  <a:pt x="1807578" y="2328246"/>
                  <a:pt x="1164463" y="2328246"/>
                </a:cubicBezTo>
                <a:cubicBezTo>
                  <a:pt x="521348" y="2328246"/>
                  <a:pt x="0" y="1806898"/>
                  <a:pt x="0" y="1163783"/>
                </a:cubicBezTo>
                <a:cubicBezTo>
                  <a:pt x="0" y="560863"/>
                  <a:pt x="458216" y="64964"/>
                  <a:pt x="1045404" y="5332"/>
                </a:cubicBezTo>
                <a:close/>
              </a:path>
            </a:pathLst>
          </a:custGeom>
          <a:solidFill>
            <a:schemeClr val="bg1"/>
          </a:solidFill>
        </p:spPr>
        <p:txBody>
          <a:bodyPr wrap="square" anchor="ctr">
            <a:noAutofit/>
          </a:bodyPr>
          <a:lstStyle>
            <a:lvl1pPr algn="ctr">
              <a:defRPr sz="2000"/>
            </a:lvl1pPr>
          </a:lstStyle>
          <a:p>
            <a:endParaRPr lang="en-US"/>
          </a:p>
        </p:txBody>
      </p:sp>
      <p:sp>
        <p:nvSpPr>
          <p:cNvPr id="37" name="Text Placeholder 35">
            <a:extLst>
              <a:ext uri="{FF2B5EF4-FFF2-40B4-BE49-F238E27FC236}">
                <a16:creationId xmlns:a16="http://schemas.microsoft.com/office/drawing/2014/main" id="{A595BD8D-78C8-F34A-A156-8BA1958F89E3}"/>
              </a:ext>
            </a:extLst>
          </p:cNvPr>
          <p:cNvSpPr>
            <a:spLocks noGrp="1"/>
          </p:cNvSpPr>
          <p:nvPr>
            <p:ph type="body" sz="quarter" idx="14" hasCustomPrompt="1"/>
          </p:nvPr>
        </p:nvSpPr>
        <p:spPr>
          <a:xfrm>
            <a:off x="335788" y="1069580"/>
            <a:ext cx="10515600" cy="876533"/>
          </a:xfrm>
          <a:prstGeom prst="rect">
            <a:avLst/>
          </a:prstGeom>
        </p:spPr>
        <p:txBody>
          <a:bodyPr lIns="0" tIns="0" rIns="0" bIns="0">
            <a:normAutofit/>
          </a:bodyPr>
          <a:lstStyle>
            <a:lvl1pPr marL="0" indent="0">
              <a:buNone/>
              <a:defRPr sz="2400" b="0">
                <a:solidFill>
                  <a:schemeClr val="accent2"/>
                </a:solidFill>
              </a:defRPr>
            </a:lvl1pPr>
          </a:lstStyle>
          <a:p>
            <a:pPr lvl="0"/>
            <a:r>
              <a:rPr lang="en-US"/>
              <a:t>Subhead copy here</a:t>
            </a:r>
          </a:p>
        </p:txBody>
      </p:sp>
      <p:sp>
        <p:nvSpPr>
          <p:cNvPr id="40" name="Text Placeholder 38">
            <a:extLst>
              <a:ext uri="{FF2B5EF4-FFF2-40B4-BE49-F238E27FC236}">
                <a16:creationId xmlns:a16="http://schemas.microsoft.com/office/drawing/2014/main" id="{153A05C3-7949-BF42-ADB5-E8B4CAA05F13}"/>
              </a:ext>
            </a:extLst>
          </p:cNvPr>
          <p:cNvSpPr>
            <a:spLocks noGrp="1"/>
          </p:cNvSpPr>
          <p:nvPr>
            <p:ph type="body" sz="quarter" idx="15" hasCustomPrompt="1"/>
          </p:nvPr>
        </p:nvSpPr>
        <p:spPr>
          <a:xfrm>
            <a:off x="315513" y="5060373"/>
            <a:ext cx="2328926" cy="1224510"/>
          </a:xfrm>
          <a:prstGeom prst="rect">
            <a:avLst/>
          </a:prstGeom>
        </p:spPr>
        <p:txBody>
          <a:bodyPr lIns="0" tIns="0" rIns="0" bIns="0"/>
          <a:lstStyle>
            <a:lvl1pPr marL="0" indent="0" algn="ctr">
              <a:lnSpc>
                <a:spcPct val="100000"/>
              </a:lnSpc>
              <a:buNone/>
              <a:defRPr sz="1600">
                <a:solidFill>
                  <a:schemeClr val="tx1"/>
                </a:solidFill>
              </a:defRPr>
            </a:lvl1pPr>
          </a:lstStyle>
          <a:p>
            <a:pPr lvl="0"/>
            <a:r>
              <a:rPr lang="en-US"/>
              <a:t>Body copy</a:t>
            </a:r>
          </a:p>
        </p:txBody>
      </p:sp>
      <p:sp>
        <p:nvSpPr>
          <p:cNvPr id="42" name="Text Placeholder 38">
            <a:extLst>
              <a:ext uri="{FF2B5EF4-FFF2-40B4-BE49-F238E27FC236}">
                <a16:creationId xmlns:a16="http://schemas.microsoft.com/office/drawing/2014/main" id="{07094AA2-F535-5A46-887F-7C87BB1EA78A}"/>
              </a:ext>
            </a:extLst>
          </p:cNvPr>
          <p:cNvSpPr>
            <a:spLocks noGrp="1"/>
          </p:cNvSpPr>
          <p:nvPr>
            <p:ph type="body" sz="quarter" idx="16" hasCustomPrompt="1"/>
          </p:nvPr>
        </p:nvSpPr>
        <p:spPr>
          <a:xfrm>
            <a:off x="3398954" y="5060373"/>
            <a:ext cx="2328926" cy="1224510"/>
          </a:xfrm>
          <a:prstGeom prst="rect">
            <a:avLst/>
          </a:prstGeom>
        </p:spPr>
        <p:txBody>
          <a:bodyPr lIns="0" tIns="0" rIns="0" bIns="0"/>
          <a:lstStyle>
            <a:lvl1pPr marL="0" indent="0" algn="ctr">
              <a:lnSpc>
                <a:spcPct val="100000"/>
              </a:lnSpc>
              <a:buNone/>
              <a:defRPr sz="1600">
                <a:solidFill>
                  <a:schemeClr val="tx1"/>
                </a:solidFill>
              </a:defRPr>
            </a:lvl1pPr>
          </a:lstStyle>
          <a:p>
            <a:pPr lvl="0"/>
            <a:r>
              <a:rPr lang="en-US"/>
              <a:t>Body copy</a:t>
            </a:r>
          </a:p>
        </p:txBody>
      </p:sp>
      <p:sp>
        <p:nvSpPr>
          <p:cNvPr id="44" name="Text Placeholder 38">
            <a:extLst>
              <a:ext uri="{FF2B5EF4-FFF2-40B4-BE49-F238E27FC236}">
                <a16:creationId xmlns:a16="http://schemas.microsoft.com/office/drawing/2014/main" id="{50E0F67D-DB06-1140-BC18-C184C22A4477}"/>
              </a:ext>
            </a:extLst>
          </p:cNvPr>
          <p:cNvSpPr>
            <a:spLocks noGrp="1"/>
          </p:cNvSpPr>
          <p:nvPr>
            <p:ph type="body" sz="quarter" idx="17" hasCustomPrompt="1"/>
          </p:nvPr>
        </p:nvSpPr>
        <p:spPr>
          <a:xfrm>
            <a:off x="6479648" y="5060373"/>
            <a:ext cx="2328926" cy="1224510"/>
          </a:xfrm>
          <a:prstGeom prst="rect">
            <a:avLst/>
          </a:prstGeom>
        </p:spPr>
        <p:txBody>
          <a:bodyPr lIns="0" tIns="0" rIns="0" bIns="0"/>
          <a:lstStyle>
            <a:lvl1pPr marL="0" indent="0" algn="ctr">
              <a:lnSpc>
                <a:spcPct val="100000"/>
              </a:lnSpc>
              <a:buNone/>
              <a:defRPr sz="1600">
                <a:solidFill>
                  <a:schemeClr val="tx1"/>
                </a:solidFill>
              </a:defRPr>
            </a:lvl1pPr>
          </a:lstStyle>
          <a:p>
            <a:pPr lvl="0"/>
            <a:r>
              <a:rPr lang="en-US"/>
              <a:t>Body copy</a:t>
            </a:r>
          </a:p>
        </p:txBody>
      </p:sp>
      <p:sp>
        <p:nvSpPr>
          <p:cNvPr id="46" name="Text Placeholder 38">
            <a:extLst>
              <a:ext uri="{FF2B5EF4-FFF2-40B4-BE49-F238E27FC236}">
                <a16:creationId xmlns:a16="http://schemas.microsoft.com/office/drawing/2014/main" id="{F1E0142C-F376-CB46-962D-CEDDC1069BCD}"/>
              </a:ext>
            </a:extLst>
          </p:cNvPr>
          <p:cNvSpPr>
            <a:spLocks noGrp="1"/>
          </p:cNvSpPr>
          <p:nvPr>
            <p:ph type="body" sz="quarter" idx="18" hasCustomPrompt="1"/>
          </p:nvPr>
        </p:nvSpPr>
        <p:spPr>
          <a:xfrm>
            <a:off x="9565575" y="5060373"/>
            <a:ext cx="2328926" cy="1224510"/>
          </a:xfrm>
          <a:prstGeom prst="rect">
            <a:avLst/>
          </a:prstGeom>
        </p:spPr>
        <p:txBody>
          <a:bodyPr lIns="0" tIns="0" rIns="0" bIns="0"/>
          <a:lstStyle>
            <a:lvl1pPr marL="0" indent="0" algn="ctr">
              <a:lnSpc>
                <a:spcPct val="100000"/>
              </a:lnSpc>
              <a:buNone/>
              <a:defRPr sz="1600">
                <a:solidFill>
                  <a:schemeClr val="tx1"/>
                </a:solidFill>
              </a:defRPr>
            </a:lvl1pPr>
          </a:lstStyle>
          <a:p>
            <a:pPr lvl="0"/>
            <a:r>
              <a:rPr lang="en-US"/>
              <a:t>Body copy</a:t>
            </a:r>
          </a:p>
        </p:txBody>
      </p:sp>
      <p:sp>
        <p:nvSpPr>
          <p:cNvPr id="2" name="Title 1">
            <a:extLst>
              <a:ext uri="{FF2B5EF4-FFF2-40B4-BE49-F238E27FC236}">
                <a16:creationId xmlns:a16="http://schemas.microsoft.com/office/drawing/2014/main" id="{E23E63C4-316C-A4F3-F4B4-C6A357240846}"/>
              </a:ext>
            </a:extLst>
          </p:cNvPr>
          <p:cNvSpPr>
            <a:spLocks noGrp="1"/>
          </p:cNvSpPr>
          <p:nvPr>
            <p:ph type="title" hasCustomPrompt="1"/>
          </p:nvPr>
        </p:nvSpPr>
        <p:spPr>
          <a:xfrm>
            <a:off x="335788" y="330334"/>
            <a:ext cx="10515600" cy="662903"/>
          </a:xfrm>
          <a:prstGeom prst="rect">
            <a:avLst/>
          </a:prstGeom>
        </p:spPr>
        <p:txBody>
          <a:bodyPr lIns="0" tIns="0" rIns="0" bIns="0"/>
          <a:lstStyle>
            <a:lvl1pPr>
              <a:defRPr sz="3600" b="1" i="0">
                <a:solidFill>
                  <a:schemeClr val="accent1"/>
                </a:solidFill>
                <a:latin typeface="+mj-lt"/>
              </a:defRPr>
            </a:lvl1pPr>
          </a:lstStyle>
          <a:p>
            <a:r>
              <a:rPr lang="en-US" dirty="0"/>
              <a:t>Slide Title</a:t>
            </a:r>
          </a:p>
        </p:txBody>
      </p:sp>
      <p:sp>
        <p:nvSpPr>
          <p:cNvPr id="4" name="Slide Number Placeholder 10">
            <a:extLst>
              <a:ext uri="{FF2B5EF4-FFF2-40B4-BE49-F238E27FC236}">
                <a16:creationId xmlns:a16="http://schemas.microsoft.com/office/drawing/2014/main" id="{681133C7-8DA3-BC5F-481A-6AADD5202200}"/>
              </a:ext>
            </a:extLst>
          </p:cNvPr>
          <p:cNvSpPr>
            <a:spLocks noGrp="1"/>
          </p:cNvSpPr>
          <p:nvPr>
            <p:ph type="sldNum" sz="quarter" idx="4"/>
          </p:nvPr>
        </p:nvSpPr>
        <p:spPr>
          <a:xfrm>
            <a:off x="9103593" y="6356350"/>
            <a:ext cx="2743200" cy="365125"/>
          </a:xfrm>
          <a:prstGeom prst="rect">
            <a:avLst/>
          </a:prstGeom>
        </p:spPr>
        <p:txBody>
          <a:bodyPr vert="horz" lIns="91440" tIns="45720" rIns="91440" bIns="45720" rtlCol="0" anchor="ctr"/>
          <a:lstStyle>
            <a:lvl1pPr algn="r">
              <a:defRPr sz="800">
                <a:solidFill>
                  <a:schemeClr val="tx1"/>
                </a:solidFill>
              </a:defRPr>
            </a:lvl1pPr>
          </a:lstStyle>
          <a:p>
            <a:fld id="{F558DD19-4C6A-874C-91EF-826192D6D935}" type="slidenum">
              <a:rPr lang="en-US" smtClean="0"/>
              <a:pPr/>
              <a:t>‹#›</a:t>
            </a:fld>
            <a:endParaRPr lang="en-US" dirty="0"/>
          </a:p>
        </p:txBody>
      </p:sp>
      <p:pic>
        <p:nvPicPr>
          <p:cNvPr id="5" name="Picture 4" descr="RRH_Logo_OneLine_RGB.png">
            <a:extLst>
              <a:ext uri="{FF2B5EF4-FFF2-40B4-BE49-F238E27FC236}">
                <a16:creationId xmlns:a16="http://schemas.microsoft.com/office/drawing/2014/main" id="{B45A3620-404B-0805-84AD-688097FAC0F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17500" y="6466251"/>
            <a:ext cx="2770909" cy="149120"/>
          </a:xfrm>
          <a:prstGeom prst="rect">
            <a:avLst/>
          </a:prstGeom>
        </p:spPr>
      </p:pic>
    </p:spTree>
    <p:extLst>
      <p:ext uri="{BB962C8B-B14F-4D97-AF65-F5344CB8AC3E}">
        <p14:creationId xmlns:p14="http://schemas.microsoft.com/office/powerpoint/2010/main" val="323434049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4 Icon Slide">
    <p:spTree>
      <p:nvGrpSpPr>
        <p:cNvPr id="1" name=""/>
        <p:cNvGrpSpPr/>
        <p:nvPr/>
      </p:nvGrpSpPr>
      <p:grpSpPr>
        <a:xfrm>
          <a:off x="0" y="0"/>
          <a:ext cx="0" cy="0"/>
          <a:chOff x="0" y="0"/>
          <a:chExt cx="0" cy="0"/>
        </a:xfrm>
      </p:grpSpPr>
      <p:sp>
        <p:nvSpPr>
          <p:cNvPr id="23" name="Round Single Corner Rectangle 22">
            <a:extLst>
              <a:ext uri="{FF2B5EF4-FFF2-40B4-BE49-F238E27FC236}">
                <a16:creationId xmlns:a16="http://schemas.microsoft.com/office/drawing/2014/main" id="{970DB81A-BB88-A11F-42D3-ED035DBCF0CD}"/>
              </a:ext>
            </a:extLst>
          </p:cNvPr>
          <p:cNvSpPr/>
          <p:nvPr userDrawn="1"/>
        </p:nvSpPr>
        <p:spPr>
          <a:xfrm>
            <a:off x="0" y="0"/>
            <a:ext cx="12192000" cy="6227511"/>
          </a:xfrm>
          <a:prstGeom prst="round1Rect">
            <a:avLst>
              <a:gd name="adj" fmla="val 500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1B9F0F90-09B1-046D-28A8-3439F97B13AF}"/>
              </a:ext>
            </a:extLst>
          </p:cNvPr>
          <p:cNvGrpSpPr>
            <a:grpSpLocks noChangeAspect="1"/>
          </p:cNvGrpSpPr>
          <p:nvPr userDrawn="1"/>
        </p:nvGrpSpPr>
        <p:grpSpPr>
          <a:xfrm>
            <a:off x="3238129" y="1586900"/>
            <a:ext cx="2580292" cy="2339280"/>
            <a:chOff x="2779076" y="249444"/>
            <a:chExt cx="6633846" cy="6014209"/>
          </a:xfrm>
          <a:solidFill>
            <a:schemeClr val="bg1"/>
          </a:solidFill>
        </p:grpSpPr>
        <p:sp>
          <p:nvSpPr>
            <p:cNvPr id="8" name="Freeform 7">
              <a:extLst>
                <a:ext uri="{FF2B5EF4-FFF2-40B4-BE49-F238E27FC236}">
                  <a16:creationId xmlns:a16="http://schemas.microsoft.com/office/drawing/2014/main" id="{1B36D99C-FC30-8556-62E2-5481C2F3689F}"/>
                </a:ext>
              </a:extLst>
            </p:cNvPr>
            <p:cNvSpPr/>
            <p:nvPr/>
          </p:nvSpPr>
          <p:spPr>
            <a:xfrm>
              <a:off x="2779076" y="249444"/>
              <a:ext cx="3676409" cy="6014209"/>
            </a:xfrm>
            <a:custGeom>
              <a:avLst/>
              <a:gdLst>
                <a:gd name="connsiteX0" fmla="*/ 1389708 w 3676409"/>
                <a:gd name="connsiteY0" fmla="*/ 6014129 h 6014209"/>
                <a:gd name="connsiteX1" fmla="*/ 1973144 w 3676409"/>
                <a:gd name="connsiteY1" fmla="*/ 5311883 h 6014209"/>
                <a:gd name="connsiteX2" fmla="*/ 2506822 w 3676409"/>
                <a:gd name="connsiteY2" fmla="*/ 4568600 h 6014209"/>
                <a:gd name="connsiteX3" fmla="*/ 1824110 w 3676409"/>
                <a:gd name="connsiteY3" fmla="*/ 3318033 h 6014209"/>
                <a:gd name="connsiteX4" fmla="*/ 3314447 w 3676409"/>
                <a:gd name="connsiteY4" fmla="*/ 1823324 h 6014209"/>
                <a:gd name="connsiteX5" fmla="*/ 3676409 w 3676409"/>
                <a:gd name="connsiteY5" fmla="*/ 1867155 h 6014209"/>
                <a:gd name="connsiteX6" fmla="*/ 3673294 w 3676409"/>
                <a:gd name="connsiteY6" fmla="*/ 19087 h 6014209"/>
                <a:gd name="connsiteX7" fmla="*/ 3311332 w 3676409"/>
                <a:gd name="connsiteY7" fmla="*/ 6 h 6014209"/>
                <a:gd name="connsiteX8" fmla="*/ 5 w 3676409"/>
                <a:gd name="connsiteY8" fmla="*/ 3321147 h 6014209"/>
                <a:gd name="connsiteX9" fmla="*/ 1389628 w 3676409"/>
                <a:gd name="connsiteY9" fmla="*/ 6014209 h 6014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76409" h="6014209">
                  <a:moveTo>
                    <a:pt x="1389708" y="6014129"/>
                  </a:moveTo>
                  <a:cubicBezTo>
                    <a:pt x="1585784" y="5781404"/>
                    <a:pt x="1782020" y="5548759"/>
                    <a:pt x="1973144" y="5311883"/>
                  </a:cubicBezTo>
                  <a:cubicBezTo>
                    <a:pt x="2159396" y="5081074"/>
                    <a:pt x="2403313" y="4852261"/>
                    <a:pt x="2506822" y="4568600"/>
                  </a:cubicBezTo>
                  <a:cubicBezTo>
                    <a:pt x="2096859" y="4303222"/>
                    <a:pt x="1824989" y="3842642"/>
                    <a:pt x="1824110" y="3318033"/>
                  </a:cubicBezTo>
                  <a:cubicBezTo>
                    <a:pt x="1822753" y="2493875"/>
                    <a:pt x="2489970" y="1824681"/>
                    <a:pt x="3314447" y="1823324"/>
                  </a:cubicBezTo>
                  <a:cubicBezTo>
                    <a:pt x="3439281" y="1823085"/>
                    <a:pt x="3560441" y="1838413"/>
                    <a:pt x="3676409" y="1867155"/>
                  </a:cubicBezTo>
                  <a:lnTo>
                    <a:pt x="3673294" y="19087"/>
                  </a:lnTo>
                  <a:cubicBezTo>
                    <a:pt x="3554371" y="6393"/>
                    <a:pt x="3433690" y="-233"/>
                    <a:pt x="3311332" y="6"/>
                  </a:cubicBezTo>
                  <a:cubicBezTo>
                    <a:pt x="1479480" y="3120"/>
                    <a:pt x="-3030" y="1490005"/>
                    <a:pt x="5" y="3321147"/>
                  </a:cubicBezTo>
                  <a:cubicBezTo>
                    <a:pt x="1842" y="4431839"/>
                    <a:pt x="549976" y="5413915"/>
                    <a:pt x="1389628" y="6014209"/>
                  </a:cubicBezTo>
                  <a:close/>
                </a:path>
              </a:pathLst>
            </a:custGeom>
            <a:grpFill/>
            <a:ln w="0"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58802D51-5024-294C-DC3B-AD7A0DF1F7CA}"/>
                </a:ext>
              </a:extLst>
            </p:cNvPr>
            <p:cNvSpPr/>
            <p:nvPr/>
          </p:nvSpPr>
          <p:spPr>
            <a:xfrm>
              <a:off x="7081571" y="1792221"/>
              <a:ext cx="2331351" cy="4267288"/>
            </a:xfrm>
            <a:custGeom>
              <a:avLst/>
              <a:gdLst>
                <a:gd name="connsiteX0" fmla="*/ 0 w 2331351"/>
                <a:gd name="connsiteY0" fmla="*/ 2892974 h 4267288"/>
                <a:gd name="connsiteX1" fmla="*/ 25078 w 2331351"/>
                <a:gd name="connsiteY1" fmla="*/ 2914530 h 4267288"/>
                <a:gd name="connsiteX2" fmla="*/ 947155 w 2331351"/>
                <a:gd name="connsiteY2" fmla="*/ 3977321 h 4267288"/>
                <a:gd name="connsiteX3" fmla="*/ 1199218 w 2331351"/>
                <a:gd name="connsiteY3" fmla="*/ 4267289 h 4267288"/>
                <a:gd name="connsiteX4" fmla="*/ 2331347 w 2331351"/>
                <a:gd name="connsiteY4" fmla="*/ 1767113 h 4267288"/>
                <a:gd name="connsiteX5" fmla="*/ 1817716 w 2331351"/>
                <a:gd name="connsiteY5" fmla="*/ 0 h 4267288"/>
                <a:gd name="connsiteX6" fmla="*/ 472419 w 2331351"/>
                <a:gd name="connsiteY6" fmla="*/ 1451597 h 4267288"/>
                <a:gd name="connsiteX7" fmla="*/ 507321 w 2331351"/>
                <a:gd name="connsiteY7" fmla="*/ 1770226 h 4267288"/>
                <a:gd name="connsiteX8" fmla="*/ 79 w 2331351"/>
                <a:gd name="connsiteY8" fmla="*/ 2893054 h 4267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31351" h="4267288">
                  <a:moveTo>
                    <a:pt x="0" y="2892974"/>
                  </a:moveTo>
                  <a:cubicBezTo>
                    <a:pt x="8625" y="2898643"/>
                    <a:pt x="17091" y="2905668"/>
                    <a:pt x="25078" y="2914530"/>
                  </a:cubicBezTo>
                  <a:cubicBezTo>
                    <a:pt x="339998" y="3262221"/>
                    <a:pt x="642618" y="3620609"/>
                    <a:pt x="947155" y="3977321"/>
                  </a:cubicBezTo>
                  <a:cubicBezTo>
                    <a:pt x="1030457" y="4074881"/>
                    <a:pt x="1114638" y="4171325"/>
                    <a:pt x="1199218" y="4267289"/>
                  </a:cubicBezTo>
                  <a:cubicBezTo>
                    <a:pt x="1894549" y="3658292"/>
                    <a:pt x="2333025" y="2763718"/>
                    <a:pt x="2331347" y="1767113"/>
                  </a:cubicBezTo>
                  <a:cubicBezTo>
                    <a:pt x="2330229" y="1117080"/>
                    <a:pt x="2141980" y="511196"/>
                    <a:pt x="1817716" y="0"/>
                  </a:cubicBezTo>
                  <a:lnTo>
                    <a:pt x="472419" y="1451597"/>
                  </a:lnTo>
                  <a:cubicBezTo>
                    <a:pt x="494942" y="1554267"/>
                    <a:pt x="507082" y="1660770"/>
                    <a:pt x="507321" y="1770226"/>
                  </a:cubicBezTo>
                  <a:cubicBezTo>
                    <a:pt x="508040" y="2217553"/>
                    <a:pt x="311565" y="2618974"/>
                    <a:pt x="79" y="2893054"/>
                  </a:cubicBezTo>
                  <a:close/>
                </a:path>
              </a:pathLst>
            </a:custGeom>
            <a:grpFill/>
            <a:ln w="0" cap="flat">
              <a:noFill/>
              <a:prstDash val="solid"/>
              <a:miter/>
            </a:ln>
          </p:spPr>
          <p:txBody>
            <a:bodyPr rtlCol="0" anchor="ctr"/>
            <a:lstStyle/>
            <a:p>
              <a:endParaRPr lang="en-US"/>
            </a:p>
          </p:txBody>
        </p:sp>
      </p:grpSp>
      <p:grpSp>
        <p:nvGrpSpPr>
          <p:cNvPr id="10" name="Group 9">
            <a:extLst>
              <a:ext uri="{FF2B5EF4-FFF2-40B4-BE49-F238E27FC236}">
                <a16:creationId xmlns:a16="http://schemas.microsoft.com/office/drawing/2014/main" id="{03970AE9-D950-BC77-B6A7-E3319CB603CF}"/>
              </a:ext>
            </a:extLst>
          </p:cNvPr>
          <p:cNvGrpSpPr>
            <a:grpSpLocks noChangeAspect="1"/>
          </p:cNvGrpSpPr>
          <p:nvPr userDrawn="1"/>
        </p:nvGrpSpPr>
        <p:grpSpPr>
          <a:xfrm>
            <a:off x="6322064" y="1586900"/>
            <a:ext cx="2580292" cy="2339280"/>
            <a:chOff x="2779076" y="249444"/>
            <a:chExt cx="6633846" cy="6014209"/>
          </a:xfrm>
          <a:solidFill>
            <a:schemeClr val="bg1"/>
          </a:solidFill>
        </p:grpSpPr>
        <p:sp>
          <p:nvSpPr>
            <p:cNvPr id="14" name="Freeform 13">
              <a:extLst>
                <a:ext uri="{FF2B5EF4-FFF2-40B4-BE49-F238E27FC236}">
                  <a16:creationId xmlns:a16="http://schemas.microsoft.com/office/drawing/2014/main" id="{73017063-5FF5-B5E0-B74F-A3CF9EE1ED38}"/>
                </a:ext>
              </a:extLst>
            </p:cNvPr>
            <p:cNvSpPr/>
            <p:nvPr/>
          </p:nvSpPr>
          <p:spPr>
            <a:xfrm>
              <a:off x="2779076" y="249444"/>
              <a:ext cx="3676409" cy="6014209"/>
            </a:xfrm>
            <a:custGeom>
              <a:avLst/>
              <a:gdLst>
                <a:gd name="connsiteX0" fmla="*/ 1389708 w 3676409"/>
                <a:gd name="connsiteY0" fmla="*/ 6014129 h 6014209"/>
                <a:gd name="connsiteX1" fmla="*/ 1973144 w 3676409"/>
                <a:gd name="connsiteY1" fmla="*/ 5311883 h 6014209"/>
                <a:gd name="connsiteX2" fmla="*/ 2506822 w 3676409"/>
                <a:gd name="connsiteY2" fmla="*/ 4568600 h 6014209"/>
                <a:gd name="connsiteX3" fmla="*/ 1824110 w 3676409"/>
                <a:gd name="connsiteY3" fmla="*/ 3318033 h 6014209"/>
                <a:gd name="connsiteX4" fmla="*/ 3314447 w 3676409"/>
                <a:gd name="connsiteY4" fmla="*/ 1823324 h 6014209"/>
                <a:gd name="connsiteX5" fmla="*/ 3676409 w 3676409"/>
                <a:gd name="connsiteY5" fmla="*/ 1867155 h 6014209"/>
                <a:gd name="connsiteX6" fmla="*/ 3673294 w 3676409"/>
                <a:gd name="connsiteY6" fmla="*/ 19087 h 6014209"/>
                <a:gd name="connsiteX7" fmla="*/ 3311332 w 3676409"/>
                <a:gd name="connsiteY7" fmla="*/ 6 h 6014209"/>
                <a:gd name="connsiteX8" fmla="*/ 5 w 3676409"/>
                <a:gd name="connsiteY8" fmla="*/ 3321147 h 6014209"/>
                <a:gd name="connsiteX9" fmla="*/ 1389628 w 3676409"/>
                <a:gd name="connsiteY9" fmla="*/ 6014209 h 6014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76409" h="6014209">
                  <a:moveTo>
                    <a:pt x="1389708" y="6014129"/>
                  </a:moveTo>
                  <a:cubicBezTo>
                    <a:pt x="1585784" y="5781404"/>
                    <a:pt x="1782020" y="5548759"/>
                    <a:pt x="1973144" y="5311883"/>
                  </a:cubicBezTo>
                  <a:cubicBezTo>
                    <a:pt x="2159396" y="5081074"/>
                    <a:pt x="2403313" y="4852261"/>
                    <a:pt x="2506822" y="4568600"/>
                  </a:cubicBezTo>
                  <a:cubicBezTo>
                    <a:pt x="2096859" y="4303222"/>
                    <a:pt x="1824989" y="3842642"/>
                    <a:pt x="1824110" y="3318033"/>
                  </a:cubicBezTo>
                  <a:cubicBezTo>
                    <a:pt x="1822753" y="2493875"/>
                    <a:pt x="2489970" y="1824681"/>
                    <a:pt x="3314447" y="1823324"/>
                  </a:cubicBezTo>
                  <a:cubicBezTo>
                    <a:pt x="3439281" y="1823085"/>
                    <a:pt x="3560441" y="1838413"/>
                    <a:pt x="3676409" y="1867155"/>
                  </a:cubicBezTo>
                  <a:lnTo>
                    <a:pt x="3673294" y="19087"/>
                  </a:lnTo>
                  <a:cubicBezTo>
                    <a:pt x="3554371" y="6393"/>
                    <a:pt x="3433690" y="-233"/>
                    <a:pt x="3311332" y="6"/>
                  </a:cubicBezTo>
                  <a:cubicBezTo>
                    <a:pt x="1479480" y="3120"/>
                    <a:pt x="-3030" y="1490005"/>
                    <a:pt x="5" y="3321147"/>
                  </a:cubicBezTo>
                  <a:cubicBezTo>
                    <a:pt x="1842" y="4431839"/>
                    <a:pt x="549976" y="5413915"/>
                    <a:pt x="1389628" y="6014209"/>
                  </a:cubicBezTo>
                  <a:close/>
                </a:path>
              </a:pathLst>
            </a:custGeom>
            <a:grpFill/>
            <a:ln w="0"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A602F8E4-9C48-9FCB-E713-1E45AF4DCBD2}"/>
                </a:ext>
              </a:extLst>
            </p:cNvPr>
            <p:cNvSpPr/>
            <p:nvPr/>
          </p:nvSpPr>
          <p:spPr>
            <a:xfrm>
              <a:off x="7081571" y="1792221"/>
              <a:ext cx="2331351" cy="4267288"/>
            </a:xfrm>
            <a:custGeom>
              <a:avLst/>
              <a:gdLst>
                <a:gd name="connsiteX0" fmla="*/ 0 w 2331351"/>
                <a:gd name="connsiteY0" fmla="*/ 2892974 h 4267288"/>
                <a:gd name="connsiteX1" fmla="*/ 25078 w 2331351"/>
                <a:gd name="connsiteY1" fmla="*/ 2914530 h 4267288"/>
                <a:gd name="connsiteX2" fmla="*/ 947155 w 2331351"/>
                <a:gd name="connsiteY2" fmla="*/ 3977321 h 4267288"/>
                <a:gd name="connsiteX3" fmla="*/ 1199218 w 2331351"/>
                <a:gd name="connsiteY3" fmla="*/ 4267289 h 4267288"/>
                <a:gd name="connsiteX4" fmla="*/ 2331347 w 2331351"/>
                <a:gd name="connsiteY4" fmla="*/ 1767113 h 4267288"/>
                <a:gd name="connsiteX5" fmla="*/ 1817716 w 2331351"/>
                <a:gd name="connsiteY5" fmla="*/ 0 h 4267288"/>
                <a:gd name="connsiteX6" fmla="*/ 472419 w 2331351"/>
                <a:gd name="connsiteY6" fmla="*/ 1451597 h 4267288"/>
                <a:gd name="connsiteX7" fmla="*/ 507321 w 2331351"/>
                <a:gd name="connsiteY7" fmla="*/ 1770226 h 4267288"/>
                <a:gd name="connsiteX8" fmla="*/ 79 w 2331351"/>
                <a:gd name="connsiteY8" fmla="*/ 2893054 h 4267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31351" h="4267288">
                  <a:moveTo>
                    <a:pt x="0" y="2892974"/>
                  </a:moveTo>
                  <a:cubicBezTo>
                    <a:pt x="8625" y="2898643"/>
                    <a:pt x="17091" y="2905668"/>
                    <a:pt x="25078" y="2914530"/>
                  </a:cubicBezTo>
                  <a:cubicBezTo>
                    <a:pt x="339998" y="3262221"/>
                    <a:pt x="642618" y="3620609"/>
                    <a:pt x="947155" y="3977321"/>
                  </a:cubicBezTo>
                  <a:cubicBezTo>
                    <a:pt x="1030457" y="4074881"/>
                    <a:pt x="1114638" y="4171325"/>
                    <a:pt x="1199218" y="4267289"/>
                  </a:cubicBezTo>
                  <a:cubicBezTo>
                    <a:pt x="1894549" y="3658292"/>
                    <a:pt x="2333025" y="2763718"/>
                    <a:pt x="2331347" y="1767113"/>
                  </a:cubicBezTo>
                  <a:cubicBezTo>
                    <a:pt x="2330229" y="1117080"/>
                    <a:pt x="2141980" y="511196"/>
                    <a:pt x="1817716" y="0"/>
                  </a:cubicBezTo>
                  <a:lnTo>
                    <a:pt x="472419" y="1451597"/>
                  </a:lnTo>
                  <a:cubicBezTo>
                    <a:pt x="494942" y="1554267"/>
                    <a:pt x="507082" y="1660770"/>
                    <a:pt x="507321" y="1770226"/>
                  </a:cubicBezTo>
                  <a:cubicBezTo>
                    <a:pt x="508040" y="2217553"/>
                    <a:pt x="311565" y="2618974"/>
                    <a:pt x="79" y="2893054"/>
                  </a:cubicBezTo>
                  <a:close/>
                </a:path>
              </a:pathLst>
            </a:custGeom>
            <a:grpFill/>
            <a:ln w="0" cap="flat">
              <a:noFill/>
              <a:prstDash val="solid"/>
              <a:miter/>
            </a:ln>
          </p:spPr>
          <p:txBody>
            <a:bodyPr rtlCol="0" anchor="ctr"/>
            <a:lstStyle/>
            <a:p>
              <a:endParaRPr lang="en-US"/>
            </a:p>
          </p:txBody>
        </p:sp>
      </p:grpSp>
      <p:grpSp>
        <p:nvGrpSpPr>
          <p:cNvPr id="16" name="Group 15">
            <a:extLst>
              <a:ext uri="{FF2B5EF4-FFF2-40B4-BE49-F238E27FC236}">
                <a16:creationId xmlns:a16="http://schemas.microsoft.com/office/drawing/2014/main" id="{ED32E702-373E-FB21-2721-F5D75D1D119F}"/>
              </a:ext>
            </a:extLst>
          </p:cNvPr>
          <p:cNvGrpSpPr>
            <a:grpSpLocks noChangeAspect="1"/>
          </p:cNvGrpSpPr>
          <p:nvPr userDrawn="1"/>
        </p:nvGrpSpPr>
        <p:grpSpPr>
          <a:xfrm>
            <a:off x="9406000" y="1586900"/>
            <a:ext cx="2580292" cy="2339280"/>
            <a:chOff x="2779076" y="249444"/>
            <a:chExt cx="6633846" cy="6014209"/>
          </a:xfrm>
          <a:solidFill>
            <a:schemeClr val="bg1"/>
          </a:solidFill>
        </p:grpSpPr>
        <p:sp>
          <p:nvSpPr>
            <p:cNvPr id="17" name="Freeform 16">
              <a:extLst>
                <a:ext uri="{FF2B5EF4-FFF2-40B4-BE49-F238E27FC236}">
                  <a16:creationId xmlns:a16="http://schemas.microsoft.com/office/drawing/2014/main" id="{B7D0AFC2-0650-BC5A-1DD9-7EB9639CDF3B}"/>
                </a:ext>
              </a:extLst>
            </p:cNvPr>
            <p:cNvSpPr/>
            <p:nvPr/>
          </p:nvSpPr>
          <p:spPr>
            <a:xfrm>
              <a:off x="2779076" y="249444"/>
              <a:ext cx="3676409" cy="6014209"/>
            </a:xfrm>
            <a:custGeom>
              <a:avLst/>
              <a:gdLst>
                <a:gd name="connsiteX0" fmla="*/ 1389708 w 3676409"/>
                <a:gd name="connsiteY0" fmla="*/ 6014129 h 6014209"/>
                <a:gd name="connsiteX1" fmla="*/ 1973144 w 3676409"/>
                <a:gd name="connsiteY1" fmla="*/ 5311883 h 6014209"/>
                <a:gd name="connsiteX2" fmla="*/ 2506822 w 3676409"/>
                <a:gd name="connsiteY2" fmla="*/ 4568600 h 6014209"/>
                <a:gd name="connsiteX3" fmla="*/ 1824110 w 3676409"/>
                <a:gd name="connsiteY3" fmla="*/ 3318033 h 6014209"/>
                <a:gd name="connsiteX4" fmla="*/ 3314447 w 3676409"/>
                <a:gd name="connsiteY4" fmla="*/ 1823324 h 6014209"/>
                <a:gd name="connsiteX5" fmla="*/ 3676409 w 3676409"/>
                <a:gd name="connsiteY5" fmla="*/ 1867155 h 6014209"/>
                <a:gd name="connsiteX6" fmla="*/ 3673294 w 3676409"/>
                <a:gd name="connsiteY6" fmla="*/ 19087 h 6014209"/>
                <a:gd name="connsiteX7" fmla="*/ 3311332 w 3676409"/>
                <a:gd name="connsiteY7" fmla="*/ 6 h 6014209"/>
                <a:gd name="connsiteX8" fmla="*/ 5 w 3676409"/>
                <a:gd name="connsiteY8" fmla="*/ 3321147 h 6014209"/>
                <a:gd name="connsiteX9" fmla="*/ 1389628 w 3676409"/>
                <a:gd name="connsiteY9" fmla="*/ 6014209 h 6014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76409" h="6014209">
                  <a:moveTo>
                    <a:pt x="1389708" y="6014129"/>
                  </a:moveTo>
                  <a:cubicBezTo>
                    <a:pt x="1585784" y="5781404"/>
                    <a:pt x="1782020" y="5548759"/>
                    <a:pt x="1973144" y="5311883"/>
                  </a:cubicBezTo>
                  <a:cubicBezTo>
                    <a:pt x="2159396" y="5081074"/>
                    <a:pt x="2403313" y="4852261"/>
                    <a:pt x="2506822" y="4568600"/>
                  </a:cubicBezTo>
                  <a:cubicBezTo>
                    <a:pt x="2096859" y="4303222"/>
                    <a:pt x="1824989" y="3842642"/>
                    <a:pt x="1824110" y="3318033"/>
                  </a:cubicBezTo>
                  <a:cubicBezTo>
                    <a:pt x="1822753" y="2493875"/>
                    <a:pt x="2489970" y="1824681"/>
                    <a:pt x="3314447" y="1823324"/>
                  </a:cubicBezTo>
                  <a:cubicBezTo>
                    <a:pt x="3439281" y="1823085"/>
                    <a:pt x="3560441" y="1838413"/>
                    <a:pt x="3676409" y="1867155"/>
                  </a:cubicBezTo>
                  <a:lnTo>
                    <a:pt x="3673294" y="19087"/>
                  </a:lnTo>
                  <a:cubicBezTo>
                    <a:pt x="3554371" y="6393"/>
                    <a:pt x="3433690" y="-233"/>
                    <a:pt x="3311332" y="6"/>
                  </a:cubicBezTo>
                  <a:cubicBezTo>
                    <a:pt x="1479480" y="3120"/>
                    <a:pt x="-3030" y="1490005"/>
                    <a:pt x="5" y="3321147"/>
                  </a:cubicBezTo>
                  <a:cubicBezTo>
                    <a:pt x="1842" y="4431839"/>
                    <a:pt x="549976" y="5413915"/>
                    <a:pt x="1389628" y="6014209"/>
                  </a:cubicBezTo>
                  <a:close/>
                </a:path>
              </a:pathLst>
            </a:custGeom>
            <a:grpFill/>
            <a:ln w="0"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D64E5091-CC03-E375-5216-ED402E2D49C0}"/>
                </a:ext>
              </a:extLst>
            </p:cNvPr>
            <p:cNvSpPr/>
            <p:nvPr/>
          </p:nvSpPr>
          <p:spPr>
            <a:xfrm>
              <a:off x="7081571" y="1792221"/>
              <a:ext cx="2331351" cy="4267288"/>
            </a:xfrm>
            <a:custGeom>
              <a:avLst/>
              <a:gdLst>
                <a:gd name="connsiteX0" fmla="*/ 0 w 2331351"/>
                <a:gd name="connsiteY0" fmla="*/ 2892974 h 4267288"/>
                <a:gd name="connsiteX1" fmla="*/ 25078 w 2331351"/>
                <a:gd name="connsiteY1" fmla="*/ 2914530 h 4267288"/>
                <a:gd name="connsiteX2" fmla="*/ 947155 w 2331351"/>
                <a:gd name="connsiteY2" fmla="*/ 3977321 h 4267288"/>
                <a:gd name="connsiteX3" fmla="*/ 1199218 w 2331351"/>
                <a:gd name="connsiteY3" fmla="*/ 4267289 h 4267288"/>
                <a:gd name="connsiteX4" fmla="*/ 2331347 w 2331351"/>
                <a:gd name="connsiteY4" fmla="*/ 1767113 h 4267288"/>
                <a:gd name="connsiteX5" fmla="*/ 1817716 w 2331351"/>
                <a:gd name="connsiteY5" fmla="*/ 0 h 4267288"/>
                <a:gd name="connsiteX6" fmla="*/ 472419 w 2331351"/>
                <a:gd name="connsiteY6" fmla="*/ 1451597 h 4267288"/>
                <a:gd name="connsiteX7" fmla="*/ 507321 w 2331351"/>
                <a:gd name="connsiteY7" fmla="*/ 1770226 h 4267288"/>
                <a:gd name="connsiteX8" fmla="*/ 79 w 2331351"/>
                <a:gd name="connsiteY8" fmla="*/ 2893054 h 4267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31351" h="4267288">
                  <a:moveTo>
                    <a:pt x="0" y="2892974"/>
                  </a:moveTo>
                  <a:cubicBezTo>
                    <a:pt x="8625" y="2898643"/>
                    <a:pt x="17091" y="2905668"/>
                    <a:pt x="25078" y="2914530"/>
                  </a:cubicBezTo>
                  <a:cubicBezTo>
                    <a:pt x="339998" y="3262221"/>
                    <a:pt x="642618" y="3620609"/>
                    <a:pt x="947155" y="3977321"/>
                  </a:cubicBezTo>
                  <a:cubicBezTo>
                    <a:pt x="1030457" y="4074881"/>
                    <a:pt x="1114638" y="4171325"/>
                    <a:pt x="1199218" y="4267289"/>
                  </a:cubicBezTo>
                  <a:cubicBezTo>
                    <a:pt x="1894549" y="3658292"/>
                    <a:pt x="2333025" y="2763718"/>
                    <a:pt x="2331347" y="1767113"/>
                  </a:cubicBezTo>
                  <a:cubicBezTo>
                    <a:pt x="2330229" y="1117080"/>
                    <a:pt x="2141980" y="511196"/>
                    <a:pt x="1817716" y="0"/>
                  </a:cubicBezTo>
                  <a:lnTo>
                    <a:pt x="472419" y="1451597"/>
                  </a:lnTo>
                  <a:cubicBezTo>
                    <a:pt x="494942" y="1554267"/>
                    <a:pt x="507082" y="1660770"/>
                    <a:pt x="507321" y="1770226"/>
                  </a:cubicBezTo>
                  <a:cubicBezTo>
                    <a:pt x="508040" y="2217553"/>
                    <a:pt x="311565" y="2618974"/>
                    <a:pt x="79" y="2893054"/>
                  </a:cubicBezTo>
                  <a:close/>
                </a:path>
              </a:pathLst>
            </a:custGeom>
            <a:grpFill/>
            <a:ln w="0" cap="flat">
              <a:noFill/>
              <a:prstDash val="solid"/>
              <a:miter/>
            </a:ln>
          </p:spPr>
          <p:txBody>
            <a:bodyPr rtlCol="0" anchor="ctr"/>
            <a:lstStyle/>
            <a:p>
              <a:endParaRPr lang="en-US"/>
            </a:p>
          </p:txBody>
        </p:sp>
      </p:grpSp>
      <p:grpSp>
        <p:nvGrpSpPr>
          <p:cNvPr id="19" name="Group 18">
            <a:extLst>
              <a:ext uri="{FF2B5EF4-FFF2-40B4-BE49-F238E27FC236}">
                <a16:creationId xmlns:a16="http://schemas.microsoft.com/office/drawing/2014/main" id="{46187447-4987-D7FE-5668-CFBED887BA3D}"/>
              </a:ext>
            </a:extLst>
          </p:cNvPr>
          <p:cNvGrpSpPr>
            <a:grpSpLocks noChangeAspect="1"/>
          </p:cNvGrpSpPr>
          <p:nvPr userDrawn="1"/>
        </p:nvGrpSpPr>
        <p:grpSpPr>
          <a:xfrm>
            <a:off x="154194" y="1586900"/>
            <a:ext cx="2580292" cy="2339280"/>
            <a:chOff x="2779076" y="249444"/>
            <a:chExt cx="6633846" cy="6014209"/>
          </a:xfrm>
          <a:solidFill>
            <a:schemeClr val="bg1"/>
          </a:solidFill>
        </p:grpSpPr>
        <p:sp>
          <p:nvSpPr>
            <p:cNvPr id="20" name="Freeform 19">
              <a:extLst>
                <a:ext uri="{FF2B5EF4-FFF2-40B4-BE49-F238E27FC236}">
                  <a16:creationId xmlns:a16="http://schemas.microsoft.com/office/drawing/2014/main" id="{C6271484-1689-62A2-43C9-460FE87A2C20}"/>
                </a:ext>
              </a:extLst>
            </p:cNvPr>
            <p:cNvSpPr/>
            <p:nvPr/>
          </p:nvSpPr>
          <p:spPr>
            <a:xfrm>
              <a:off x="2779076" y="249444"/>
              <a:ext cx="3676409" cy="6014209"/>
            </a:xfrm>
            <a:custGeom>
              <a:avLst/>
              <a:gdLst>
                <a:gd name="connsiteX0" fmla="*/ 1389708 w 3676409"/>
                <a:gd name="connsiteY0" fmla="*/ 6014129 h 6014209"/>
                <a:gd name="connsiteX1" fmla="*/ 1973144 w 3676409"/>
                <a:gd name="connsiteY1" fmla="*/ 5311883 h 6014209"/>
                <a:gd name="connsiteX2" fmla="*/ 2506822 w 3676409"/>
                <a:gd name="connsiteY2" fmla="*/ 4568600 h 6014209"/>
                <a:gd name="connsiteX3" fmla="*/ 1824110 w 3676409"/>
                <a:gd name="connsiteY3" fmla="*/ 3318033 h 6014209"/>
                <a:gd name="connsiteX4" fmla="*/ 3314447 w 3676409"/>
                <a:gd name="connsiteY4" fmla="*/ 1823324 h 6014209"/>
                <a:gd name="connsiteX5" fmla="*/ 3676409 w 3676409"/>
                <a:gd name="connsiteY5" fmla="*/ 1867155 h 6014209"/>
                <a:gd name="connsiteX6" fmla="*/ 3673294 w 3676409"/>
                <a:gd name="connsiteY6" fmla="*/ 19087 h 6014209"/>
                <a:gd name="connsiteX7" fmla="*/ 3311332 w 3676409"/>
                <a:gd name="connsiteY7" fmla="*/ 6 h 6014209"/>
                <a:gd name="connsiteX8" fmla="*/ 5 w 3676409"/>
                <a:gd name="connsiteY8" fmla="*/ 3321147 h 6014209"/>
                <a:gd name="connsiteX9" fmla="*/ 1389628 w 3676409"/>
                <a:gd name="connsiteY9" fmla="*/ 6014209 h 6014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76409" h="6014209">
                  <a:moveTo>
                    <a:pt x="1389708" y="6014129"/>
                  </a:moveTo>
                  <a:cubicBezTo>
                    <a:pt x="1585784" y="5781404"/>
                    <a:pt x="1782020" y="5548759"/>
                    <a:pt x="1973144" y="5311883"/>
                  </a:cubicBezTo>
                  <a:cubicBezTo>
                    <a:pt x="2159396" y="5081074"/>
                    <a:pt x="2403313" y="4852261"/>
                    <a:pt x="2506822" y="4568600"/>
                  </a:cubicBezTo>
                  <a:cubicBezTo>
                    <a:pt x="2096859" y="4303222"/>
                    <a:pt x="1824989" y="3842642"/>
                    <a:pt x="1824110" y="3318033"/>
                  </a:cubicBezTo>
                  <a:cubicBezTo>
                    <a:pt x="1822753" y="2493875"/>
                    <a:pt x="2489970" y="1824681"/>
                    <a:pt x="3314447" y="1823324"/>
                  </a:cubicBezTo>
                  <a:cubicBezTo>
                    <a:pt x="3439281" y="1823085"/>
                    <a:pt x="3560441" y="1838413"/>
                    <a:pt x="3676409" y="1867155"/>
                  </a:cubicBezTo>
                  <a:lnTo>
                    <a:pt x="3673294" y="19087"/>
                  </a:lnTo>
                  <a:cubicBezTo>
                    <a:pt x="3554371" y="6393"/>
                    <a:pt x="3433690" y="-233"/>
                    <a:pt x="3311332" y="6"/>
                  </a:cubicBezTo>
                  <a:cubicBezTo>
                    <a:pt x="1479480" y="3120"/>
                    <a:pt x="-3030" y="1490005"/>
                    <a:pt x="5" y="3321147"/>
                  </a:cubicBezTo>
                  <a:cubicBezTo>
                    <a:pt x="1842" y="4431839"/>
                    <a:pt x="549976" y="5413915"/>
                    <a:pt x="1389628" y="6014209"/>
                  </a:cubicBezTo>
                  <a:close/>
                </a:path>
              </a:pathLst>
            </a:custGeom>
            <a:grpFill/>
            <a:ln w="0"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CCFC2B02-5169-8826-F9B6-50C1EA860BC9}"/>
                </a:ext>
              </a:extLst>
            </p:cNvPr>
            <p:cNvSpPr/>
            <p:nvPr/>
          </p:nvSpPr>
          <p:spPr>
            <a:xfrm>
              <a:off x="7081571" y="1792221"/>
              <a:ext cx="2331351" cy="4267288"/>
            </a:xfrm>
            <a:custGeom>
              <a:avLst/>
              <a:gdLst>
                <a:gd name="connsiteX0" fmla="*/ 0 w 2331351"/>
                <a:gd name="connsiteY0" fmla="*/ 2892974 h 4267288"/>
                <a:gd name="connsiteX1" fmla="*/ 25078 w 2331351"/>
                <a:gd name="connsiteY1" fmla="*/ 2914530 h 4267288"/>
                <a:gd name="connsiteX2" fmla="*/ 947155 w 2331351"/>
                <a:gd name="connsiteY2" fmla="*/ 3977321 h 4267288"/>
                <a:gd name="connsiteX3" fmla="*/ 1199218 w 2331351"/>
                <a:gd name="connsiteY3" fmla="*/ 4267289 h 4267288"/>
                <a:gd name="connsiteX4" fmla="*/ 2331347 w 2331351"/>
                <a:gd name="connsiteY4" fmla="*/ 1767113 h 4267288"/>
                <a:gd name="connsiteX5" fmla="*/ 1817716 w 2331351"/>
                <a:gd name="connsiteY5" fmla="*/ 0 h 4267288"/>
                <a:gd name="connsiteX6" fmla="*/ 472419 w 2331351"/>
                <a:gd name="connsiteY6" fmla="*/ 1451597 h 4267288"/>
                <a:gd name="connsiteX7" fmla="*/ 507321 w 2331351"/>
                <a:gd name="connsiteY7" fmla="*/ 1770226 h 4267288"/>
                <a:gd name="connsiteX8" fmla="*/ 79 w 2331351"/>
                <a:gd name="connsiteY8" fmla="*/ 2893054 h 4267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31351" h="4267288">
                  <a:moveTo>
                    <a:pt x="0" y="2892974"/>
                  </a:moveTo>
                  <a:cubicBezTo>
                    <a:pt x="8625" y="2898643"/>
                    <a:pt x="17091" y="2905668"/>
                    <a:pt x="25078" y="2914530"/>
                  </a:cubicBezTo>
                  <a:cubicBezTo>
                    <a:pt x="339998" y="3262221"/>
                    <a:pt x="642618" y="3620609"/>
                    <a:pt x="947155" y="3977321"/>
                  </a:cubicBezTo>
                  <a:cubicBezTo>
                    <a:pt x="1030457" y="4074881"/>
                    <a:pt x="1114638" y="4171325"/>
                    <a:pt x="1199218" y="4267289"/>
                  </a:cubicBezTo>
                  <a:cubicBezTo>
                    <a:pt x="1894549" y="3658292"/>
                    <a:pt x="2333025" y="2763718"/>
                    <a:pt x="2331347" y="1767113"/>
                  </a:cubicBezTo>
                  <a:cubicBezTo>
                    <a:pt x="2330229" y="1117080"/>
                    <a:pt x="2141980" y="511196"/>
                    <a:pt x="1817716" y="0"/>
                  </a:cubicBezTo>
                  <a:lnTo>
                    <a:pt x="472419" y="1451597"/>
                  </a:lnTo>
                  <a:cubicBezTo>
                    <a:pt x="494942" y="1554267"/>
                    <a:pt x="507082" y="1660770"/>
                    <a:pt x="507321" y="1770226"/>
                  </a:cubicBezTo>
                  <a:cubicBezTo>
                    <a:pt x="508040" y="2217553"/>
                    <a:pt x="311565" y="2618974"/>
                    <a:pt x="79" y="2893054"/>
                  </a:cubicBezTo>
                  <a:close/>
                </a:path>
              </a:pathLst>
            </a:custGeom>
            <a:grpFill/>
            <a:ln w="0" cap="flat">
              <a:noFill/>
              <a:prstDash val="solid"/>
              <a:miter/>
            </a:ln>
          </p:spPr>
          <p:txBody>
            <a:bodyPr rtlCol="0" anchor="ctr"/>
            <a:lstStyle/>
            <a:p>
              <a:endParaRPr lang="en-US"/>
            </a:p>
          </p:txBody>
        </p:sp>
      </p:grpSp>
      <p:sp>
        <p:nvSpPr>
          <p:cNvPr id="11" name="Freeform 10">
            <a:extLst>
              <a:ext uri="{FF2B5EF4-FFF2-40B4-BE49-F238E27FC236}">
                <a16:creationId xmlns:a16="http://schemas.microsoft.com/office/drawing/2014/main" id="{F5A87243-DFDB-434F-8677-7CDEBBEB9E21}"/>
              </a:ext>
            </a:extLst>
          </p:cNvPr>
          <p:cNvSpPr/>
          <p:nvPr userDrawn="1"/>
        </p:nvSpPr>
        <p:spPr>
          <a:xfrm>
            <a:off x="9557575" y="4084746"/>
            <a:ext cx="382788" cy="1387119"/>
          </a:xfrm>
          <a:custGeom>
            <a:avLst/>
            <a:gdLst>
              <a:gd name="connsiteX0" fmla="*/ 382788 w 382788"/>
              <a:gd name="connsiteY0" fmla="*/ 0 h 1387119"/>
              <a:gd name="connsiteX1" fmla="*/ 382788 w 382788"/>
              <a:gd name="connsiteY1" fmla="*/ 1387119 h 1387119"/>
              <a:gd name="connsiteX2" fmla="*/ 363074 w 382788"/>
              <a:gd name="connsiteY2" fmla="*/ 1376418 h 1387119"/>
              <a:gd name="connsiteX3" fmla="*/ 0 w 382788"/>
              <a:gd name="connsiteY3" fmla="*/ 693559 h 1387119"/>
              <a:gd name="connsiteX4" fmla="*/ 363074 w 382788"/>
              <a:gd name="connsiteY4" fmla="*/ 10700 h 13871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788" h="1387119">
                <a:moveTo>
                  <a:pt x="382788" y="0"/>
                </a:moveTo>
                <a:lnTo>
                  <a:pt x="382788" y="1387119"/>
                </a:lnTo>
                <a:lnTo>
                  <a:pt x="363074" y="1376418"/>
                </a:lnTo>
                <a:cubicBezTo>
                  <a:pt x="144021" y="1228429"/>
                  <a:pt x="0" y="977813"/>
                  <a:pt x="0" y="693559"/>
                </a:cubicBezTo>
                <a:cubicBezTo>
                  <a:pt x="0" y="409305"/>
                  <a:pt x="144021" y="158689"/>
                  <a:pt x="363074" y="10700"/>
                </a:cubicBezTo>
                <a:close/>
              </a:path>
            </a:pathLst>
          </a:custGeom>
          <a:solidFill>
            <a:schemeClr val="bg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11">
            <a:extLst>
              <a:ext uri="{FF2B5EF4-FFF2-40B4-BE49-F238E27FC236}">
                <a16:creationId xmlns:a16="http://schemas.microsoft.com/office/drawing/2014/main" id="{2849A9A7-6623-5946-BA2A-646C30C74B31}"/>
              </a:ext>
            </a:extLst>
          </p:cNvPr>
          <p:cNvSpPr/>
          <p:nvPr userDrawn="1"/>
        </p:nvSpPr>
        <p:spPr>
          <a:xfrm>
            <a:off x="10752023" y="4046879"/>
            <a:ext cx="452552" cy="1462853"/>
          </a:xfrm>
          <a:custGeom>
            <a:avLst/>
            <a:gdLst>
              <a:gd name="connsiteX0" fmla="*/ 0 w 452552"/>
              <a:gd name="connsiteY0" fmla="*/ 0 h 1462853"/>
              <a:gd name="connsiteX1" fmla="*/ 89478 w 452552"/>
              <a:gd name="connsiteY1" fmla="*/ 48567 h 1462853"/>
              <a:gd name="connsiteX2" fmla="*/ 452552 w 452552"/>
              <a:gd name="connsiteY2" fmla="*/ 731426 h 1462853"/>
              <a:gd name="connsiteX3" fmla="*/ 89478 w 452552"/>
              <a:gd name="connsiteY3" fmla="*/ 1414285 h 1462853"/>
              <a:gd name="connsiteX4" fmla="*/ 0 w 452552"/>
              <a:gd name="connsiteY4" fmla="*/ 1462853 h 14628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2552" h="1462853">
                <a:moveTo>
                  <a:pt x="0" y="0"/>
                </a:moveTo>
                <a:lnTo>
                  <a:pt x="89478" y="48567"/>
                </a:lnTo>
                <a:cubicBezTo>
                  <a:pt x="308531" y="196556"/>
                  <a:pt x="452552" y="447172"/>
                  <a:pt x="452552" y="731426"/>
                </a:cubicBezTo>
                <a:cubicBezTo>
                  <a:pt x="452552" y="1015680"/>
                  <a:pt x="308531" y="1266296"/>
                  <a:pt x="89478" y="1414285"/>
                </a:cubicBezTo>
                <a:lnTo>
                  <a:pt x="0" y="1462853"/>
                </a:lnTo>
                <a:close/>
              </a:path>
            </a:pathLst>
          </a:custGeom>
          <a:solidFill>
            <a:schemeClr val="bg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8" name="Text Placeholder 23">
            <a:extLst>
              <a:ext uri="{FF2B5EF4-FFF2-40B4-BE49-F238E27FC236}">
                <a16:creationId xmlns:a16="http://schemas.microsoft.com/office/drawing/2014/main" id="{09923019-4450-7D4C-8D48-B60ED15D34A4}"/>
              </a:ext>
            </a:extLst>
          </p:cNvPr>
          <p:cNvSpPr>
            <a:spLocks noGrp="1"/>
          </p:cNvSpPr>
          <p:nvPr>
            <p:ph type="body" sz="quarter" idx="10" hasCustomPrompt="1"/>
          </p:nvPr>
        </p:nvSpPr>
        <p:spPr>
          <a:xfrm>
            <a:off x="315512" y="4337458"/>
            <a:ext cx="2292350" cy="327853"/>
          </a:xfrm>
          <a:prstGeom prst="rect">
            <a:avLst/>
          </a:prstGeom>
        </p:spPr>
        <p:txBody>
          <a:bodyPr lIns="0" tIns="0" rIns="0" bIns="0" anchor="b"/>
          <a:lstStyle>
            <a:lvl1pPr marL="0" indent="0" algn="ctr">
              <a:buNone/>
              <a:defRPr sz="2200" b="1">
                <a:solidFill>
                  <a:schemeClr val="tx2"/>
                </a:solidFill>
              </a:defRPr>
            </a:lvl1pPr>
          </a:lstStyle>
          <a:p>
            <a:pPr lvl="0"/>
            <a:r>
              <a:rPr lang="en-US"/>
              <a:t>Headline</a:t>
            </a:r>
          </a:p>
        </p:txBody>
      </p:sp>
      <p:sp>
        <p:nvSpPr>
          <p:cNvPr id="29" name="Text Placeholder 26">
            <a:extLst>
              <a:ext uri="{FF2B5EF4-FFF2-40B4-BE49-F238E27FC236}">
                <a16:creationId xmlns:a16="http://schemas.microsoft.com/office/drawing/2014/main" id="{1FFD77B1-8163-F64D-802B-0AFB929A2C59}"/>
              </a:ext>
            </a:extLst>
          </p:cNvPr>
          <p:cNvSpPr>
            <a:spLocks noGrp="1"/>
          </p:cNvSpPr>
          <p:nvPr>
            <p:ph type="body" sz="quarter" idx="11" hasCustomPrompt="1"/>
          </p:nvPr>
        </p:nvSpPr>
        <p:spPr>
          <a:xfrm>
            <a:off x="315512" y="4679695"/>
            <a:ext cx="2292350" cy="981201"/>
          </a:xfrm>
          <a:prstGeom prst="rect">
            <a:avLst/>
          </a:prstGeom>
        </p:spPr>
        <p:txBody>
          <a:bodyPr lIns="0" tIns="0" rIns="0" bIns="0"/>
          <a:lstStyle>
            <a:lvl1pPr marL="0" indent="0" algn="ctr">
              <a:lnSpc>
                <a:spcPct val="100000"/>
              </a:lnSpc>
              <a:buNone/>
              <a:defRPr sz="1600">
                <a:solidFill>
                  <a:schemeClr val="tx1"/>
                </a:solidFill>
              </a:defRPr>
            </a:lvl1pPr>
          </a:lstStyle>
          <a:p>
            <a:pPr lvl="0"/>
            <a:r>
              <a:rPr lang="en-US"/>
              <a:t>Body copy</a:t>
            </a:r>
          </a:p>
        </p:txBody>
      </p:sp>
      <p:sp>
        <p:nvSpPr>
          <p:cNvPr id="30" name="Text Placeholder 23">
            <a:extLst>
              <a:ext uri="{FF2B5EF4-FFF2-40B4-BE49-F238E27FC236}">
                <a16:creationId xmlns:a16="http://schemas.microsoft.com/office/drawing/2014/main" id="{089DE32D-2A93-5740-820C-1BBF27F83BF6}"/>
              </a:ext>
            </a:extLst>
          </p:cNvPr>
          <p:cNvSpPr>
            <a:spLocks noGrp="1"/>
          </p:cNvSpPr>
          <p:nvPr>
            <p:ph type="body" sz="quarter" idx="12" hasCustomPrompt="1"/>
          </p:nvPr>
        </p:nvSpPr>
        <p:spPr>
          <a:xfrm>
            <a:off x="3395647" y="4337458"/>
            <a:ext cx="2292350" cy="327853"/>
          </a:xfrm>
          <a:prstGeom prst="rect">
            <a:avLst/>
          </a:prstGeom>
        </p:spPr>
        <p:txBody>
          <a:bodyPr lIns="0" tIns="0" rIns="0" bIns="0" anchor="b"/>
          <a:lstStyle>
            <a:lvl1pPr marL="0" indent="0" algn="ctr">
              <a:buNone/>
              <a:defRPr sz="2200" b="1">
                <a:solidFill>
                  <a:schemeClr val="tx2"/>
                </a:solidFill>
              </a:defRPr>
            </a:lvl1pPr>
          </a:lstStyle>
          <a:p>
            <a:pPr lvl="0"/>
            <a:r>
              <a:rPr lang="en-US"/>
              <a:t>Headline</a:t>
            </a:r>
          </a:p>
        </p:txBody>
      </p:sp>
      <p:sp>
        <p:nvSpPr>
          <p:cNvPr id="31" name="Text Placeholder 26">
            <a:extLst>
              <a:ext uri="{FF2B5EF4-FFF2-40B4-BE49-F238E27FC236}">
                <a16:creationId xmlns:a16="http://schemas.microsoft.com/office/drawing/2014/main" id="{63CDC38C-D0C0-F341-A7E4-D0393C755B6F}"/>
              </a:ext>
            </a:extLst>
          </p:cNvPr>
          <p:cNvSpPr>
            <a:spLocks noGrp="1"/>
          </p:cNvSpPr>
          <p:nvPr>
            <p:ph type="body" sz="quarter" idx="13" hasCustomPrompt="1"/>
          </p:nvPr>
        </p:nvSpPr>
        <p:spPr>
          <a:xfrm>
            <a:off x="3395647" y="4679695"/>
            <a:ext cx="2292350" cy="981201"/>
          </a:xfrm>
          <a:prstGeom prst="rect">
            <a:avLst/>
          </a:prstGeom>
        </p:spPr>
        <p:txBody>
          <a:bodyPr lIns="0" tIns="0" rIns="0" bIns="0"/>
          <a:lstStyle>
            <a:lvl1pPr marL="0" indent="0" algn="ctr">
              <a:lnSpc>
                <a:spcPct val="100000"/>
              </a:lnSpc>
              <a:buNone/>
              <a:defRPr sz="1600">
                <a:solidFill>
                  <a:schemeClr val="tx1"/>
                </a:solidFill>
              </a:defRPr>
            </a:lvl1pPr>
          </a:lstStyle>
          <a:p>
            <a:pPr lvl="0"/>
            <a:r>
              <a:rPr lang="en-US"/>
              <a:t>Body copy</a:t>
            </a:r>
          </a:p>
        </p:txBody>
      </p:sp>
      <p:sp>
        <p:nvSpPr>
          <p:cNvPr id="32" name="Text Placeholder 23">
            <a:extLst>
              <a:ext uri="{FF2B5EF4-FFF2-40B4-BE49-F238E27FC236}">
                <a16:creationId xmlns:a16="http://schemas.microsoft.com/office/drawing/2014/main" id="{9D2D9C44-39AC-8648-BEB3-9FD93D2EE3A3}"/>
              </a:ext>
            </a:extLst>
          </p:cNvPr>
          <p:cNvSpPr>
            <a:spLocks noGrp="1"/>
          </p:cNvSpPr>
          <p:nvPr>
            <p:ph type="body" sz="quarter" idx="14" hasCustomPrompt="1"/>
          </p:nvPr>
        </p:nvSpPr>
        <p:spPr>
          <a:xfrm>
            <a:off x="6518159" y="4337458"/>
            <a:ext cx="2292350" cy="327853"/>
          </a:xfrm>
          <a:prstGeom prst="rect">
            <a:avLst/>
          </a:prstGeom>
        </p:spPr>
        <p:txBody>
          <a:bodyPr lIns="0" tIns="0" rIns="0" bIns="0" anchor="b"/>
          <a:lstStyle>
            <a:lvl1pPr marL="0" indent="0" algn="ctr">
              <a:buNone/>
              <a:defRPr sz="2200" b="1">
                <a:solidFill>
                  <a:schemeClr val="tx2"/>
                </a:solidFill>
              </a:defRPr>
            </a:lvl1pPr>
          </a:lstStyle>
          <a:p>
            <a:pPr lvl="0"/>
            <a:r>
              <a:rPr lang="en-US"/>
              <a:t>Headline</a:t>
            </a:r>
          </a:p>
        </p:txBody>
      </p:sp>
      <p:sp>
        <p:nvSpPr>
          <p:cNvPr id="33" name="Text Placeholder 26">
            <a:extLst>
              <a:ext uri="{FF2B5EF4-FFF2-40B4-BE49-F238E27FC236}">
                <a16:creationId xmlns:a16="http://schemas.microsoft.com/office/drawing/2014/main" id="{CBFB0A3D-F507-E849-B0CE-0B2928EBB446}"/>
              </a:ext>
            </a:extLst>
          </p:cNvPr>
          <p:cNvSpPr>
            <a:spLocks noGrp="1"/>
          </p:cNvSpPr>
          <p:nvPr>
            <p:ph type="body" sz="quarter" idx="15" hasCustomPrompt="1"/>
          </p:nvPr>
        </p:nvSpPr>
        <p:spPr>
          <a:xfrm>
            <a:off x="6518159" y="4679695"/>
            <a:ext cx="2292350" cy="981201"/>
          </a:xfrm>
          <a:prstGeom prst="rect">
            <a:avLst/>
          </a:prstGeom>
        </p:spPr>
        <p:txBody>
          <a:bodyPr lIns="0" tIns="0" rIns="0" bIns="0"/>
          <a:lstStyle>
            <a:lvl1pPr marL="0" indent="0" algn="ctr">
              <a:lnSpc>
                <a:spcPct val="100000"/>
              </a:lnSpc>
              <a:buNone/>
              <a:defRPr sz="1600">
                <a:solidFill>
                  <a:schemeClr val="tx1"/>
                </a:solidFill>
              </a:defRPr>
            </a:lvl1pPr>
          </a:lstStyle>
          <a:p>
            <a:pPr lvl="0"/>
            <a:r>
              <a:rPr lang="en-US"/>
              <a:t>Body copy</a:t>
            </a:r>
          </a:p>
        </p:txBody>
      </p:sp>
      <p:sp>
        <p:nvSpPr>
          <p:cNvPr id="47" name="Oval 46">
            <a:extLst>
              <a:ext uri="{FF2B5EF4-FFF2-40B4-BE49-F238E27FC236}">
                <a16:creationId xmlns:a16="http://schemas.microsoft.com/office/drawing/2014/main" id="{5D7170BF-4843-8D49-A99E-5321E608D0ED}"/>
              </a:ext>
            </a:extLst>
          </p:cNvPr>
          <p:cNvSpPr/>
          <p:nvPr userDrawn="1"/>
        </p:nvSpPr>
        <p:spPr>
          <a:xfrm>
            <a:off x="421373" y="1803318"/>
            <a:ext cx="2117205" cy="211720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465E3CF6-91B8-8540-A7F6-A4FEE6074D80}"/>
              </a:ext>
            </a:extLst>
          </p:cNvPr>
          <p:cNvSpPr/>
          <p:nvPr userDrawn="1"/>
        </p:nvSpPr>
        <p:spPr>
          <a:xfrm>
            <a:off x="3501664" y="1803318"/>
            <a:ext cx="2117205" cy="211720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E66D26EC-09A2-3343-9121-E64BA6462C24}"/>
              </a:ext>
            </a:extLst>
          </p:cNvPr>
          <p:cNvSpPr/>
          <p:nvPr userDrawn="1"/>
        </p:nvSpPr>
        <p:spPr>
          <a:xfrm>
            <a:off x="9662247" y="1803318"/>
            <a:ext cx="2117205" cy="211720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B01238BE-A058-A947-A79D-B7E6077AE808}"/>
              </a:ext>
            </a:extLst>
          </p:cNvPr>
          <p:cNvSpPr/>
          <p:nvPr userDrawn="1"/>
        </p:nvSpPr>
        <p:spPr>
          <a:xfrm>
            <a:off x="6581955" y="1803318"/>
            <a:ext cx="2117205" cy="211720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 Placeholder 23">
            <a:extLst>
              <a:ext uri="{FF2B5EF4-FFF2-40B4-BE49-F238E27FC236}">
                <a16:creationId xmlns:a16="http://schemas.microsoft.com/office/drawing/2014/main" id="{F6711020-6140-D040-8179-E913A608B65C}"/>
              </a:ext>
            </a:extLst>
          </p:cNvPr>
          <p:cNvSpPr>
            <a:spLocks noGrp="1"/>
          </p:cNvSpPr>
          <p:nvPr>
            <p:ph type="body" sz="quarter" idx="16" hasCustomPrompt="1"/>
          </p:nvPr>
        </p:nvSpPr>
        <p:spPr>
          <a:xfrm>
            <a:off x="9556386" y="4337458"/>
            <a:ext cx="2292350" cy="327853"/>
          </a:xfrm>
          <a:prstGeom prst="rect">
            <a:avLst/>
          </a:prstGeom>
        </p:spPr>
        <p:txBody>
          <a:bodyPr lIns="0" tIns="0" rIns="0" bIns="0" anchor="b"/>
          <a:lstStyle>
            <a:lvl1pPr marL="0" indent="0" algn="ctr">
              <a:buNone/>
              <a:defRPr sz="2200" b="1">
                <a:solidFill>
                  <a:schemeClr val="tx2"/>
                </a:solidFill>
              </a:defRPr>
            </a:lvl1pPr>
          </a:lstStyle>
          <a:p>
            <a:pPr lvl="0"/>
            <a:r>
              <a:rPr lang="en-US"/>
              <a:t>Headline</a:t>
            </a:r>
          </a:p>
        </p:txBody>
      </p:sp>
      <p:sp>
        <p:nvSpPr>
          <p:cNvPr id="52" name="Text Placeholder 26">
            <a:extLst>
              <a:ext uri="{FF2B5EF4-FFF2-40B4-BE49-F238E27FC236}">
                <a16:creationId xmlns:a16="http://schemas.microsoft.com/office/drawing/2014/main" id="{12B4AC96-75A4-684C-AED5-13903BA2C210}"/>
              </a:ext>
            </a:extLst>
          </p:cNvPr>
          <p:cNvSpPr>
            <a:spLocks noGrp="1"/>
          </p:cNvSpPr>
          <p:nvPr>
            <p:ph type="body" sz="quarter" idx="17" hasCustomPrompt="1"/>
          </p:nvPr>
        </p:nvSpPr>
        <p:spPr>
          <a:xfrm>
            <a:off x="9556386" y="4679695"/>
            <a:ext cx="2292350" cy="981201"/>
          </a:xfrm>
          <a:prstGeom prst="rect">
            <a:avLst/>
          </a:prstGeom>
        </p:spPr>
        <p:txBody>
          <a:bodyPr lIns="0" tIns="0" rIns="0" bIns="0"/>
          <a:lstStyle>
            <a:lvl1pPr marL="0" indent="0" algn="ctr">
              <a:lnSpc>
                <a:spcPct val="100000"/>
              </a:lnSpc>
              <a:buNone/>
              <a:defRPr sz="1600">
                <a:solidFill>
                  <a:schemeClr val="tx1"/>
                </a:solidFill>
              </a:defRPr>
            </a:lvl1pPr>
          </a:lstStyle>
          <a:p>
            <a:pPr lvl="0"/>
            <a:r>
              <a:rPr lang="en-US"/>
              <a:t>Body copy</a:t>
            </a:r>
          </a:p>
        </p:txBody>
      </p:sp>
      <p:sp>
        <p:nvSpPr>
          <p:cNvPr id="3" name="Text Placeholder 35">
            <a:extLst>
              <a:ext uri="{FF2B5EF4-FFF2-40B4-BE49-F238E27FC236}">
                <a16:creationId xmlns:a16="http://schemas.microsoft.com/office/drawing/2014/main" id="{E6261FA4-2E20-FC77-1100-6EAAD9B5C6A8}"/>
              </a:ext>
            </a:extLst>
          </p:cNvPr>
          <p:cNvSpPr>
            <a:spLocks noGrp="1"/>
          </p:cNvSpPr>
          <p:nvPr>
            <p:ph type="body" sz="quarter" idx="18" hasCustomPrompt="1"/>
          </p:nvPr>
        </p:nvSpPr>
        <p:spPr>
          <a:xfrm>
            <a:off x="335788" y="1069580"/>
            <a:ext cx="10515600" cy="876533"/>
          </a:xfrm>
          <a:prstGeom prst="rect">
            <a:avLst/>
          </a:prstGeom>
        </p:spPr>
        <p:txBody>
          <a:bodyPr lIns="0" tIns="0" rIns="0" bIns="0">
            <a:normAutofit/>
          </a:bodyPr>
          <a:lstStyle>
            <a:lvl1pPr marL="0" indent="0">
              <a:buNone/>
              <a:defRPr sz="2400" b="0">
                <a:solidFill>
                  <a:schemeClr val="accent2"/>
                </a:solidFill>
              </a:defRPr>
            </a:lvl1pPr>
          </a:lstStyle>
          <a:p>
            <a:pPr lvl="0"/>
            <a:r>
              <a:rPr lang="en-US"/>
              <a:t>Subhead copy here</a:t>
            </a:r>
          </a:p>
        </p:txBody>
      </p:sp>
      <p:sp>
        <p:nvSpPr>
          <p:cNvPr id="4" name="Title 1">
            <a:extLst>
              <a:ext uri="{FF2B5EF4-FFF2-40B4-BE49-F238E27FC236}">
                <a16:creationId xmlns:a16="http://schemas.microsoft.com/office/drawing/2014/main" id="{B63A5856-347A-93C9-A8CF-6441FE21BE80}"/>
              </a:ext>
            </a:extLst>
          </p:cNvPr>
          <p:cNvSpPr>
            <a:spLocks noGrp="1"/>
          </p:cNvSpPr>
          <p:nvPr>
            <p:ph type="title" hasCustomPrompt="1"/>
          </p:nvPr>
        </p:nvSpPr>
        <p:spPr>
          <a:xfrm>
            <a:off x="335788" y="330334"/>
            <a:ext cx="10515600" cy="662903"/>
          </a:xfrm>
          <a:prstGeom prst="rect">
            <a:avLst/>
          </a:prstGeom>
        </p:spPr>
        <p:txBody>
          <a:bodyPr lIns="0" tIns="0" rIns="0" bIns="0"/>
          <a:lstStyle>
            <a:lvl1pPr>
              <a:defRPr sz="3600" b="1" i="0">
                <a:solidFill>
                  <a:schemeClr val="accent1"/>
                </a:solidFill>
                <a:latin typeface="+mj-lt"/>
              </a:defRPr>
            </a:lvl1pPr>
          </a:lstStyle>
          <a:p>
            <a:r>
              <a:rPr lang="en-US" dirty="0"/>
              <a:t>Slide Title</a:t>
            </a:r>
          </a:p>
        </p:txBody>
      </p:sp>
      <p:sp>
        <p:nvSpPr>
          <p:cNvPr id="5" name="Slide Number Placeholder 10">
            <a:extLst>
              <a:ext uri="{FF2B5EF4-FFF2-40B4-BE49-F238E27FC236}">
                <a16:creationId xmlns:a16="http://schemas.microsoft.com/office/drawing/2014/main" id="{E92BD5F6-DBB4-156D-01D7-DC9C18B79574}"/>
              </a:ext>
            </a:extLst>
          </p:cNvPr>
          <p:cNvSpPr>
            <a:spLocks noGrp="1"/>
          </p:cNvSpPr>
          <p:nvPr>
            <p:ph type="sldNum" sz="quarter" idx="4"/>
          </p:nvPr>
        </p:nvSpPr>
        <p:spPr>
          <a:xfrm>
            <a:off x="9103593" y="6356350"/>
            <a:ext cx="2743200" cy="365125"/>
          </a:xfrm>
          <a:prstGeom prst="rect">
            <a:avLst/>
          </a:prstGeom>
        </p:spPr>
        <p:txBody>
          <a:bodyPr vert="horz" lIns="91440" tIns="45720" rIns="91440" bIns="45720" rtlCol="0" anchor="ctr"/>
          <a:lstStyle>
            <a:lvl1pPr algn="r">
              <a:defRPr sz="800">
                <a:solidFill>
                  <a:schemeClr val="tx1"/>
                </a:solidFill>
              </a:defRPr>
            </a:lvl1pPr>
          </a:lstStyle>
          <a:p>
            <a:fld id="{F558DD19-4C6A-874C-91EF-826192D6D935}" type="slidenum">
              <a:rPr lang="en-US" smtClean="0"/>
              <a:pPr/>
              <a:t>‹#›</a:t>
            </a:fld>
            <a:endParaRPr lang="en-US" dirty="0"/>
          </a:p>
        </p:txBody>
      </p:sp>
    </p:spTree>
    <p:extLst>
      <p:ext uri="{BB962C8B-B14F-4D97-AF65-F5344CB8AC3E}">
        <p14:creationId xmlns:p14="http://schemas.microsoft.com/office/powerpoint/2010/main" val="317911244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Large Text + Photo">
    <p:spTree>
      <p:nvGrpSpPr>
        <p:cNvPr id="1" name=""/>
        <p:cNvGrpSpPr/>
        <p:nvPr/>
      </p:nvGrpSpPr>
      <p:grpSpPr>
        <a:xfrm>
          <a:off x="0" y="0"/>
          <a:ext cx="0" cy="0"/>
          <a:chOff x="0" y="0"/>
          <a:chExt cx="0" cy="0"/>
        </a:xfrm>
      </p:grpSpPr>
      <p:sp>
        <p:nvSpPr>
          <p:cNvPr id="46" name="Picture Placeholder 7">
            <a:extLst>
              <a:ext uri="{FF2B5EF4-FFF2-40B4-BE49-F238E27FC236}">
                <a16:creationId xmlns:a16="http://schemas.microsoft.com/office/drawing/2014/main" id="{5CBC4BB8-834C-E147-BAA1-AF979164F044}"/>
              </a:ext>
            </a:extLst>
          </p:cNvPr>
          <p:cNvSpPr>
            <a:spLocks noGrp="1"/>
          </p:cNvSpPr>
          <p:nvPr>
            <p:ph type="pic" sz="quarter" idx="18"/>
          </p:nvPr>
        </p:nvSpPr>
        <p:spPr>
          <a:xfrm>
            <a:off x="1" y="1325563"/>
            <a:ext cx="12191998" cy="3072704"/>
          </a:xfrm>
          <a:prstGeom prst="rect">
            <a:avLst/>
          </a:prstGeom>
          <a:solidFill>
            <a:schemeClr val="bg2">
              <a:lumMod val="90000"/>
            </a:schemeClr>
          </a:solidFill>
        </p:spPr>
        <p:txBody>
          <a:bodyPr/>
          <a:lstStyle/>
          <a:p>
            <a:endParaRPr lang="en-US" dirty="0"/>
          </a:p>
        </p:txBody>
      </p:sp>
      <p:sp>
        <p:nvSpPr>
          <p:cNvPr id="22" name="Title 1">
            <a:extLst>
              <a:ext uri="{FF2B5EF4-FFF2-40B4-BE49-F238E27FC236}">
                <a16:creationId xmlns:a16="http://schemas.microsoft.com/office/drawing/2014/main" id="{AAA20459-8D0A-C14C-A57A-C32235D3BB6A}"/>
              </a:ext>
            </a:extLst>
          </p:cNvPr>
          <p:cNvSpPr>
            <a:spLocks noGrp="1"/>
          </p:cNvSpPr>
          <p:nvPr>
            <p:ph type="title" hasCustomPrompt="1"/>
          </p:nvPr>
        </p:nvSpPr>
        <p:spPr>
          <a:xfrm>
            <a:off x="335788" y="330334"/>
            <a:ext cx="10515600" cy="662903"/>
          </a:xfrm>
          <a:prstGeom prst="rect">
            <a:avLst/>
          </a:prstGeom>
        </p:spPr>
        <p:txBody>
          <a:bodyPr lIns="0" tIns="0" rIns="0" bIns="0"/>
          <a:lstStyle>
            <a:lvl1pPr>
              <a:defRPr sz="3600" b="1" i="0">
                <a:solidFill>
                  <a:schemeClr val="tx1"/>
                </a:solidFill>
                <a:latin typeface="+mj-lt"/>
              </a:defRPr>
            </a:lvl1pPr>
          </a:lstStyle>
          <a:p>
            <a:r>
              <a:rPr lang="en-US" dirty="0"/>
              <a:t>Slide Title</a:t>
            </a:r>
          </a:p>
        </p:txBody>
      </p:sp>
      <p:sp>
        <p:nvSpPr>
          <p:cNvPr id="32" name="Text Placeholder 7">
            <a:extLst>
              <a:ext uri="{FF2B5EF4-FFF2-40B4-BE49-F238E27FC236}">
                <a16:creationId xmlns:a16="http://schemas.microsoft.com/office/drawing/2014/main" id="{0FB2DCC2-D3D3-0D44-996C-9D5FFC85424D}"/>
              </a:ext>
            </a:extLst>
          </p:cNvPr>
          <p:cNvSpPr>
            <a:spLocks noGrp="1"/>
          </p:cNvSpPr>
          <p:nvPr>
            <p:ph type="body" sz="quarter" idx="19" hasCustomPrompt="1"/>
          </p:nvPr>
        </p:nvSpPr>
        <p:spPr>
          <a:xfrm>
            <a:off x="1021995" y="4770287"/>
            <a:ext cx="4907318" cy="1426326"/>
          </a:xfrm>
          <a:prstGeom prst="rect">
            <a:avLst/>
          </a:prstGeom>
        </p:spPr>
        <p:txBody>
          <a:bodyPr lIns="0" tIns="0" rIns="0" bIns="0"/>
          <a:lstStyle>
            <a:lvl1pPr marL="0" indent="0">
              <a:lnSpc>
                <a:spcPct val="100000"/>
              </a:lnSpc>
              <a:buNone/>
              <a:defRPr sz="1400"/>
            </a:lvl1pPr>
          </a:lstStyle>
          <a:p>
            <a:pPr lvl="0"/>
            <a:r>
              <a:rPr lang="en-US"/>
              <a:t>Body copy</a:t>
            </a:r>
          </a:p>
        </p:txBody>
      </p:sp>
      <p:sp>
        <p:nvSpPr>
          <p:cNvPr id="34" name="Text Placeholder 7">
            <a:extLst>
              <a:ext uri="{FF2B5EF4-FFF2-40B4-BE49-F238E27FC236}">
                <a16:creationId xmlns:a16="http://schemas.microsoft.com/office/drawing/2014/main" id="{9392BB99-520C-BA47-8314-F65F1F2AFCF0}"/>
              </a:ext>
            </a:extLst>
          </p:cNvPr>
          <p:cNvSpPr>
            <a:spLocks noGrp="1"/>
          </p:cNvSpPr>
          <p:nvPr>
            <p:ph type="body" sz="quarter" idx="20" hasCustomPrompt="1"/>
          </p:nvPr>
        </p:nvSpPr>
        <p:spPr>
          <a:xfrm>
            <a:off x="6954962" y="4770287"/>
            <a:ext cx="4907318" cy="1426326"/>
          </a:xfrm>
          <a:prstGeom prst="rect">
            <a:avLst/>
          </a:prstGeom>
        </p:spPr>
        <p:txBody>
          <a:bodyPr lIns="0" tIns="0" rIns="0" bIns="0"/>
          <a:lstStyle>
            <a:lvl1pPr marL="0" indent="0">
              <a:lnSpc>
                <a:spcPct val="100000"/>
              </a:lnSpc>
              <a:buNone/>
              <a:defRPr sz="1400"/>
            </a:lvl1pPr>
          </a:lstStyle>
          <a:p>
            <a:pPr lvl="0"/>
            <a:r>
              <a:rPr lang="en-US"/>
              <a:t>Body copy</a:t>
            </a:r>
          </a:p>
        </p:txBody>
      </p:sp>
      <p:sp>
        <p:nvSpPr>
          <p:cNvPr id="37" name="Text Placeholder 9">
            <a:extLst>
              <a:ext uri="{FF2B5EF4-FFF2-40B4-BE49-F238E27FC236}">
                <a16:creationId xmlns:a16="http://schemas.microsoft.com/office/drawing/2014/main" id="{0FC6C886-EF6B-0A49-AAA5-3192B58B1389}"/>
              </a:ext>
            </a:extLst>
          </p:cNvPr>
          <p:cNvSpPr>
            <a:spLocks noGrp="1"/>
          </p:cNvSpPr>
          <p:nvPr>
            <p:ph type="body" sz="quarter" idx="21" hasCustomPrompt="1"/>
          </p:nvPr>
        </p:nvSpPr>
        <p:spPr>
          <a:xfrm>
            <a:off x="-2" y="2729699"/>
            <a:ext cx="12191997" cy="1214249"/>
          </a:xfrm>
          <a:prstGeom prst="rect">
            <a:avLst/>
          </a:prstGeom>
        </p:spPr>
        <p:txBody>
          <a:bodyPr/>
          <a:lstStyle>
            <a:lvl1pPr marL="0" indent="0" algn="ctr">
              <a:buNone/>
              <a:defRPr sz="5000" b="1" i="0">
                <a:solidFill>
                  <a:schemeClr val="bg1"/>
                </a:solidFill>
                <a:latin typeface="Georgia" panose="02040502050405020303" pitchFamily="18" charset="0"/>
              </a:defRPr>
            </a:lvl1pPr>
          </a:lstStyle>
          <a:p>
            <a:pPr lvl="0"/>
            <a:r>
              <a:rPr lang="en-US" dirty="0"/>
              <a:t>Text goes here.</a:t>
            </a:r>
          </a:p>
        </p:txBody>
      </p:sp>
      <p:sp>
        <p:nvSpPr>
          <p:cNvPr id="2" name="Slide Number Placeholder 10">
            <a:extLst>
              <a:ext uri="{FF2B5EF4-FFF2-40B4-BE49-F238E27FC236}">
                <a16:creationId xmlns:a16="http://schemas.microsoft.com/office/drawing/2014/main" id="{B06BA598-974B-2C97-675D-9D2BF69BCDA1}"/>
              </a:ext>
            </a:extLst>
          </p:cNvPr>
          <p:cNvSpPr>
            <a:spLocks noGrp="1"/>
          </p:cNvSpPr>
          <p:nvPr>
            <p:ph type="sldNum" sz="quarter" idx="4"/>
          </p:nvPr>
        </p:nvSpPr>
        <p:spPr>
          <a:xfrm>
            <a:off x="9103593" y="6356350"/>
            <a:ext cx="2743200" cy="365125"/>
          </a:xfrm>
          <a:prstGeom prst="rect">
            <a:avLst/>
          </a:prstGeom>
        </p:spPr>
        <p:txBody>
          <a:bodyPr vert="horz" lIns="91440" tIns="45720" rIns="91440" bIns="45720" rtlCol="0" anchor="ctr"/>
          <a:lstStyle>
            <a:lvl1pPr algn="r">
              <a:defRPr sz="800">
                <a:solidFill>
                  <a:schemeClr val="tx1"/>
                </a:solidFill>
              </a:defRPr>
            </a:lvl1pPr>
          </a:lstStyle>
          <a:p>
            <a:fld id="{F558DD19-4C6A-874C-91EF-826192D6D935}" type="slidenum">
              <a:rPr lang="en-US" smtClean="0"/>
              <a:pPr/>
              <a:t>‹#›</a:t>
            </a:fld>
            <a:endParaRPr lang="en-US" dirty="0"/>
          </a:p>
        </p:txBody>
      </p:sp>
    </p:spTree>
    <p:extLst>
      <p:ext uri="{BB962C8B-B14F-4D97-AF65-F5344CB8AC3E}">
        <p14:creationId xmlns:p14="http://schemas.microsoft.com/office/powerpoint/2010/main" val="83180540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Accent Shapes">
    <p:spTree>
      <p:nvGrpSpPr>
        <p:cNvPr id="1" name=""/>
        <p:cNvGrpSpPr/>
        <p:nvPr/>
      </p:nvGrpSpPr>
      <p:grpSpPr>
        <a:xfrm>
          <a:off x="0" y="0"/>
          <a:ext cx="0" cy="0"/>
          <a:chOff x="0" y="0"/>
          <a:chExt cx="0" cy="0"/>
        </a:xfrm>
      </p:grpSpPr>
      <p:sp>
        <p:nvSpPr>
          <p:cNvPr id="9" name="Graphic 2">
            <a:extLst>
              <a:ext uri="{FF2B5EF4-FFF2-40B4-BE49-F238E27FC236}">
                <a16:creationId xmlns:a16="http://schemas.microsoft.com/office/drawing/2014/main" id="{1C5B779A-B7A5-5A6B-EF41-9C479C82EE61}"/>
              </a:ext>
            </a:extLst>
          </p:cNvPr>
          <p:cNvSpPr>
            <a:spLocks noChangeAspect="1"/>
          </p:cNvSpPr>
          <p:nvPr userDrawn="1"/>
        </p:nvSpPr>
        <p:spPr>
          <a:xfrm>
            <a:off x="1434865" y="607533"/>
            <a:ext cx="1136917" cy="1602546"/>
          </a:xfrm>
          <a:custGeom>
            <a:avLst/>
            <a:gdLst>
              <a:gd name="connsiteX0" fmla="*/ 568459 w 1136917"/>
              <a:gd name="connsiteY0" fmla="*/ 0 h 1602546"/>
              <a:gd name="connsiteX1" fmla="*/ 568459 w 1136917"/>
              <a:gd name="connsiteY1" fmla="*/ 0 h 1602546"/>
              <a:gd name="connsiteX2" fmla="*/ 0 w 1136917"/>
              <a:gd name="connsiteY2" fmla="*/ 568731 h 1602546"/>
              <a:gd name="connsiteX3" fmla="*/ 0 w 1136917"/>
              <a:gd name="connsiteY3" fmla="*/ 1602546 h 1602546"/>
              <a:gd name="connsiteX4" fmla="*/ 1136917 w 1136917"/>
              <a:gd name="connsiteY4" fmla="*/ 1602546 h 1602546"/>
              <a:gd name="connsiteX5" fmla="*/ 1136917 w 1136917"/>
              <a:gd name="connsiteY5" fmla="*/ 568731 h 1602546"/>
              <a:gd name="connsiteX6" fmla="*/ 568459 w 1136917"/>
              <a:gd name="connsiteY6" fmla="*/ 0 h 1602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36917" h="1602546">
                <a:moveTo>
                  <a:pt x="568459" y="0"/>
                </a:moveTo>
                <a:lnTo>
                  <a:pt x="568459" y="0"/>
                </a:lnTo>
                <a:cubicBezTo>
                  <a:pt x="254502" y="0"/>
                  <a:pt x="0" y="254624"/>
                  <a:pt x="0" y="568731"/>
                </a:cubicBezTo>
                <a:lnTo>
                  <a:pt x="0" y="1602546"/>
                </a:lnTo>
                <a:lnTo>
                  <a:pt x="1136917" y="1602546"/>
                </a:lnTo>
                <a:lnTo>
                  <a:pt x="1136917" y="568731"/>
                </a:lnTo>
                <a:cubicBezTo>
                  <a:pt x="1136917" y="254624"/>
                  <a:pt x="882416" y="0"/>
                  <a:pt x="568459" y="0"/>
                </a:cubicBezTo>
                <a:close/>
              </a:path>
            </a:pathLst>
          </a:custGeom>
          <a:gradFill>
            <a:gsLst>
              <a:gs pos="0">
                <a:schemeClr val="accent6"/>
              </a:gs>
              <a:gs pos="91000">
                <a:schemeClr val="accent3"/>
              </a:gs>
              <a:gs pos="50000">
                <a:schemeClr val="accent5"/>
              </a:gs>
            </a:gsLst>
            <a:lin ang="13800000" scaled="0"/>
          </a:gradFill>
          <a:ln w="0" cap="flat">
            <a:noFill/>
            <a:prstDash val="solid"/>
            <a:miter/>
          </a:ln>
        </p:spPr>
        <p:txBody>
          <a:bodyPr rtlCol="0" anchor="ctr"/>
          <a:lstStyle/>
          <a:p>
            <a:endParaRPr lang="en-US"/>
          </a:p>
        </p:txBody>
      </p:sp>
      <p:grpSp>
        <p:nvGrpSpPr>
          <p:cNvPr id="10" name="Group 9">
            <a:extLst>
              <a:ext uri="{FF2B5EF4-FFF2-40B4-BE49-F238E27FC236}">
                <a16:creationId xmlns:a16="http://schemas.microsoft.com/office/drawing/2014/main" id="{DE46A596-5C4C-A627-46D5-EFA91B1D9B35}"/>
              </a:ext>
            </a:extLst>
          </p:cNvPr>
          <p:cNvGrpSpPr>
            <a:grpSpLocks noChangeAspect="1"/>
          </p:cNvGrpSpPr>
          <p:nvPr userDrawn="1"/>
        </p:nvGrpSpPr>
        <p:grpSpPr>
          <a:xfrm>
            <a:off x="9516161" y="626351"/>
            <a:ext cx="1746898" cy="1583728"/>
            <a:chOff x="10005688" y="616688"/>
            <a:chExt cx="1746898" cy="1583728"/>
          </a:xfrm>
          <a:gradFill>
            <a:gsLst>
              <a:gs pos="0">
                <a:schemeClr val="accent6"/>
              </a:gs>
              <a:gs pos="91000">
                <a:schemeClr val="accent3"/>
              </a:gs>
              <a:gs pos="50000">
                <a:schemeClr val="accent5"/>
              </a:gs>
            </a:gsLst>
            <a:lin ang="13800000" scaled="0"/>
          </a:gradFill>
        </p:grpSpPr>
        <p:sp>
          <p:nvSpPr>
            <p:cNvPr id="11" name="Freeform 10">
              <a:extLst>
                <a:ext uri="{FF2B5EF4-FFF2-40B4-BE49-F238E27FC236}">
                  <a16:creationId xmlns:a16="http://schemas.microsoft.com/office/drawing/2014/main" id="{C2157E76-58AE-58EC-F0F5-A4CCDC9775D2}"/>
                </a:ext>
              </a:extLst>
            </p:cNvPr>
            <p:cNvSpPr/>
            <p:nvPr/>
          </p:nvSpPr>
          <p:spPr>
            <a:xfrm>
              <a:off x="10005688" y="616688"/>
              <a:ext cx="968113" cy="1583728"/>
            </a:xfrm>
            <a:custGeom>
              <a:avLst/>
              <a:gdLst>
                <a:gd name="connsiteX0" fmla="*/ 365954 w 968113"/>
                <a:gd name="connsiteY0" fmla="*/ 1583708 h 1583728"/>
                <a:gd name="connsiteX1" fmla="*/ 519590 w 968113"/>
                <a:gd name="connsiteY1" fmla="*/ 1398784 h 1583728"/>
                <a:gd name="connsiteX2" fmla="*/ 660125 w 968113"/>
                <a:gd name="connsiteY2" fmla="*/ 1203055 h 1583728"/>
                <a:gd name="connsiteX3" fmla="*/ 480345 w 968113"/>
                <a:gd name="connsiteY3" fmla="*/ 873741 h 1583728"/>
                <a:gd name="connsiteX4" fmla="*/ 872797 w 968113"/>
                <a:gd name="connsiteY4" fmla="*/ 480138 h 1583728"/>
                <a:gd name="connsiteX5" fmla="*/ 968113 w 968113"/>
                <a:gd name="connsiteY5" fmla="*/ 491680 h 1583728"/>
                <a:gd name="connsiteX6" fmla="*/ 967293 w 968113"/>
                <a:gd name="connsiteY6" fmla="*/ 5026 h 1583728"/>
                <a:gd name="connsiteX7" fmla="*/ 871977 w 968113"/>
                <a:gd name="connsiteY7" fmla="*/ 2 h 1583728"/>
                <a:gd name="connsiteX8" fmla="*/ 1 w 968113"/>
                <a:gd name="connsiteY8" fmla="*/ 874561 h 1583728"/>
                <a:gd name="connsiteX9" fmla="*/ 365933 w 968113"/>
                <a:gd name="connsiteY9" fmla="*/ 1583729 h 158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68113" h="1583728">
                  <a:moveTo>
                    <a:pt x="365954" y="1583708"/>
                  </a:moveTo>
                  <a:cubicBezTo>
                    <a:pt x="417586" y="1522424"/>
                    <a:pt x="469261" y="1461161"/>
                    <a:pt x="519590" y="1398784"/>
                  </a:cubicBezTo>
                  <a:cubicBezTo>
                    <a:pt x="568636" y="1338005"/>
                    <a:pt x="632867" y="1277751"/>
                    <a:pt x="660125" y="1203055"/>
                  </a:cubicBezTo>
                  <a:cubicBezTo>
                    <a:pt x="552169" y="1133172"/>
                    <a:pt x="480577" y="1011887"/>
                    <a:pt x="480345" y="873741"/>
                  </a:cubicBezTo>
                  <a:cubicBezTo>
                    <a:pt x="479988" y="656715"/>
                    <a:pt x="655687" y="480495"/>
                    <a:pt x="872797" y="480138"/>
                  </a:cubicBezTo>
                  <a:cubicBezTo>
                    <a:pt x="905670" y="480075"/>
                    <a:pt x="937575" y="484111"/>
                    <a:pt x="968113" y="491680"/>
                  </a:cubicBezTo>
                  <a:lnTo>
                    <a:pt x="967293" y="5026"/>
                  </a:lnTo>
                  <a:cubicBezTo>
                    <a:pt x="935977" y="1684"/>
                    <a:pt x="904198" y="-61"/>
                    <a:pt x="871977" y="2"/>
                  </a:cubicBezTo>
                  <a:cubicBezTo>
                    <a:pt x="389593" y="822"/>
                    <a:pt x="-798" y="392365"/>
                    <a:pt x="1" y="874561"/>
                  </a:cubicBezTo>
                  <a:cubicBezTo>
                    <a:pt x="485" y="1167041"/>
                    <a:pt x="144826" y="1425652"/>
                    <a:pt x="365933" y="1583729"/>
                  </a:cubicBezTo>
                  <a:close/>
                </a:path>
              </a:pathLst>
            </a:custGeom>
            <a:grpFill/>
            <a:ln w="0"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36B96EBF-04C6-C6AC-A0EF-BD452D6C884B}"/>
                </a:ext>
              </a:extLst>
            </p:cNvPr>
            <p:cNvSpPr/>
            <p:nvPr/>
          </p:nvSpPr>
          <p:spPr>
            <a:xfrm>
              <a:off x="11138669" y="1022949"/>
              <a:ext cx="613917" cy="1123710"/>
            </a:xfrm>
            <a:custGeom>
              <a:avLst/>
              <a:gdLst>
                <a:gd name="connsiteX0" fmla="*/ 0 w 613917"/>
                <a:gd name="connsiteY0" fmla="*/ 761810 h 1123710"/>
                <a:gd name="connsiteX1" fmla="*/ 6604 w 613917"/>
                <a:gd name="connsiteY1" fmla="*/ 767487 h 1123710"/>
                <a:gd name="connsiteX2" fmla="*/ 249415 w 613917"/>
                <a:gd name="connsiteY2" fmla="*/ 1047352 h 1123710"/>
                <a:gd name="connsiteX3" fmla="*/ 315792 w 613917"/>
                <a:gd name="connsiteY3" fmla="*/ 1123710 h 1123710"/>
                <a:gd name="connsiteX4" fmla="*/ 613916 w 613917"/>
                <a:gd name="connsiteY4" fmla="*/ 465336 h 1123710"/>
                <a:gd name="connsiteX5" fmla="*/ 478661 w 613917"/>
                <a:gd name="connsiteY5" fmla="*/ 0 h 1123710"/>
                <a:gd name="connsiteX6" fmla="*/ 124403 w 613917"/>
                <a:gd name="connsiteY6" fmla="*/ 382251 h 1123710"/>
                <a:gd name="connsiteX7" fmla="*/ 133594 w 613917"/>
                <a:gd name="connsiteY7" fmla="*/ 466156 h 1123710"/>
                <a:gd name="connsiteX8" fmla="*/ 21 w 613917"/>
                <a:gd name="connsiteY8" fmla="*/ 761831 h 1123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3917" h="1123710">
                  <a:moveTo>
                    <a:pt x="0" y="761810"/>
                  </a:moveTo>
                  <a:cubicBezTo>
                    <a:pt x="2271" y="763303"/>
                    <a:pt x="4501" y="765153"/>
                    <a:pt x="6604" y="767487"/>
                  </a:cubicBezTo>
                  <a:cubicBezTo>
                    <a:pt x="89532" y="859044"/>
                    <a:pt x="169221" y="953419"/>
                    <a:pt x="249415" y="1047352"/>
                  </a:cubicBezTo>
                  <a:cubicBezTo>
                    <a:pt x="271351" y="1073043"/>
                    <a:pt x="293519" y="1098440"/>
                    <a:pt x="315792" y="1123710"/>
                  </a:cubicBezTo>
                  <a:cubicBezTo>
                    <a:pt x="498894" y="963342"/>
                    <a:pt x="614358" y="727773"/>
                    <a:pt x="613916" y="465336"/>
                  </a:cubicBezTo>
                  <a:cubicBezTo>
                    <a:pt x="613622" y="294162"/>
                    <a:pt x="564050" y="134614"/>
                    <a:pt x="478661" y="0"/>
                  </a:cubicBezTo>
                  <a:lnTo>
                    <a:pt x="124403" y="382251"/>
                  </a:lnTo>
                  <a:cubicBezTo>
                    <a:pt x="130334" y="409287"/>
                    <a:pt x="133531" y="437332"/>
                    <a:pt x="133594" y="466156"/>
                  </a:cubicBezTo>
                  <a:cubicBezTo>
                    <a:pt x="133783" y="583951"/>
                    <a:pt x="82045" y="689657"/>
                    <a:pt x="21" y="761831"/>
                  </a:cubicBezTo>
                  <a:close/>
                </a:path>
              </a:pathLst>
            </a:custGeom>
            <a:grpFill/>
            <a:ln w="0" cap="flat">
              <a:noFill/>
              <a:prstDash val="solid"/>
              <a:miter/>
            </a:ln>
          </p:spPr>
          <p:txBody>
            <a:bodyPr rtlCol="0" anchor="ctr"/>
            <a:lstStyle/>
            <a:p>
              <a:endParaRPr lang="en-US"/>
            </a:p>
          </p:txBody>
        </p:sp>
      </p:grpSp>
      <p:sp>
        <p:nvSpPr>
          <p:cNvPr id="13" name="Graphic 6">
            <a:extLst>
              <a:ext uri="{FF2B5EF4-FFF2-40B4-BE49-F238E27FC236}">
                <a16:creationId xmlns:a16="http://schemas.microsoft.com/office/drawing/2014/main" id="{C0A0552B-1A0A-B8CE-E765-202F73E7A0F2}"/>
              </a:ext>
            </a:extLst>
          </p:cNvPr>
          <p:cNvSpPr>
            <a:spLocks noChangeAspect="1"/>
          </p:cNvSpPr>
          <p:nvPr userDrawn="1"/>
        </p:nvSpPr>
        <p:spPr>
          <a:xfrm>
            <a:off x="6743469" y="617794"/>
            <a:ext cx="1655978" cy="1558181"/>
          </a:xfrm>
          <a:custGeom>
            <a:avLst/>
            <a:gdLst>
              <a:gd name="connsiteX0" fmla="*/ 1411256 w 1655978"/>
              <a:gd name="connsiteY0" fmla="*/ 1056949 h 1558181"/>
              <a:gd name="connsiteX1" fmla="*/ 1411256 w 1655978"/>
              <a:gd name="connsiteY1" fmla="*/ 1056949 h 1558181"/>
              <a:gd name="connsiteX2" fmla="*/ 910426 w 1655978"/>
              <a:gd name="connsiteY2" fmla="*/ 1558181 h 1558181"/>
              <a:gd name="connsiteX3" fmla="*/ 0 w 1655978"/>
              <a:gd name="connsiteY3" fmla="*/ 1558181 h 1558181"/>
              <a:gd name="connsiteX4" fmla="*/ 0 w 1655978"/>
              <a:gd name="connsiteY4" fmla="*/ 1056949 h 1558181"/>
              <a:gd name="connsiteX5" fmla="*/ 0 w 1655978"/>
              <a:gd name="connsiteY5" fmla="*/ 0 h 1558181"/>
              <a:gd name="connsiteX6" fmla="*/ 0 w 1655978"/>
              <a:gd name="connsiteY6" fmla="*/ 924224 h 1558181"/>
              <a:gd name="connsiteX7" fmla="*/ 1068288 w 1655978"/>
              <a:gd name="connsiteY7" fmla="*/ 924224 h 1558181"/>
              <a:gd name="connsiteX8" fmla="*/ 1655978 w 1655978"/>
              <a:gd name="connsiteY8" fmla="*/ 0 h 1558181"/>
              <a:gd name="connsiteX9" fmla="*/ 1655978 w 1655978"/>
              <a:gd name="connsiteY9" fmla="*/ 0 h 1558181"/>
              <a:gd name="connsiteX10" fmla="*/ 0 w 1655978"/>
              <a:gd name="connsiteY10" fmla="*/ 0 h 1558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55978" h="1558181">
                <a:moveTo>
                  <a:pt x="1411256" y="1056949"/>
                </a:moveTo>
                <a:lnTo>
                  <a:pt x="1411256" y="1056949"/>
                </a:lnTo>
                <a:cubicBezTo>
                  <a:pt x="1411256" y="1333771"/>
                  <a:pt x="1187026" y="1558181"/>
                  <a:pt x="910426" y="1558181"/>
                </a:cubicBezTo>
                <a:lnTo>
                  <a:pt x="0" y="1558181"/>
                </a:lnTo>
                <a:lnTo>
                  <a:pt x="0" y="1056949"/>
                </a:lnTo>
                <a:moveTo>
                  <a:pt x="0" y="0"/>
                </a:moveTo>
                <a:lnTo>
                  <a:pt x="0" y="924224"/>
                </a:lnTo>
                <a:lnTo>
                  <a:pt x="1068288" y="924224"/>
                </a:lnTo>
                <a:cubicBezTo>
                  <a:pt x="1392859" y="924224"/>
                  <a:pt x="1655978" y="510439"/>
                  <a:pt x="1655978" y="0"/>
                </a:cubicBezTo>
                <a:lnTo>
                  <a:pt x="1655978" y="0"/>
                </a:lnTo>
                <a:cubicBezTo>
                  <a:pt x="1655978" y="0"/>
                  <a:pt x="0" y="0"/>
                  <a:pt x="0" y="0"/>
                </a:cubicBezTo>
                <a:close/>
              </a:path>
            </a:pathLst>
          </a:custGeom>
          <a:gradFill>
            <a:gsLst>
              <a:gs pos="0">
                <a:schemeClr val="accent6"/>
              </a:gs>
              <a:gs pos="91000">
                <a:schemeClr val="accent3"/>
              </a:gs>
              <a:gs pos="50000">
                <a:schemeClr val="accent5"/>
              </a:gs>
            </a:gsLst>
            <a:lin ang="13800000" scaled="0"/>
          </a:gradFill>
          <a:ln w="0" cap="flat">
            <a:noFill/>
            <a:prstDash val="solid"/>
            <a:miter/>
          </a:ln>
        </p:spPr>
        <p:txBody>
          <a:bodyPr rtlCol="0" anchor="ctr"/>
          <a:lstStyle/>
          <a:p>
            <a:endParaRPr lang="en-US"/>
          </a:p>
        </p:txBody>
      </p:sp>
      <p:grpSp>
        <p:nvGrpSpPr>
          <p:cNvPr id="15" name="Group 14">
            <a:extLst>
              <a:ext uri="{FF2B5EF4-FFF2-40B4-BE49-F238E27FC236}">
                <a16:creationId xmlns:a16="http://schemas.microsoft.com/office/drawing/2014/main" id="{B8BA1E6C-2724-48BA-B98D-0FA15ECBA167}"/>
              </a:ext>
            </a:extLst>
          </p:cNvPr>
          <p:cNvGrpSpPr>
            <a:grpSpLocks noChangeAspect="1"/>
          </p:cNvGrpSpPr>
          <p:nvPr userDrawn="1"/>
        </p:nvGrpSpPr>
        <p:grpSpPr>
          <a:xfrm>
            <a:off x="3805707" y="567552"/>
            <a:ext cx="1823563" cy="1546787"/>
            <a:chOff x="4821707" y="567552"/>
            <a:chExt cx="1823563" cy="1546787"/>
          </a:xfrm>
          <a:gradFill>
            <a:gsLst>
              <a:gs pos="0">
                <a:schemeClr val="accent6"/>
              </a:gs>
              <a:gs pos="91000">
                <a:schemeClr val="accent3"/>
              </a:gs>
              <a:gs pos="50000">
                <a:schemeClr val="accent5"/>
              </a:gs>
            </a:gsLst>
            <a:lin ang="13800000" scaled="0"/>
          </a:gradFill>
        </p:grpSpPr>
        <p:sp>
          <p:nvSpPr>
            <p:cNvPr id="16" name="Freeform 15">
              <a:extLst>
                <a:ext uri="{FF2B5EF4-FFF2-40B4-BE49-F238E27FC236}">
                  <a16:creationId xmlns:a16="http://schemas.microsoft.com/office/drawing/2014/main" id="{5A14C109-BDD0-93BB-FB88-5672C5390A43}"/>
                </a:ext>
              </a:extLst>
            </p:cNvPr>
            <p:cNvSpPr/>
            <p:nvPr/>
          </p:nvSpPr>
          <p:spPr>
            <a:xfrm>
              <a:off x="4961192" y="1354826"/>
              <a:ext cx="1684078" cy="759513"/>
            </a:xfrm>
            <a:custGeom>
              <a:avLst/>
              <a:gdLst>
                <a:gd name="connsiteX0" fmla="*/ 0 w 1684078"/>
                <a:gd name="connsiteY0" fmla="*/ 0 h 759513"/>
                <a:gd name="connsiteX1" fmla="*/ 1684079 w 1684078"/>
                <a:gd name="connsiteY1" fmla="*/ 0 h 759513"/>
                <a:gd name="connsiteX2" fmla="*/ 1684079 w 1684078"/>
                <a:gd name="connsiteY2" fmla="*/ 759513 h 759513"/>
                <a:gd name="connsiteX3" fmla="*/ 0 w 1684078"/>
                <a:gd name="connsiteY3" fmla="*/ 759513 h 759513"/>
              </a:gdLst>
              <a:ahLst/>
              <a:cxnLst>
                <a:cxn ang="0">
                  <a:pos x="connsiteX0" y="connsiteY0"/>
                </a:cxn>
                <a:cxn ang="0">
                  <a:pos x="connsiteX1" y="connsiteY1"/>
                </a:cxn>
                <a:cxn ang="0">
                  <a:pos x="connsiteX2" y="connsiteY2"/>
                </a:cxn>
                <a:cxn ang="0">
                  <a:pos x="connsiteX3" y="connsiteY3"/>
                </a:cxn>
              </a:cxnLst>
              <a:rect l="l" t="t" r="r" b="b"/>
              <a:pathLst>
                <a:path w="1684078" h="759513">
                  <a:moveTo>
                    <a:pt x="0" y="0"/>
                  </a:moveTo>
                  <a:lnTo>
                    <a:pt x="1684079" y="0"/>
                  </a:lnTo>
                  <a:lnTo>
                    <a:pt x="1684079" y="759513"/>
                  </a:lnTo>
                  <a:lnTo>
                    <a:pt x="0" y="759513"/>
                  </a:lnTo>
                  <a:close/>
                </a:path>
              </a:pathLst>
            </a:custGeom>
            <a:grpFill/>
            <a:ln w="0"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9E5BD6EF-F69C-2282-B89C-2C0FF395D256}"/>
                </a:ext>
              </a:extLst>
            </p:cNvPr>
            <p:cNvSpPr/>
            <p:nvPr/>
          </p:nvSpPr>
          <p:spPr>
            <a:xfrm>
              <a:off x="4821707" y="894935"/>
              <a:ext cx="1606565" cy="356855"/>
            </a:xfrm>
            <a:custGeom>
              <a:avLst/>
              <a:gdLst>
                <a:gd name="connsiteX0" fmla="*/ 0 w 1606565"/>
                <a:gd name="connsiteY0" fmla="*/ 0 h 356855"/>
                <a:gd name="connsiteX1" fmla="*/ 1606566 w 1606565"/>
                <a:gd name="connsiteY1" fmla="*/ 0 h 356855"/>
                <a:gd name="connsiteX2" fmla="*/ 1606566 w 1606565"/>
                <a:gd name="connsiteY2" fmla="*/ 356855 h 356855"/>
                <a:gd name="connsiteX3" fmla="*/ 0 w 1606565"/>
                <a:gd name="connsiteY3" fmla="*/ 356855 h 356855"/>
              </a:gdLst>
              <a:ahLst/>
              <a:cxnLst>
                <a:cxn ang="0">
                  <a:pos x="connsiteX0" y="connsiteY0"/>
                </a:cxn>
                <a:cxn ang="0">
                  <a:pos x="connsiteX1" y="connsiteY1"/>
                </a:cxn>
                <a:cxn ang="0">
                  <a:pos x="connsiteX2" y="connsiteY2"/>
                </a:cxn>
                <a:cxn ang="0">
                  <a:pos x="connsiteX3" y="connsiteY3"/>
                </a:cxn>
              </a:cxnLst>
              <a:rect l="l" t="t" r="r" b="b"/>
              <a:pathLst>
                <a:path w="1606565" h="356855">
                  <a:moveTo>
                    <a:pt x="0" y="0"/>
                  </a:moveTo>
                  <a:lnTo>
                    <a:pt x="1606566" y="0"/>
                  </a:lnTo>
                  <a:lnTo>
                    <a:pt x="1606566" y="356855"/>
                  </a:lnTo>
                  <a:lnTo>
                    <a:pt x="0" y="356855"/>
                  </a:lnTo>
                  <a:close/>
                </a:path>
              </a:pathLst>
            </a:custGeom>
            <a:grpFill/>
            <a:ln w="0"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D5280340-1A50-E7EA-7178-B6773BA6B7A3}"/>
                </a:ext>
              </a:extLst>
            </p:cNvPr>
            <p:cNvSpPr/>
            <p:nvPr/>
          </p:nvSpPr>
          <p:spPr>
            <a:xfrm>
              <a:off x="5765226" y="567552"/>
              <a:ext cx="877529" cy="224368"/>
            </a:xfrm>
            <a:custGeom>
              <a:avLst/>
              <a:gdLst>
                <a:gd name="connsiteX0" fmla="*/ 0 w 877529"/>
                <a:gd name="connsiteY0" fmla="*/ 0 h 224368"/>
                <a:gd name="connsiteX1" fmla="*/ 877529 w 877529"/>
                <a:gd name="connsiteY1" fmla="*/ 0 h 224368"/>
                <a:gd name="connsiteX2" fmla="*/ 877529 w 877529"/>
                <a:gd name="connsiteY2" fmla="*/ 224368 h 224368"/>
                <a:gd name="connsiteX3" fmla="*/ 0 w 877529"/>
                <a:gd name="connsiteY3" fmla="*/ 224368 h 224368"/>
              </a:gdLst>
              <a:ahLst/>
              <a:cxnLst>
                <a:cxn ang="0">
                  <a:pos x="connsiteX0" y="connsiteY0"/>
                </a:cxn>
                <a:cxn ang="0">
                  <a:pos x="connsiteX1" y="connsiteY1"/>
                </a:cxn>
                <a:cxn ang="0">
                  <a:pos x="connsiteX2" y="connsiteY2"/>
                </a:cxn>
                <a:cxn ang="0">
                  <a:pos x="connsiteX3" y="connsiteY3"/>
                </a:cxn>
              </a:cxnLst>
              <a:rect l="l" t="t" r="r" b="b"/>
              <a:pathLst>
                <a:path w="877529" h="224368">
                  <a:moveTo>
                    <a:pt x="0" y="0"/>
                  </a:moveTo>
                  <a:lnTo>
                    <a:pt x="877529" y="0"/>
                  </a:lnTo>
                  <a:lnTo>
                    <a:pt x="877529" y="224368"/>
                  </a:lnTo>
                  <a:lnTo>
                    <a:pt x="0" y="224368"/>
                  </a:lnTo>
                  <a:close/>
                </a:path>
              </a:pathLst>
            </a:custGeom>
            <a:grpFill/>
            <a:ln w="0" cap="flat">
              <a:noFill/>
              <a:prstDash val="solid"/>
              <a:miter/>
            </a:ln>
          </p:spPr>
          <p:txBody>
            <a:bodyPr rtlCol="0" anchor="ctr"/>
            <a:lstStyle/>
            <a:p>
              <a:endParaRPr lang="en-US"/>
            </a:p>
          </p:txBody>
        </p:sp>
      </p:grpSp>
      <p:sp>
        <p:nvSpPr>
          <p:cNvPr id="19" name="Graphic 2">
            <a:extLst>
              <a:ext uri="{FF2B5EF4-FFF2-40B4-BE49-F238E27FC236}">
                <a16:creationId xmlns:a16="http://schemas.microsoft.com/office/drawing/2014/main" id="{22822A7F-437F-2E01-7B1C-5364A459B1E9}"/>
              </a:ext>
            </a:extLst>
          </p:cNvPr>
          <p:cNvSpPr>
            <a:spLocks noChangeAspect="1"/>
          </p:cNvSpPr>
          <p:nvPr userDrawn="1"/>
        </p:nvSpPr>
        <p:spPr>
          <a:xfrm>
            <a:off x="1434865" y="2627727"/>
            <a:ext cx="1136917" cy="1602546"/>
          </a:xfrm>
          <a:custGeom>
            <a:avLst/>
            <a:gdLst>
              <a:gd name="connsiteX0" fmla="*/ 568459 w 1136917"/>
              <a:gd name="connsiteY0" fmla="*/ 0 h 1602546"/>
              <a:gd name="connsiteX1" fmla="*/ 568459 w 1136917"/>
              <a:gd name="connsiteY1" fmla="*/ 0 h 1602546"/>
              <a:gd name="connsiteX2" fmla="*/ 0 w 1136917"/>
              <a:gd name="connsiteY2" fmla="*/ 568731 h 1602546"/>
              <a:gd name="connsiteX3" fmla="*/ 0 w 1136917"/>
              <a:gd name="connsiteY3" fmla="*/ 1602546 h 1602546"/>
              <a:gd name="connsiteX4" fmla="*/ 1136917 w 1136917"/>
              <a:gd name="connsiteY4" fmla="*/ 1602546 h 1602546"/>
              <a:gd name="connsiteX5" fmla="*/ 1136917 w 1136917"/>
              <a:gd name="connsiteY5" fmla="*/ 568731 h 1602546"/>
              <a:gd name="connsiteX6" fmla="*/ 568459 w 1136917"/>
              <a:gd name="connsiteY6" fmla="*/ 0 h 1602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36917" h="1602546">
                <a:moveTo>
                  <a:pt x="568459" y="0"/>
                </a:moveTo>
                <a:lnTo>
                  <a:pt x="568459" y="0"/>
                </a:lnTo>
                <a:cubicBezTo>
                  <a:pt x="254502" y="0"/>
                  <a:pt x="0" y="254624"/>
                  <a:pt x="0" y="568731"/>
                </a:cubicBezTo>
                <a:lnTo>
                  <a:pt x="0" y="1602546"/>
                </a:lnTo>
                <a:lnTo>
                  <a:pt x="1136917" y="1602546"/>
                </a:lnTo>
                <a:lnTo>
                  <a:pt x="1136917" y="568731"/>
                </a:lnTo>
                <a:cubicBezTo>
                  <a:pt x="1136917" y="254624"/>
                  <a:pt x="882416" y="0"/>
                  <a:pt x="568459" y="0"/>
                </a:cubicBezTo>
                <a:close/>
              </a:path>
            </a:pathLst>
          </a:custGeom>
          <a:gradFill flip="none" rotWithShape="1">
            <a:gsLst>
              <a:gs pos="0">
                <a:schemeClr val="accent4"/>
              </a:gs>
              <a:gs pos="100000">
                <a:schemeClr val="tx2"/>
              </a:gs>
            </a:gsLst>
            <a:lin ang="13800000" scaled="0"/>
            <a:tileRect/>
          </a:gradFill>
          <a:ln w="0" cap="flat">
            <a:noFill/>
            <a:prstDash val="solid"/>
            <a:miter/>
          </a:ln>
        </p:spPr>
        <p:txBody>
          <a:bodyPr rtlCol="0" anchor="ctr"/>
          <a:lstStyle/>
          <a:p>
            <a:endParaRPr lang="en-US"/>
          </a:p>
        </p:txBody>
      </p:sp>
      <p:grpSp>
        <p:nvGrpSpPr>
          <p:cNvPr id="20" name="Group 19">
            <a:extLst>
              <a:ext uri="{FF2B5EF4-FFF2-40B4-BE49-F238E27FC236}">
                <a16:creationId xmlns:a16="http://schemas.microsoft.com/office/drawing/2014/main" id="{E343FACF-9783-A44D-6796-40E97EE40E12}"/>
              </a:ext>
            </a:extLst>
          </p:cNvPr>
          <p:cNvGrpSpPr>
            <a:grpSpLocks noChangeAspect="1"/>
          </p:cNvGrpSpPr>
          <p:nvPr userDrawn="1"/>
        </p:nvGrpSpPr>
        <p:grpSpPr>
          <a:xfrm>
            <a:off x="9516161" y="2646545"/>
            <a:ext cx="1746898" cy="1583728"/>
            <a:chOff x="10005688" y="616688"/>
            <a:chExt cx="1746898" cy="1583728"/>
          </a:xfrm>
          <a:gradFill flip="none" rotWithShape="1">
            <a:gsLst>
              <a:gs pos="0">
                <a:schemeClr val="accent4"/>
              </a:gs>
              <a:gs pos="100000">
                <a:schemeClr val="tx2"/>
              </a:gs>
            </a:gsLst>
            <a:lin ang="13800000" scaled="0"/>
            <a:tileRect/>
          </a:gradFill>
        </p:grpSpPr>
        <p:sp>
          <p:nvSpPr>
            <p:cNvPr id="21" name="Freeform 20">
              <a:extLst>
                <a:ext uri="{FF2B5EF4-FFF2-40B4-BE49-F238E27FC236}">
                  <a16:creationId xmlns:a16="http://schemas.microsoft.com/office/drawing/2014/main" id="{152B31D0-7302-F2A6-3F9D-A6868F41CC3A}"/>
                </a:ext>
              </a:extLst>
            </p:cNvPr>
            <p:cNvSpPr/>
            <p:nvPr/>
          </p:nvSpPr>
          <p:spPr>
            <a:xfrm>
              <a:off x="10005688" y="616688"/>
              <a:ext cx="968113" cy="1583728"/>
            </a:xfrm>
            <a:custGeom>
              <a:avLst/>
              <a:gdLst>
                <a:gd name="connsiteX0" fmla="*/ 365954 w 968113"/>
                <a:gd name="connsiteY0" fmla="*/ 1583708 h 1583728"/>
                <a:gd name="connsiteX1" fmla="*/ 519590 w 968113"/>
                <a:gd name="connsiteY1" fmla="*/ 1398784 h 1583728"/>
                <a:gd name="connsiteX2" fmla="*/ 660125 w 968113"/>
                <a:gd name="connsiteY2" fmla="*/ 1203055 h 1583728"/>
                <a:gd name="connsiteX3" fmla="*/ 480345 w 968113"/>
                <a:gd name="connsiteY3" fmla="*/ 873741 h 1583728"/>
                <a:gd name="connsiteX4" fmla="*/ 872797 w 968113"/>
                <a:gd name="connsiteY4" fmla="*/ 480138 h 1583728"/>
                <a:gd name="connsiteX5" fmla="*/ 968113 w 968113"/>
                <a:gd name="connsiteY5" fmla="*/ 491680 h 1583728"/>
                <a:gd name="connsiteX6" fmla="*/ 967293 w 968113"/>
                <a:gd name="connsiteY6" fmla="*/ 5026 h 1583728"/>
                <a:gd name="connsiteX7" fmla="*/ 871977 w 968113"/>
                <a:gd name="connsiteY7" fmla="*/ 2 h 1583728"/>
                <a:gd name="connsiteX8" fmla="*/ 1 w 968113"/>
                <a:gd name="connsiteY8" fmla="*/ 874561 h 1583728"/>
                <a:gd name="connsiteX9" fmla="*/ 365933 w 968113"/>
                <a:gd name="connsiteY9" fmla="*/ 1583729 h 158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68113" h="1583728">
                  <a:moveTo>
                    <a:pt x="365954" y="1583708"/>
                  </a:moveTo>
                  <a:cubicBezTo>
                    <a:pt x="417586" y="1522424"/>
                    <a:pt x="469261" y="1461161"/>
                    <a:pt x="519590" y="1398784"/>
                  </a:cubicBezTo>
                  <a:cubicBezTo>
                    <a:pt x="568636" y="1338005"/>
                    <a:pt x="632867" y="1277751"/>
                    <a:pt x="660125" y="1203055"/>
                  </a:cubicBezTo>
                  <a:cubicBezTo>
                    <a:pt x="552169" y="1133172"/>
                    <a:pt x="480577" y="1011887"/>
                    <a:pt x="480345" y="873741"/>
                  </a:cubicBezTo>
                  <a:cubicBezTo>
                    <a:pt x="479988" y="656715"/>
                    <a:pt x="655687" y="480495"/>
                    <a:pt x="872797" y="480138"/>
                  </a:cubicBezTo>
                  <a:cubicBezTo>
                    <a:pt x="905670" y="480075"/>
                    <a:pt x="937575" y="484111"/>
                    <a:pt x="968113" y="491680"/>
                  </a:cubicBezTo>
                  <a:lnTo>
                    <a:pt x="967293" y="5026"/>
                  </a:lnTo>
                  <a:cubicBezTo>
                    <a:pt x="935977" y="1684"/>
                    <a:pt x="904198" y="-61"/>
                    <a:pt x="871977" y="2"/>
                  </a:cubicBezTo>
                  <a:cubicBezTo>
                    <a:pt x="389593" y="822"/>
                    <a:pt x="-798" y="392365"/>
                    <a:pt x="1" y="874561"/>
                  </a:cubicBezTo>
                  <a:cubicBezTo>
                    <a:pt x="485" y="1167041"/>
                    <a:pt x="144826" y="1425652"/>
                    <a:pt x="365933" y="1583729"/>
                  </a:cubicBezTo>
                  <a:close/>
                </a:path>
              </a:pathLst>
            </a:custGeom>
            <a:grpFill/>
            <a:ln w="0"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61413D49-EA04-627A-F4C4-3C85F1731335}"/>
                </a:ext>
              </a:extLst>
            </p:cNvPr>
            <p:cNvSpPr/>
            <p:nvPr/>
          </p:nvSpPr>
          <p:spPr>
            <a:xfrm>
              <a:off x="11138669" y="1022949"/>
              <a:ext cx="613917" cy="1123710"/>
            </a:xfrm>
            <a:custGeom>
              <a:avLst/>
              <a:gdLst>
                <a:gd name="connsiteX0" fmla="*/ 0 w 613917"/>
                <a:gd name="connsiteY0" fmla="*/ 761810 h 1123710"/>
                <a:gd name="connsiteX1" fmla="*/ 6604 w 613917"/>
                <a:gd name="connsiteY1" fmla="*/ 767487 h 1123710"/>
                <a:gd name="connsiteX2" fmla="*/ 249415 w 613917"/>
                <a:gd name="connsiteY2" fmla="*/ 1047352 h 1123710"/>
                <a:gd name="connsiteX3" fmla="*/ 315792 w 613917"/>
                <a:gd name="connsiteY3" fmla="*/ 1123710 h 1123710"/>
                <a:gd name="connsiteX4" fmla="*/ 613916 w 613917"/>
                <a:gd name="connsiteY4" fmla="*/ 465336 h 1123710"/>
                <a:gd name="connsiteX5" fmla="*/ 478661 w 613917"/>
                <a:gd name="connsiteY5" fmla="*/ 0 h 1123710"/>
                <a:gd name="connsiteX6" fmla="*/ 124403 w 613917"/>
                <a:gd name="connsiteY6" fmla="*/ 382251 h 1123710"/>
                <a:gd name="connsiteX7" fmla="*/ 133594 w 613917"/>
                <a:gd name="connsiteY7" fmla="*/ 466156 h 1123710"/>
                <a:gd name="connsiteX8" fmla="*/ 21 w 613917"/>
                <a:gd name="connsiteY8" fmla="*/ 761831 h 1123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3917" h="1123710">
                  <a:moveTo>
                    <a:pt x="0" y="761810"/>
                  </a:moveTo>
                  <a:cubicBezTo>
                    <a:pt x="2271" y="763303"/>
                    <a:pt x="4501" y="765153"/>
                    <a:pt x="6604" y="767487"/>
                  </a:cubicBezTo>
                  <a:cubicBezTo>
                    <a:pt x="89532" y="859044"/>
                    <a:pt x="169221" y="953419"/>
                    <a:pt x="249415" y="1047352"/>
                  </a:cubicBezTo>
                  <a:cubicBezTo>
                    <a:pt x="271351" y="1073043"/>
                    <a:pt x="293519" y="1098440"/>
                    <a:pt x="315792" y="1123710"/>
                  </a:cubicBezTo>
                  <a:cubicBezTo>
                    <a:pt x="498894" y="963342"/>
                    <a:pt x="614358" y="727773"/>
                    <a:pt x="613916" y="465336"/>
                  </a:cubicBezTo>
                  <a:cubicBezTo>
                    <a:pt x="613622" y="294162"/>
                    <a:pt x="564050" y="134614"/>
                    <a:pt x="478661" y="0"/>
                  </a:cubicBezTo>
                  <a:lnTo>
                    <a:pt x="124403" y="382251"/>
                  </a:lnTo>
                  <a:cubicBezTo>
                    <a:pt x="130334" y="409287"/>
                    <a:pt x="133531" y="437332"/>
                    <a:pt x="133594" y="466156"/>
                  </a:cubicBezTo>
                  <a:cubicBezTo>
                    <a:pt x="133783" y="583951"/>
                    <a:pt x="82045" y="689657"/>
                    <a:pt x="21" y="761831"/>
                  </a:cubicBezTo>
                  <a:close/>
                </a:path>
              </a:pathLst>
            </a:custGeom>
            <a:grpFill/>
            <a:ln w="0" cap="flat">
              <a:noFill/>
              <a:prstDash val="solid"/>
              <a:miter/>
            </a:ln>
          </p:spPr>
          <p:txBody>
            <a:bodyPr rtlCol="0" anchor="ctr"/>
            <a:lstStyle/>
            <a:p>
              <a:endParaRPr lang="en-US"/>
            </a:p>
          </p:txBody>
        </p:sp>
      </p:grpSp>
      <p:sp>
        <p:nvSpPr>
          <p:cNvPr id="23" name="Graphic 6">
            <a:extLst>
              <a:ext uri="{FF2B5EF4-FFF2-40B4-BE49-F238E27FC236}">
                <a16:creationId xmlns:a16="http://schemas.microsoft.com/office/drawing/2014/main" id="{F048DB3A-BF85-0AC6-E5F6-5995105950CA}"/>
              </a:ext>
            </a:extLst>
          </p:cNvPr>
          <p:cNvSpPr>
            <a:spLocks noChangeAspect="1"/>
          </p:cNvSpPr>
          <p:nvPr userDrawn="1"/>
        </p:nvSpPr>
        <p:spPr>
          <a:xfrm>
            <a:off x="6743469" y="2637988"/>
            <a:ext cx="1655978" cy="1558181"/>
          </a:xfrm>
          <a:custGeom>
            <a:avLst/>
            <a:gdLst>
              <a:gd name="connsiteX0" fmla="*/ 1411256 w 1655978"/>
              <a:gd name="connsiteY0" fmla="*/ 1056949 h 1558181"/>
              <a:gd name="connsiteX1" fmla="*/ 1411256 w 1655978"/>
              <a:gd name="connsiteY1" fmla="*/ 1056949 h 1558181"/>
              <a:gd name="connsiteX2" fmla="*/ 910426 w 1655978"/>
              <a:gd name="connsiteY2" fmla="*/ 1558181 h 1558181"/>
              <a:gd name="connsiteX3" fmla="*/ 0 w 1655978"/>
              <a:gd name="connsiteY3" fmla="*/ 1558181 h 1558181"/>
              <a:gd name="connsiteX4" fmla="*/ 0 w 1655978"/>
              <a:gd name="connsiteY4" fmla="*/ 1056949 h 1558181"/>
              <a:gd name="connsiteX5" fmla="*/ 0 w 1655978"/>
              <a:gd name="connsiteY5" fmla="*/ 0 h 1558181"/>
              <a:gd name="connsiteX6" fmla="*/ 0 w 1655978"/>
              <a:gd name="connsiteY6" fmla="*/ 924224 h 1558181"/>
              <a:gd name="connsiteX7" fmla="*/ 1068288 w 1655978"/>
              <a:gd name="connsiteY7" fmla="*/ 924224 h 1558181"/>
              <a:gd name="connsiteX8" fmla="*/ 1655978 w 1655978"/>
              <a:gd name="connsiteY8" fmla="*/ 0 h 1558181"/>
              <a:gd name="connsiteX9" fmla="*/ 1655978 w 1655978"/>
              <a:gd name="connsiteY9" fmla="*/ 0 h 1558181"/>
              <a:gd name="connsiteX10" fmla="*/ 0 w 1655978"/>
              <a:gd name="connsiteY10" fmla="*/ 0 h 1558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55978" h="1558181">
                <a:moveTo>
                  <a:pt x="1411256" y="1056949"/>
                </a:moveTo>
                <a:lnTo>
                  <a:pt x="1411256" y="1056949"/>
                </a:lnTo>
                <a:cubicBezTo>
                  <a:pt x="1411256" y="1333771"/>
                  <a:pt x="1187026" y="1558181"/>
                  <a:pt x="910426" y="1558181"/>
                </a:cubicBezTo>
                <a:lnTo>
                  <a:pt x="0" y="1558181"/>
                </a:lnTo>
                <a:lnTo>
                  <a:pt x="0" y="1056949"/>
                </a:lnTo>
                <a:moveTo>
                  <a:pt x="0" y="0"/>
                </a:moveTo>
                <a:lnTo>
                  <a:pt x="0" y="924224"/>
                </a:lnTo>
                <a:lnTo>
                  <a:pt x="1068288" y="924224"/>
                </a:lnTo>
                <a:cubicBezTo>
                  <a:pt x="1392859" y="924224"/>
                  <a:pt x="1655978" y="510439"/>
                  <a:pt x="1655978" y="0"/>
                </a:cubicBezTo>
                <a:lnTo>
                  <a:pt x="1655978" y="0"/>
                </a:lnTo>
                <a:cubicBezTo>
                  <a:pt x="1655978" y="0"/>
                  <a:pt x="0" y="0"/>
                  <a:pt x="0" y="0"/>
                </a:cubicBezTo>
                <a:close/>
              </a:path>
            </a:pathLst>
          </a:custGeom>
          <a:gradFill flip="none" rotWithShape="1">
            <a:gsLst>
              <a:gs pos="0">
                <a:schemeClr val="accent4"/>
              </a:gs>
              <a:gs pos="100000">
                <a:schemeClr val="tx2"/>
              </a:gs>
            </a:gsLst>
            <a:lin ang="13800000" scaled="0"/>
            <a:tileRect/>
          </a:gradFill>
          <a:ln w="0" cap="flat">
            <a:noFill/>
            <a:prstDash val="solid"/>
            <a:miter/>
          </a:ln>
        </p:spPr>
        <p:txBody>
          <a:bodyPr rtlCol="0" anchor="ctr"/>
          <a:lstStyle/>
          <a:p>
            <a:endParaRPr lang="en-US"/>
          </a:p>
        </p:txBody>
      </p:sp>
      <p:grpSp>
        <p:nvGrpSpPr>
          <p:cNvPr id="25" name="Group 24">
            <a:extLst>
              <a:ext uri="{FF2B5EF4-FFF2-40B4-BE49-F238E27FC236}">
                <a16:creationId xmlns:a16="http://schemas.microsoft.com/office/drawing/2014/main" id="{24A8AF1A-34BD-73EA-0D86-31C68CBBE892}"/>
              </a:ext>
            </a:extLst>
          </p:cNvPr>
          <p:cNvGrpSpPr>
            <a:grpSpLocks noChangeAspect="1"/>
          </p:cNvGrpSpPr>
          <p:nvPr userDrawn="1"/>
        </p:nvGrpSpPr>
        <p:grpSpPr>
          <a:xfrm>
            <a:off x="3805707" y="2587746"/>
            <a:ext cx="1823563" cy="1546787"/>
            <a:chOff x="4821707" y="567552"/>
            <a:chExt cx="1823563" cy="1546787"/>
          </a:xfrm>
          <a:gradFill flip="none" rotWithShape="1">
            <a:gsLst>
              <a:gs pos="0">
                <a:schemeClr val="accent4"/>
              </a:gs>
              <a:gs pos="100000">
                <a:schemeClr val="tx2"/>
              </a:gs>
            </a:gsLst>
            <a:lin ang="13800000" scaled="0"/>
            <a:tileRect/>
          </a:gradFill>
        </p:grpSpPr>
        <p:sp>
          <p:nvSpPr>
            <p:cNvPr id="26" name="Freeform 25">
              <a:extLst>
                <a:ext uri="{FF2B5EF4-FFF2-40B4-BE49-F238E27FC236}">
                  <a16:creationId xmlns:a16="http://schemas.microsoft.com/office/drawing/2014/main" id="{DF763978-2647-F92E-F0B2-C4879241E738}"/>
                </a:ext>
              </a:extLst>
            </p:cNvPr>
            <p:cNvSpPr/>
            <p:nvPr/>
          </p:nvSpPr>
          <p:spPr>
            <a:xfrm>
              <a:off x="4961192" y="1354826"/>
              <a:ext cx="1684078" cy="759513"/>
            </a:xfrm>
            <a:custGeom>
              <a:avLst/>
              <a:gdLst>
                <a:gd name="connsiteX0" fmla="*/ 0 w 1684078"/>
                <a:gd name="connsiteY0" fmla="*/ 0 h 759513"/>
                <a:gd name="connsiteX1" fmla="*/ 1684079 w 1684078"/>
                <a:gd name="connsiteY1" fmla="*/ 0 h 759513"/>
                <a:gd name="connsiteX2" fmla="*/ 1684079 w 1684078"/>
                <a:gd name="connsiteY2" fmla="*/ 759513 h 759513"/>
                <a:gd name="connsiteX3" fmla="*/ 0 w 1684078"/>
                <a:gd name="connsiteY3" fmla="*/ 759513 h 759513"/>
              </a:gdLst>
              <a:ahLst/>
              <a:cxnLst>
                <a:cxn ang="0">
                  <a:pos x="connsiteX0" y="connsiteY0"/>
                </a:cxn>
                <a:cxn ang="0">
                  <a:pos x="connsiteX1" y="connsiteY1"/>
                </a:cxn>
                <a:cxn ang="0">
                  <a:pos x="connsiteX2" y="connsiteY2"/>
                </a:cxn>
                <a:cxn ang="0">
                  <a:pos x="connsiteX3" y="connsiteY3"/>
                </a:cxn>
              </a:cxnLst>
              <a:rect l="l" t="t" r="r" b="b"/>
              <a:pathLst>
                <a:path w="1684078" h="759513">
                  <a:moveTo>
                    <a:pt x="0" y="0"/>
                  </a:moveTo>
                  <a:lnTo>
                    <a:pt x="1684079" y="0"/>
                  </a:lnTo>
                  <a:lnTo>
                    <a:pt x="1684079" y="759513"/>
                  </a:lnTo>
                  <a:lnTo>
                    <a:pt x="0" y="759513"/>
                  </a:lnTo>
                  <a:close/>
                </a:path>
              </a:pathLst>
            </a:custGeom>
            <a:grpFill/>
            <a:ln w="0"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D18CD101-344C-EC36-C1A6-3E77DC95A252}"/>
                </a:ext>
              </a:extLst>
            </p:cNvPr>
            <p:cNvSpPr/>
            <p:nvPr/>
          </p:nvSpPr>
          <p:spPr>
            <a:xfrm>
              <a:off x="4821707" y="894935"/>
              <a:ext cx="1606565" cy="356855"/>
            </a:xfrm>
            <a:custGeom>
              <a:avLst/>
              <a:gdLst>
                <a:gd name="connsiteX0" fmla="*/ 0 w 1606565"/>
                <a:gd name="connsiteY0" fmla="*/ 0 h 356855"/>
                <a:gd name="connsiteX1" fmla="*/ 1606566 w 1606565"/>
                <a:gd name="connsiteY1" fmla="*/ 0 h 356855"/>
                <a:gd name="connsiteX2" fmla="*/ 1606566 w 1606565"/>
                <a:gd name="connsiteY2" fmla="*/ 356855 h 356855"/>
                <a:gd name="connsiteX3" fmla="*/ 0 w 1606565"/>
                <a:gd name="connsiteY3" fmla="*/ 356855 h 356855"/>
              </a:gdLst>
              <a:ahLst/>
              <a:cxnLst>
                <a:cxn ang="0">
                  <a:pos x="connsiteX0" y="connsiteY0"/>
                </a:cxn>
                <a:cxn ang="0">
                  <a:pos x="connsiteX1" y="connsiteY1"/>
                </a:cxn>
                <a:cxn ang="0">
                  <a:pos x="connsiteX2" y="connsiteY2"/>
                </a:cxn>
                <a:cxn ang="0">
                  <a:pos x="connsiteX3" y="connsiteY3"/>
                </a:cxn>
              </a:cxnLst>
              <a:rect l="l" t="t" r="r" b="b"/>
              <a:pathLst>
                <a:path w="1606565" h="356855">
                  <a:moveTo>
                    <a:pt x="0" y="0"/>
                  </a:moveTo>
                  <a:lnTo>
                    <a:pt x="1606566" y="0"/>
                  </a:lnTo>
                  <a:lnTo>
                    <a:pt x="1606566" y="356855"/>
                  </a:lnTo>
                  <a:lnTo>
                    <a:pt x="0" y="356855"/>
                  </a:lnTo>
                  <a:close/>
                </a:path>
              </a:pathLst>
            </a:custGeom>
            <a:grpFill/>
            <a:ln w="0"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C61CAB77-8C90-0737-FE8E-6F377813DD08}"/>
                </a:ext>
              </a:extLst>
            </p:cNvPr>
            <p:cNvSpPr/>
            <p:nvPr/>
          </p:nvSpPr>
          <p:spPr>
            <a:xfrm>
              <a:off x="5765226" y="567552"/>
              <a:ext cx="877529" cy="224368"/>
            </a:xfrm>
            <a:custGeom>
              <a:avLst/>
              <a:gdLst>
                <a:gd name="connsiteX0" fmla="*/ 0 w 877529"/>
                <a:gd name="connsiteY0" fmla="*/ 0 h 224368"/>
                <a:gd name="connsiteX1" fmla="*/ 877529 w 877529"/>
                <a:gd name="connsiteY1" fmla="*/ 0 h 224368"/>
                <a:gd name="connsiteX2" fmla="*/ 877529 w 877529"/>
                <a:gd name="connsiteY2" fmla="*/ 224368 h 224368"/>
                <a:gd name="connsiteX3" fmla="*/ 0 w 877529"/>
                <a:gd name="connsiteY3" fmla="*/ 224368 h 224368"/>
              </a:gdLst>
              <a:ahLst/>
              <a:cxnLst>
                <a:cxn ang="0">
                  <a:pos x="connsiteX0" y="connsiteY0"/>
                </a:cxn>
                <a:cxn ang="0">
                  <a:pos x="connsiteX1" y="connsiteY1"/>
                </a:cxn>
                <a:cxn ang="0">
                  <a:pos x="connsiteX2" y="connsiteY2"/>
                </a:cxn>
                <a:cxn ang="0">
                  <a:pos x="connsiteX3" y="connsiteY3"/>
                </a:cxn>
              </a:cxnLst>
              <a:rect l="l" t="t" r="r" b="b"/>
              <a:pathLst>
                <a:path w="877529" h="224368">
                  <a:moveTo>
                    <a:pt x="0" y="0"/>
                  </a:moveTo>
                  <a:lnTo>
                    <a:pt x="877529" y="0"/>
                  </a:lnTo>
                  <a:lnTo>
                    <a:pt x="877529" y="224368"/>
                  </a:lnTo>
                  <a:lnTo>
                    <a:pt x="0" y="224368"/>
                  </a:lnTo>
                  <a:close/>
                </a:path>
              </a:pathLst>
            </a:custGeom>
            <a:grpFill/>
            <a:ln w="0" cap="flat">
              <a:noFill/>
              <a:prstDash val="solid"/>
              <a:miter/>
            </a:ln>
          </p:spPr>
          <p:txBody>
            <a:bodyPr rtlCol="0" anchor="ctr"/>
            <a:lstStyle/>
            <a:p>
              <a:endParaRPr lang="en-US"/>
            </a:p>
          </p:txBody>
        </p:sp>
      </p:grpSp>
      <p:sp>
        <p:nvSpPr>
          <p:cNvPr id="29" name="Graphic 2">
            <a:extLst>
              <a:ext uri="{FF2B5EF4-FFF2-40B4-BE49-F238E27FC236}">
                <a16:creationId xmlns:a16="http://schemas.microsoft.com/office/drawing/2014/main" id="{FFCA3572-21BE-D266-2D06-F363EFDC516B}"/>
              </a:ext>
            </a:extLst>
          </p:cNvPr>
          <p:cNvSpPr>
            <a:spLocks noChangeAspect="1"/>
          </p:cNvSpPr>
          <p:nvPr userDrawn="1"/>
        </p:nvSpPr>
        <p:spPr>
          <a:xfrm>
            <a:off x="1434865" y="4593941"/>
            <a:ext cx="1136917" cy="1602546"/>
          </a:xfrm>
          <a:custGeom>
            <a:avLst/>
            <a:gdLst>
              <a:gd name="connsiteX0" fmla="*/ 568459 w 1136917"/>
              <a:gd name="connsiteY0" fmla="*/ 0 h 1602546"/>
              <a:gd name="connsiteX1" fmla="*/ 568459 w 1136917"/>
              <a:gd name="connsiteY1" fmla="*/ 0 h 1602546"/>
              <a:gd name="connsiteX2" fmla="*/ 0 w 1136917"/>
              <a:gd name="connsiteY2" fmla="*/ 568731 h 1602546"/>
              <a:gd name="connsiteX3" fmla="*/ 0 w 1136917"/>
              <a:gd name="connsiteY3" fmla="*/ 1602546 h 1602546"/>
              <a:gd name="connsiteX4" fmla="*/ 1136917 w 1136917"/>
              <a:gd name="connsiteY4" fmla="*/ 1602546 h 1602546"/>
              <a:gd name="connsiteX5" fmla="*/ 1136917 w 1136917"/>
              <a:gd name="connsiteY5" fmla="*/ 568731 h 1602546"/>
              <a:gd name="connsiteX6" fmla="*/ 568459 w 1136917"/>
              <a:gd name="connsiteY6" fmla="*/ 0 h 1602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36917" h="1602546">
                <a:moveTo>
                  <a:pt x="568459" y="0"/>
                </a:moveTo>
                <a:lnTo>
                  <a:pt x="568459" y="0"/>
                </a:lnTo>
                <a:cubicBezTo>
                  <a:pt x="254502" y="0"/>
                  <a:pt x="0" y="254624"/>
                  <a:pt x="0" y="568731"/>
                </a:cubicBezTo>
                <a:lnTo>
                  <a:pt x="0" y="1602546"/>
                </a:lnTo>
                <a:lnTo>
                  <a:pt x="1136917" y="1602546"/>
                </a:lnTo>
                <a:lnTo>
                  <a:pt x="1136917" y="568731"/>
                </a:lnTo>
                <a:cubicBezTo>
                  <a:pt x="1136917" y="254624"/>
                  <a:pt x="882416" y="0"/>
                  <a:pt x="568459" y="0"/>
                </a:cubicBezTo>
                <a:close/>
              </a:path>
            </a:pathLst>
          </a:custGeom>
          <a:gradFill flip="none" rotWithShape="1">
            <a:gsLst>
              <a:gs pos="0">
                <a:schemeClr val="accent6"/>
              </a:gs>
              <a:gs pos="100000">
                <a:schemeClr val="accent5"/>
              </a:gs>
            </a:gsLst>
            <a:lin ang="13800000" scaled="0"/>
            <a:tileRect/>
          </a:gradFill>
          <a:ln w="0" cap="flat">
            <a:noFill/>
            <a:prstDash val="solid"/>
            <a:miter/>
          </a:ln>
        </p:spPr>
        <p:txBody>
          <a:bodyPr rtlCol="0" anchor="ctr"/>
          <a:lstStyle/>
          <a:p>
            <a:endParaRPr lang="en-US"/>
          </a:p>
        </p:txBody>
      </p:sp>
      <p:grpSp>
        <p:nvGrpSpPr>
          <p:cNvPr id="30" name="Group 29">
            <a:extLst>
              <a:ext uri="{FF2B5EF4-FFF2-40B4-BE49-F238E27FC236}">
                <a16:creationId xmlns:a16="http://schemas.microsoft.com/office/drawing/2014/main" id="{121A286D-2F22-01E9-87C8-B7EAD2E67A85}"/>
              </a:ext>
            </a:extLst>
          </p:cNvPr>
          <p:cNvGrpSpPr>
            <a:grpSpLocks noChangeAspect="1"/>
          </p:cNvGrpSpPr>
          <p:nvPr userDrawn="1"/>
        </p:nvGrpSpPr>
        <p:grpSpPr>
          <a:xfrm>
            <a:off x="9516161" y="4612759"/>
            <a:ext cx="1746898" cy="1583728"/>
            <a:chOff x="10005688" y="616688"/>
            <a:chExt cx="1746898" cy="1583728"/>
          </a:xfrm>
          <a:gradFill flip="none" rotWithShape="1">
            <a:gsLst>
              <a:gs pos="0">
                <a:schemeClr val="accent6"/>
              </a:gs>
              <a:gs pos="100000">
                <a:schemeClr val="accent5"/>
              </a:gs>
            </a:gsLst>
            <a:lin ang="13800000" scaled="0"/>
            <a:tileRect/>
          </a:gradFill>
        </p:grpSpPr>
        <p:sp>
          <p:nvSpPr>
            <p:cNvPr id="31" name="Freeform 30">
              <a:extLst>
                <a:ext uri="{FF2B5EF4-FFF2-40B4-BE49-F238E27FC236}">
                  <a16:creationId xmlns:a16="http://schemas.microsoft.com/office/drawing/2014/main" id="{AE34E56F-7AFF-E045-969C-C0176C055DEE}"/>
                </a:ext>
              </a:extLst>
            </p:cNvPr>
            <p:cNvSpPr/>
            <p:nvPr/>
          </p:nvSpPr>
          <p:spPr>
            <a:xfrm>
              <a:off x="10005688" y="616688"/>
              <a:ext cx="968113" cy="1583728"/>
            </a:xfrm>
            <a:custGeom>
              <a:avLst/>
              <a:gdLst>
                <a:gd name="connsiteX0" fmla="*/ 365954 w 968113"/>
                <a:gd name="connsiteY0" fmla="*/ 1583708 h 1583728"/>
                <a:gd name="connsiteX1" fmla="*/ 519590 w 968113"/>
                <a:gd name="connsiteY1" fmla="*/ 1398784 h 1583728"/>
                <a:gd name="connsiteX2" fmla="*/ 660125 w 968113"/>
                <a:gd name="connsiteY2" fmla="*/ 1203055 h 1583728"/>
                <a:gd name="connsiteX3" fmla="*/ 480345 w 968113"/>
                <a:gd name="connsiteY3" fmla="*/ 873741 h 1583728"/>
                <a:gd name="connsiteX4" fmla="*/ 872797 w 968113"/>
                <a:gd name="connsiteY4" fmla="*/ 480138 h 1583728"/>
                <a:gd name="connsiteX5" fmla="*/ 968113 w 968113"/>
                <a:gd name="connsiteY5" fmla="*/ 491680 h 1583728"/>
                <a:gd name="connsiteX6" fmla="*/ 967293 w 968113"/>
                <a:gd name="connsiteY6" fmla="*/ 5026 h 1583728"/>
                <a:gd name="connsiteX7" fmla="*/ 871977 w 968113"/>
                <a:gd name="connsiteY7" fmla="*/ 2 h 1583728"/>
                <a:gd name="connsiteX8" fmla="*/ 1 w 968113"/>
                <a:gd name="connsiteY8" fmla="*/ 874561 h 1583728"/>
                <a:gd name="connsiteX9" fmla="*/ 365933 w 968113"/>
                <a:gd name="connsiteY9" fmla="*/ 1583729 h 158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68113" h="1583728">
                  <a:moveTo>
                    <a:pt x="365954" y="1583708"/>
                  </a:moveTo>
                  <a:cubicBezTo>
                    <a:pt x="417586" y="1522424"/>
                    <a:pt x="469261" y="1461161"/>
                    <a:pt x="519590" y="1398784"/>
                  </a:cubicBezTo>
                  <a:cubicBezTo>
                    <a:pt x="568636" y="1338005"/>
                    <a:pt x="632867" y="1277751"/>
                    <a:pt x="660125" y="1203055"/>
                  </a:cubicBezTo>
                  <a:cubicBezTo>
                    <a:pt x="552169" y="1133172"/>
                    <a:pt x="480577" y="1011887"/>
                    <a:pt x="480345" y="873741"/>
                  </a:cubicBezTo>
                  <a:cubicBezTo>
                    <a:pt x="479988" y="656715"/>
                    <a:pt x="655687" y="480495"/>
                    <a:pt x="872797" y="480138"/>
                  </a:cubicBezTo>
                  <a:cubicBezTo>
                    <a:pt x="905670" y="480075"/>
                    <a:pt x="937575" y="484111"/>
                    <a:pt x="968113" y="491680"/>
                  </a:cubicBezTo>
                  <a:lnTo>
                    <a:pt x="967293" y="5026"/>
                  </a:lnTo>
                  <a:cubicBezTo>
                    <a:pt x="935977" y="1684"/>
                    <a:pt x="904198" y="-61"/>
                    <a:pt x="871977" y="2"/>
                  </a:cubicBezTo>
                  <a:cubicBezTo>
                    <a:pt x="389593" y="822"/>
                    <a:pt x="-798" y="392365"/>
                    <a:pt x="1" y="874561"/>
                  </a:cubicBezTo>
                  <a:cubicBezTo>
                    <a:pt x="485" y="1167041"/>
                    <a:pt x="144826" y="1425652"/>
                    <a:pt x="365933" y="1583729"/>
                  </a:cubicBezTo>
                  <a:close/>
                </a:path>
              </a:pathLst>
            </a:custGeom>
            <a:grpFill/>
            <a:ln w="0"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3932D39A-B94C-AD7D-5044-5224029C9AAC}"/>
                </a:ext>
              </a:extLst>
            </p:cNvPr>
            <p:cNvSpPr/>
            <p:nvPr/>
          </p:nvSpPr>
          <p:spPr>
            <a:xfrm>
              <a:off x="11138669" y="1022949"/>
              <a:ext cx="613917" cy="1123710"/>
            </a:xfrm>
            <a:custGeom>
              <a:avLst/>
              <a:gdLst>
                <a:gd name="connsiteX0" fmla="*/ 0 w 613917"/>
                <a:gd name="connsiteY0" fmla="*/ 761810 h 1123710"/>
                <a:gd name="connsiteX1" fmla="*/ 6604 w 613917"/>
                <a:gd name="connsiteY1" fmla="*/ 767487 h 1123710"/>
                <a:gd name="connsiteX2" fmla="*/ 249415 w 613917"/>
                <a:gd name="connsiteY2" fmla="*/ 1047352 h 1123710"/>
                <a:gd name="connsiteX3" fmla="*/ 315792 w 613917"/>
                <a:gd name="connsiteY3" fmla="*/ 1123710 h 1123710"/>
                <a:gd name="connsiteX4" fmla="*/ 613916 w 613917"/>
                <a:gd name="connsiteY4" fmla="*/ 465336 h 1123710"/>
                <a:gd name="connsiteX5" fmla="*/ 478661 w 613917"/>
                <a:gd name="connsiteY5" fmla="*/ 0 h 1123710"/>
                <a:gd name="connsiteX6" fmla="*/ 124403 w 613917"/>
                <a:gd name="connsiteY6" fmla="*/ 382251 h 1123710"/>
                <a:gd name="connsiteX7" fmla="*/ 133594 w 613917"/>
                <a:gd name="connsiteY7" fmla="*/ 466156 h 1123710"/>
                <a:gd name="connsiteX8" fmla="*/ 21 w 613917"/>
                <a:gd name="connsiteY8" fmla="*/ 761831 h 1123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3917" h="1123710">
                  <a:moveTo>
                    <a:pt x="0" y="761810"/>
                  </a:moveTo>
                  <a:cubicBezTo>
                    <a:pt x="2271" y="763303"/>
                    <a:pt x="4501" y="765153"/>
                    <a:pt x="6604" y="767487"/>
                  </a:cubicBezTo>
                  <a:cubicBezTo>
                    <a:pt x="89532" y="859044"/>
                    <a:pt x="169221" y="953419"/>
                    <a:pt x="249415" y="1047352"/>
                  </a:cubicBezTo>
                  <a:cubicBezTo>
                    <a:pt x="271351" y="1073043"/>
                    <a:pt x="293519" y="1098440"/>
                    <a:pt x="315792" y="1123710"/>
                  </a:cubicBezTo>
                  <a:cubicBezTo>
                    <a:pt x="498894" y="963342"/>
                    <a:pt x="614358" y="727773"/>
                    <a:pt x="613916" y="465336"/>
                  </a:cubicBezTo>
                  <a:cubicBezTo>
                    <a:pt x="613622" y="294162"/>
                    <a:pt x="564050" y="134614"/>
                    <a:pt x="478661" y="0"/>
                  </a:cubicBezTo>
                  <a:lnTo>
                    <a:pt x="124403" y="382251"/>
                  </a:lnTo>
                  <a:cubicBezTo>
                    <a:pt x="130334" y="409287"/>
                    <a:pt x="133531" y="437332"/>
                    <a:pt x="133594" y="466156"/>
                  </a:cubicBezTo>
                  <a:cubicBezTo>
                    <a:pt x="133783" y="583951"/>
                    <a:pt x="82045" y="689657"/>
                    <a:pt x="21" y="761831"/>
                  </a:cubicBezTo>
                  <a:close/>
                </a:path>
              </a:pathLst>
            </a:custGeom>
            <a:grpFill/>
            <a:ln w="0" cap="flat">
              <a:noFill/>
              <a:prstDash val="solid"/>
              <a:miter/>
            </a:ln>
          </p:spPr>
          <p:txBody>
            <a:bodyPr rtlCol="0" anchor="ctr"/>
            <a:lstStyle/>
            <a:p>
              <a:endParaRPr lang="en-US"/>
            </a:p>
          </p:txBody>
        </p:sp>
      </p:grpSp>
      <p:sp>
        <p:nvSpPr>
          <p:cNvPr id="33" name="Graphic 6">
            <a:extLst>
              <a:ext uri="{FF2B5EF4-FFF2-40B4-BE49-F238E27FC236}">
                <a16:creationId xmlns:a16="http://schemas.microsoft.com/office/drawing/2014/main" id="{BE8C2DFA-B790-00E3-455E-B9EEE7550A52}"/>
              </a:ext>
            </a:extLst>
          </p:cNvPr>
          <p:cNvSpPr>
            <a:spLocks noChangeAspect="1"/>
          </p:cNvSpPr>
          <p:nvPr userDrawn="1"/>
        </p:nvSpPr>
        <p:spPr>
          <a:xfrm>
            <a:off x="6743469" y="4604202"/>
            <a:ext cx="1655978" cy="1558181"/>
          </a:xfrm>
          <a:custGeom>
            <a:avLst/>
            <a:gdLst>
              <a:gd name="connsiteX0" fmla="*/ 1411256 w 1655978"/>
              <a:gd name="connsiteY0" fmla="*/ 1056949 h 1558181"/>
              <a:gd name="connsiteX1" fmla="*/ 1411256 w 1655978"/>
              <a:gd name="connsiteY1" fmla="*/ 1056949 h 1558181"/>
              <a:gd name="connsiteX2" fmla="*/ 910426 w 1655978"/>
              <a:gd name="connsiteY2" fmla="*/ 1558181 h 1558181"/>
              <a:gd name="connsiteX3" fmla="*/ 0 w 1655978"/>
              <a:gd name="connsiteY3" fmla="*/ 1558181 h 1558181"/>
              <a:gd name="connsiteX4" fmla="*/ 0 w 1655978"/>
              <a:gd name="connsiteY4" fmla="*/ 1056949 h 1558181"/>
              <a:gd name="connsiteX5" fmla="*/ 0 w 1655978"/>
              <a:gd name="connsiteY5" fmla="*/ 0 h 1558181"/>
              <a:gd name="connsiteX6" fmla="*/ 0 w 1655978"/>
              <a:gd name="connsiteY6" fmla="*/ 924224 h 1558181"/>
              <a:gd name="connsiteX7" fmla="*/ 1068288 w 1655978"/>
              <a:gd name="connsiteY7" fmla="*/ 924224 h 1558181"/>
              <a:gd name="connsiteX8" fmla="*/ 1655978 w 1655978"/>
              <a:gd name="connsiteY8" fmla="*/ 0 h 1558181"/>
              <a:gd name="connsiteX9" fmla="*/ 1655978 w 1655978"/>
              <a:gd name="connsiteY9" fmla="*/ 0 h 1558181"/>
              <a:gd name="connsiteX10" fmla="*/ 0 w 1655978"/>
              <a:gd name="connsiteY10" fmla="*/ 0 h 1558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55978" h="1558181">
                <a:moveTo>
                  <a:pt x="1411256" y="1056949"/>
                </a:moveTo>
                <a:lnTo>
                  <a:pt x="1411256" y="1056949"/>
                </a:lnTo>
                <a:cubicBezTo>
                  <a:pt x="1411256" y="1333771"/>
                  <a:pt x="1187026" y="1558181"/>
                  <a:pt x="910426" y="1558181"/>
                </a:cubicBezTo>
                <a:lnTo>
                  <a:pt x="0" y="1558181"/>
                </a:lnTo>
                <a:lnTo>
                  <a:pt x="0" y="1056949"/>
                </a:lnTo>
                <a:moveTo>
                  <a:pt x="0" y="0"/>
                </a:moveTo>
                <a:lnTo>
                  <a:pt x="0" y="924224"/>
                </a:lnTo>
                <a:lnTo>
                  <a:pt x="1068288" y="924224"/>
                </a:lnTo>
                <a:cubicBezTo>
                  <a:pt x="1392859" y="924224"/>
                  <a:pt x="1655978" y="510439"/>
                  <a:pt x="1655978" y="0"/>
                </a:cubicBezTo>
                <a:lnTo>
                  <a:pt x="1655978" y="0"/>
                </a:lnTo>
                <a:cubicBezTo>
                  <a:pt x="1655978" y="0"/>
                  <a:pt x="0" y="0"/>
                  <a:pt x="0" y="0"/>
                </a:cubicBezTo>
                <a:close/>
              </a:path>
            </a:pathLst>
          </a:custGeom>
          <a:gradFill flip="none" rotWithShape="1">
            <a:gsLst>
              <a:gs pos="0">
                <a:schemeClr val="accent6"/>
              </a:gs>
              <a:gs pos="100000">
                <a:schemeClr val="accent5"/>
              </a:gs>
            </a:gsLst>
            <a:lin ang="13800000" scaled="0"/>
            <a:tileRect/>
          </a:gradFill>
          <a:ln w="0" cap="flat">
            <a:noFill/>
            <a:prstDash val="solid"/>
            <a:miter/>
          </a:ln>
        </p:spPr>
        <p:txBody>
          <a:bodyPr rtlCol="0" anchor="ctr"/>
          <a:lstStyle/>
          <a:p>
            <a:endParaRPr lang="en-US"/>
          </a:p>
        </p:txBody>
      </p:sp>
      <p:grpSp>
        <p:nvGrpSpPr>
          <p:cNvPr id="35" name="Group 34">
            <a:extLst>
              <a:ext uri="{FF2B5EF4-FFF2-40B4-BE49-F238E27FC236}">
                <a16:creationId xmlns:a16="http://schemas.microsoft.com/office/drawing/2014/main" id="{5C485F98-914E-FE2C-E8EF-1F635E439E99}"/>
              </a:ext>
            </a:extLst>
          </p:cNvPr>
          <p:cNvGrpSpPr>
            <a:grpSpLocks noChangeAspect="1"/>
          </p:cNvGrpSpPr>
          <p:nvPr userDrawn="1"/>
        </p:nvGrpSpPr>
        <p:grpSpPr>
          <a:xfrm>
            <a:off x="3805707" y="4553960"/>
            <a:ext cx="1823563" cy="1546787"/>
            <a:chOff x="4821707" y="567552"/>
            <a:chExt cx="1823563" cy="1546787"/>
          </a:xfrm>
          <a:gradFill flip="none" rotWithShape="1">
            <a:gsLst>
              <a:gs pos="0">
                <a:schemeClr val="accent6"/>
              </a:gs>
              <a:gs pos="100000">
                <a:schemeClr val="accent5"/>
              </a:gs>
            </a:gsLst>
            <a:lin ang="13800000" scaled="0"/>
            <a:tileRect/>
          </a:gradFill>
        </p:grpSpPr>
        <p:sp>
          <p:nvSpPr>
            <p:cNvPr id="36" name="Freeform 35">
              <a:extLst>
                <a:ext uri="{FF2B5EF4-FFF2-40B4-BE49-F238E27FC236}">
                  <a16:creationId xmlns:a16="http://schemas.microsoft.com/office/drawing/2014/main" id="{E2AA1A5F-58E3-3A14-C9F7-5E41D54B654B}"/>
                </a:ext>
              </a:extLst>
            </p:cNvPr>
            <p:cNvSpPr/>
            <p:nvPr/>
          </p:nvSpPr>
          <p:spPr>
            <a:xfrm>
              <a:off x="4961192" y="1354826"/>
              <a:ext cx="1684078" cy="759513"/>
            </a:xfrm>
            <a:custGeom>
              <a:avLst/>
              <a:gdLst>
                <a:gd name="connsiteX0" fmla="*/ 0 w 1684078"/>
                <a:gd name="connsiteY0" fmla="*/ 0 h 759513"/>
                <a:gd name="connsiteX1" fmla="*/ 1684079 w 1684078"/>
                <a:gd name="connsiteY1" fmla="*/ 0 h 759513"/>
                <a:gd name="connsiteX2" fmla="*/ 1684079 w 1684078"/>
                <a:gd name="connsiteY2" fmla="*/ 759513 h 759513"/>
                <a:gd name="connsiteX3" fmla="*/ 0 w 1684078"/>
                <a:gd name="connsiteY3" fmla="*/ 759513 h 759513"/>
              </a:gdLst>
              <a:ahLst/>
              <a:cxnLst>
                <a:cxn ang="0">
                  <a:pos x="connsiteX0" y="connsiteY0"/>
                </a:cxn>
                <a:cxn ang="0">
                  <a:pos x="connsiteX1" y="connsiteY1"/>
                </a:cxn>
                <a:cxn ang="0">
                  <a:pos x="connsiteX2" y="connsiteY2"/>
                </a:cxn>
                <a:cxn ang="0">
                  <a:pos x="connsiteX3" y="connsiteY3"/>
                </a:cxn>
              </a:cxnLst>
              <a:rect l="l" t="t" r="r" b="b"/>
              <a:pathLst>
                <a:path w="1684078" h="759513">
                  <a:moveTo>
                    <a:pt x="0" y="0"/>
                  </a:moveTo>
                  <a:lnTo>
                    <a:pt x="1684079" y="0"/>
                  </a:lnTo>
                  <a:lnTo>
                    <a:pt x="1684079" y="759513"/>
                  </a:lnTo>
                  <a:lnTo>
                    <a:pt x="0" y="759513"/>
                  </a:lnTo>
                  <a:close/>
                </a:path>
              </a:pathLst>
            </a:custGeom>
            <a:grpFill/>
            <a:ln w="0"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F6F02A7E-3902-918F-A666-366222C5AD1E}"/>
                </a:ext>
              </a:extLst>
            </p:cNvPr>
            <p:cNvSpPr/>
            <p:nvPr/>
          </p:nvSpPr>
          <p:spPr>
            <a:xfrm>
              <a:off x="4821707" y="894935"/>
              <a:ext cx="1606565" cy="356855"/>
            </a:xfrm>
            <a:custGeom>
              <a:avLst/>
              <a:gdLst>
                <a:gd name="connsiteX0" fmla="*/ 0 w 1606565"/>
                <a:gd name="connsiteY0" fmla="*/ 0 h 356855"/>
                <a:gd name="connsiteX1" fmla="*/ 1606566 w 1606565"/>
                <a:gd name="connsiteY1" fmla="*/ 0 h 356855"/>
                <a:gd name="connsiteX2" fmla="*/ 1606566 w 1606565"/>
                <a:gd name="connsiteY2" fmla="*/ 356855 h 356855"/>
                <a:gd name="connsiteX3" fmla="*/ 0 w 1606565"/>
                <a:gd name="connsiteY3" fmla="*/ 356855 h 356855"/>
              </a:gdLst>
              <a:ahLst/>
              <a:cxnLst>
                <a:cxn ang="0">
                  <a:pos x="connsiteX0" y="connsiteY0"/>
                </a:cxn>
                <a:cxn ang="0">
                  <a:pos x="connsiteX1" y="connsiteY1"/>
                </a:cxn>
                <a:cxn ang="0">
                  <a:pos x="connsiteX2" y="connsiteY2"/>
                </a:cxn>
                <a:cxn ang="0">
                  <a:pos x="connsiteX3" y="connsiteY3"/>
                </a:cxn>
              </a:cxnLst>
              <a:rect l="l" t="t" r="r" b="b"/>
              <a:pathLst>
                <a:path w="1606565" h="356855">
                  <a:moveTo>
                    <a:pt x="0" y="0"/>
                  </a:moveTo>
                  <a:lnTo>
                    <a:pt x="1606566" y="0"/>
                  </a:lnTo>
                  <a:lnTo>
                    <a:pt x="1606566" y="356855"/>
                  </a:lnTo>
                  <a:lnTo>
                    <a:pt x="0" y="356855"/>
                  </a:lnTo>
                  <a:close/>
                </a:path>
              </a:pathLst>
            </a:custGeom>
            <a:grpFill/>
            <a:ln w="0"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BA5E240A-53A5-840C-1B5C-0087AF33CD1B}"/>
                </a:ext>
              </a:extLst>
            </p:cNvPr>
            <p:cNvSpPr/>
            <p:nvPr/>
          </p:nvSpPr>
          <p:spPr>
            <a:xfrm>
              <a:off x="5765226" y="567552"/>
              <a:ext cx="877529" cy="224368"/>
            </a:xfrm>
            <a:custGeom>
              <a:avLst/>
              <a:gdLst>
                <a:gd name="connsiteX0" fmla="*/ 0 w 877529"/>
                <a:gd name="connsiteY0" fmla="*/ 0 h 224368"/>
                <a:gd name="connsiteX1" fmla="*/ 877529 w 877529"/>
                <a:gd name="connsiteY1" fmla="*/ 0 h 224368"/>
                <a:gd name="connsiteX2" fmla="*/ 877529 w 877529"/>
                <a:gd name="connsiteY2" fmla="*/ 224368 h 224368"/>
                <a:gd name="connsiteX3" fmla="*/ 0 w 877529"/>
                <a:gd name="connsiteY3" fmla="*/ 224368 h 224368"/>
              </a:gdLst>
              <a:ahLst/>
              <a:cxnLst>
                <a:cxn ang="0">
                  <a:pos x="connsiteX0" y="connsiteY0"/>
                </a:cxn>
                <a:cxn ang="0">
                  <a:pos x="connsiteX1" y="connsiteY1"/>
                </a:cxn>
                <a:cxn ang="0">
                  <a:pos x="connsiteX2" y="connsiteY2"/>
                </a:cxn>
                <a:cxn ang="0">
                  <a:pos x="connsiteX3" y="connsiteY3"/>
                </a:cxn>
              </a:cxnLst>
              <a:rect l="l" t="t" r="r" b="b"/>
              <a:pathLst>
                <a:path w="877529" h="224368">
                  <a:moveTo>
                    <a:pt x="0" y="0"/>
                  </a:moveTo>
                  <a:lnTo>
                    <a:pt x="877529" y="0"/>
                  </a:lnTo>
                  <a:lnTo>
                    <a:pt x="877529" y="224368"/>
                  </a:lnTo>
                  <a:lnTo>
                    <a:pt x="0" y="224368"/>
                  </a:lnTo>
                  <a:close/>
                </a:path>
              </a:pathLst>
            </a:custGeom>
            <a:grpFill/>
            <a:ln w="0" cap="flat">
              <a:noFill/>
              <a:prstDash val="solid"/>
              <a:miter/>
            </a:ln>
          </p:spPr>
          <p:txBody>
            <a:bodyPr rtlCol="0" anchor="ctr"/>
            <a:lstStyle/>
            <a:p>
              <a:endParaRPr lang="en-US"/>
            </a:p>
          </p:txBody>
        </p:sp>
      </p:grpSp>
      <p:sp>
        <p:nvSpPr>
          <p:cNvPr id="2" name="Slide Number Placeholder 10">
            <a:extLst>
              <a:ext uri="{FF2B5EF4-FFF2-40B4-BE49-F238E27FC236}">
                <a16:creationId xmlns:a16="http://schemas.microsoft.com/office/drawing/2014/main" id="{B788D9E2-41EF-F417-AA77-C58798C7F539}"/>
              </a:ext>
            </a:extLst>
          </p:cNvPr>
          <p:cNvSpPr>
            <a:spLocks noGrp="1"/>
          </p:cNvSpPr>
          <p:nvPr>
            <p:ph type="sldNum" sz="quarter" idx="4"/>
          </p:nvPr>
        </p:nvSpPr>
        <p:spPr>
          <a:xfrm>
            <a:off x="9103593" y="6356350"/>
            <a:ext cx="2743200" cy="365125"/>
          </a:xfrm>
          <a:prstGeom prst="rect">
            <a:avLst/>
          </a:prstGeom>
        </p:spPr>
        <p:txBody>
          <a:bodyPr vert="horz" lIns="91440" tIns="45720" rIns="91440" bIns="45720" rtlCol="0" anchor="ctr"/>
          <a:lstStyle>
            <a:lvl1pPr algn="r">
              <a:defRPr sz="800">
                <a:solidFill>
                  <a:schemeClr val="tx1"/>
                </a:solidFill>
              </a:defRPr>
            </a:lvl1pPr>
          </a:lstStyle>
          <a:p>
            <a:fld id="{F558DD19-4C6A-874C-91EF-826192D6D935}" type="slidenum">
              <a:rPr lang="en-US" smtClean="0"/>
              <a:pPr/>
              <a:t>‹#›</a:t>
            </a:fld>
            <a:endParaRPr lang="en-US" dirty="0"/>
          </a:p>
        </p:txBody>
      </p:sp>
    </p:spTree>
    <p:extLst>
      <p:ext uri="{BB962C8B-B14F-4D97-AF65-F5344CB8AC3E}">
        <p14:creationId xmlns:p14="http://schemas.microsoft.com/office/powerpoint/2010/main" val="325763578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Slide Number Placeholder 10">
            <a:extLst>
              <a:ext uri="{FF2B5EF4-FFF2-40B4-BE49-F238E27FC236}">
                <a16:creationId xmlns:a16="http://schemas.microsoft.com/office/drawing/2014/main" id="{1AF187DC-AFB2-CFE6-129A-238EBBACC1FC}"/>
              </a:ext>
            </a:extLst>
          </p:cNvPr>
          <p:cNvSpPr>
            <a:spLocks noGrp="1"/>
          </p:cNvSpPr>
          <p:nvPr>
            <p:ph type="sldNum" sz="quarter" idx="4"/>
          </p:nvPr>
        </p:nvSpPr>
        <p:spPr>
          <a:xfrm>
            <a:off x="9103593" y="6356350"/>
            <a:ext cx="2743200" cy="365125"/>
          </a:xfrm>
          <a:prstGeom prst="rect">
            <a:avLst/>
          </a:prstGeom>
        </p:spPr>
        <p:txBody>
          <a:bodyPr vert="horz" lIns="91440" tIns="45720" rIns="91440" bIns="45720" rtlCol="0" anchor="ctr"/>
          <a:lstStyle>
            <a:lvl1pPr algn="r">
              <a:defRPr sz="800">
                <a:solidFill>
                  <a:schemeClr val="tx1"/>
                </a:solidFill>
              </a:defRPr>
            </a:lvl1pPr>
          </a:lstStyle>
          <a:p>
            <a:fld id="{F558DD19-4C6A-874C-91EF-826192D6D935}" type="slidenum">
              <a:rPr lang="en-US" smtClean="0"/>
              <a:pPr/>
              <a:t>‹#›</a:t>
            </a:fld>
            <a:endParaRPr lang="en-US" dirty="0"/>
          </a:p>
        </p:txBody>
      </p:sp>
      <p:grpSp>
        <p:nvGrpSpPr>
          <p:cNvPr id="3" name="Group 2">
            <a:extLst>
              <a:ext uri="{FF2B5EF4-FFF2-40B4-BE49-F238E27FC236}">
                <a16:creationId xmlns:a16="http://schemas.microsoft.com/office/drawing/2014/main" id="{96FDEED2-71E6-15FE-970B-9A6E66124331}"/>
              </a:ext>
            </a:extLst>
          </p:cNvPr>
          <p:cNvGrpSpPr/>
          <p:nvPr userDrawn="1"/>
        </p:nvGrpSpPr>
        <p:grpSpPr>
          <a:xfrm>
            <a:off x="5965497" y="180060"/>
            <a:ext cx="4792855" cy="6541415"/>
            <a:chOff x="5713248" y="180060"/>
            <a:chExt cx="4792855" cy="6541415"/>
          </a:xfrm>
        </p:grpSpPr>
        <p:pic>
          <p:nvPicPr>
            <p:cNvPr id="4" name="Picture 3" descr="A person pointing at a computer screen&#10;&#10;Description automatically generated">
              <a:extLst>
                <a:ext uri="{FF2B5EF4-FFF2-40B4-BE49-F238E27FC236}">
                  <a16:creationId xmlns:a16="http://schemas.microsoft.com/office/drawing/2014/main" id="{A6175C70-27CF-E998-76C9-7980F872B510}"/>
                </a:ext>
              </a:extLst>
            </p:cNvPr>
            <p:cNvPicPr>
              <a:picLocks noChangeAspect="1"/>
            </p:cNvPicPr>
            <p:nvPr/>
          </p:nvPicPr>
          <p:blipFill>
            <a:blip r:embed="rId2"/>
            <a:stretch>
              <a:fillRect/>
            </a:stretch>
          </p:blipFill>
          <p:spPr>
            <a:xfrm>
              <a:off x="5713248" y="180060"/>
              <a:ext cx="2333434" cy="1587500"/>
            </a:xfrm>
            <a:prstGeom prst="rect">
              <a:avLst/>
            </a:prstGeom>
          </p:spPr>
        </p:pic>
        <p:pic>
          <p:nvPicPr>
            <p:cNvPr id="5" name="Picture 4" descr="A person with a stethoscope around a child's neck&#10;&#10;Description automatically generated">
              <a:extLst>
                <a:ext uri="{FF2B5EF4-FFF2-40B4-BE49-F238E27FC236}">
                  <a16:creationId xmlns:a16="http://schemas.microsoft.com/office/drawing/2014/main" id="{1148398A-E2FD-2706-CD14-F1A276B8FA14}"/>
                </a:ext>
              </a:extLst>
            </p:cNvPr>
            <p:cNvPicPr>
              <a:picLocks noChangeAspect="1"/>
            </p:cNvPicPr>
            <p:nvPr/>
          </p:nvPicPr>
          <p:blipFill>
            <a:blip r:embed="rId3"/>
            <a:stretch>
              <a:fillRect/>
            </a:stretch>
          </p:blipFill>
          <p:spPr>
            <a:xfrm>
              <a:off x="8172669" y="186396"/>
              <a:ext cx="2333434" cy="1574828"/>
            </a:xfrm>
            <a:prstGeom prst="rect">
              <a:avLst/>
            </a:prstGeom>
          </p:spPr>
        </p:pic>
        <p:pic>
          <p:nvPicPr>
            <p:cNvPr id="6" name="Picture 5" descr="A person in a scrubs&#10;&#10;Description automatically generated">
              <a:extLst>
                <a:ext uri="{FF2B5EF4-FFF2-40B4-BE49-F238E27FC236}">
                  <a16:creationId xmlns:a16="http://schemas.microsoft.com/office/drawing/2014/main" id="{0F83F6E7-0442-C05D-D685-88B6545956D7}"/>
                </a:ext>
              </a:extLst>
            </p:cNvPr>
            <p:cNvPicPr>
              <a:picLocks noChangeAspect="1"/>
            </p:cNvPicPr>
            <p:nvPr/>
          </p:nvPicPr>
          <p:blipFill>
            <a:blip r:embed="rId4"/>
            <a:stretch>
              <a:fillRect/>
            </a:stretch>
          </p:blipFill>
          <p:spPr>
            <a:xfrm>
              <a:off x="5713249" y="1847708"/>
              <a:ext cx="2333434" cy="1565225"/>
            </a:xfrm>
            <a:prstGeom prst="rect">
              <a:avLst/>
            </a:prstGeom>
          </p:spPr>
        </p:pic>
        <p:pic>
          <p:nvPicPr>
            <p:cNvPr id="7" name="Picture 6" descr="A person in blue scrubs carrying blankets in a hospital&#10;&#10;Description automatically generated">
              <a:extLst>
                <a:ext uri="{FF2B5EF4-FFF2-40B4-BE49-F238E27FC236}">
                  <a16:creationId xmlns:a16="http://schemas.microsoft.com/office/drawing/2014/main" id="{7B673F22-0C7D-FDF9-7505-C42F4A5E4199}"/>
                </a:ext>
              </a:extLst>
            </p:cNvPr>
            <p:cNvPicPr>
              <a:picLocks noChangeAspect="1"/>
            </p:cNvPicPr>
            <p:nvPr/>
          </p:nvPicPr>
          <p:blipFill>
            <a:blip r:embed="rId5"/>
            <a:stretch>
              <a:fillRect/>
            </a:stretch>
          </p:blipFill>
          <p:spPr>
            <a:xfrm>
              <a:off x="8172669" y="1847708"/>
              <a:ext cx="2333434" cy="1565225"/>
            </a:xfrm>
            <a:prstGeom prst="rect">
              <a:avLst/>
            </a:prstGeom>
          </p:spPr>
        </p:pic>
        <p:pic>
          <p:nvPicPr>
            <p:cNvPr id="8" name="Picture 7" descr="A person and person sitting on a couch with a dog&#10;&#10;Description automatically generated">
              <a:extLst>
                <a:ext uri="{FF2B5EF4-FFF2-40B4-BE49-F238E27FC236}">
                  <a16:creationId xmlns:a16="http://schemas.microsoft.com/office/drawing/2014/main" id="{73212E60-596A-7AEE-1590-9E4BF9F57AEF}"/>
                </a:ext>
              </a:extLst>
            </p:cNvPr>
            <p:cNvPicPr>
              <a:picLocks noChangeAspect="1"/>
            </p:cNvPicPr>
            <p:nvPr/>
          </p:nvPicPr>
          <p:blipFill>
            <a:blip r:embed="rId6"/>
            <a:stretch>
              <a:fillRect/>
            </a:stretch>
          </p:blipFill>
          <p:spPr>
            <a:xfrm>
              <a:off x="5713248" y="3507728"/>
              <a:ext cx="2333434" cy="1527509"/>
            </a:xfrm>
            <a:prstGeom prst="rect">
              <a:avLst/>
            </a:prstGeom>
          </p:spPr>
        </p:pic>
        <p:pic>
          <p:nvPicPr>
            <p:cNvPr id="9" name="Picture 8" descr="A group of men and a baby&#10;&#10;Description automatically generated">
              <a:extLst>
                <a:ext uri="{FF2B5EF4-FFF2-40B4-BE49-F238E27FC236}">
                  <a16:creationId xmlns:a16="http://schemas.microsoft.com/office/drawing/2014/main" id="{D8522D5D-A450-C63D-252D-81119742DCB9}"/>
                </a:ext>
              </a:extLst>
            </p:cNvPr>
            <p:cNvPicPr>
              <a:picLocks noChangeAspect="1"/>
            </p:cNvPicPr>
            <p:nvPr/>
          </p:nvPicPr>
          <p:blipFill>
            <a:blip r:embed="rId7"/>
            <a:stretch>
              <a:fillRect/>
            </a:stretch>
          </p:blipFill>
          <p:spPr>
            <a:xfrm>
              <a:off x="8172669" y="3478761"/>
              <a:ext cx="2333434" cy="1587500"/>
            </a:xfrm>
            <a:prstGeom prst="rect">
              <a:avLst/>
            </a:prstGeom>
          </p:spPr>
        </p:pic>
        <p:pic>
          <p:nvPicPr>
            <p:cNvPr id="10" name="Picture 9" descr="A person looking at a pot with a spoon&#10;&#10;Description automatically generated">
              <a:extLst>
                <a:ext uri="{FF2B5EF4-FFF2-40B4-BE49-F238E27FC236}">
                  <a16:creationId xmlns:a16="http://schemas.microsoft.com/office/drawing/2014/main" id="{219F3891-69A1-EEA3-524F-AF2798C99FDA}"/>
                </a:ext>
              </a:extLst>
            </p:cNvPr>
            <p:cNvPicPr>
              <a:picLocks noChangeAspect="1"/>
            </p:cNvPicPr>
            <p:nvPr/>
          </p:nvPicPr>
          <p:blipFill>
            <a:blip r:embed="rId8"/>
            <a:stretch>
              <a:fillRect/>
            </a:stretch>
          </p:blipFill>
          <p:spPr>
            <a:xfrm>
              <a:off x="5713248" y="5153101"/>
              <a:ext cx="2333434" cy="1568374"/>
            </a:xfrm>
            <a:prstGeom prst="rect">
              <a:avLst/>
            </a:prstGeom>
          </p:spPr>
        </p:pic>
        <p:pic>
          <p:nvPicPr>
            <p:cNvPr id="11" name="Picture 10" descr="A person and person dancing&#10;&#10;Description automatically generated">
              <a:extLst>
                <a:ext uri="{FF2B5EF4-FFF2-40B4-BE49-F238E27FC236}">
                  <a16:creationId xmlns:a16="http://schemas.microsoft.com/office/drawing/2014/main" id="{4C30F2CE-4927-E81A-27A0-0F8FA652E909}"/>
                </a:ext>
              </a:extLst>
            </p:cNvPr>
            <p:cNvPicPr>
              <a:picLocks noChangeAspect="1"/>
            </p:cNvPicPr>
            <p:nvPr/>
          </p:nvPicPr>
          <p:blipFill>
            <a:blip r:embed="rId9"/>
            <a:stretch>
              <a:fillRect/>
            </a:stretch>
          </p:blipFill>
          <p:spPr>
            <a:xfrm>
              <a:off x="8172669" y="5132089"/>
              <a:ext cx="2333434" cy="1574828"/>
            </a:xfrm>
            <a:prstGeom prst="rect">
              <a:avLst/>
            </a:prstGeom>
          </p:spPr>
        </p:pic>
      </p:grpSp>
    </p:spTree>
    <p:extLst>
      <p:ext uri="{BB962C8B-B14F-4D97-AF65-F5344CB8AC3E}">
        <p14:creationId xmlns:p14="http://schemas.microsoft.com/office/powerpoint/2010/main" val="215784561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Content 2">
    <p:spTree>
      <p:nvGrpSpPr>
        <p:cNvPr id="1" name=""/>
        <p:cNvGrpSpPr/>
        <p:nvPr/>
      </p:nvGrpSpPr>
      <p:grpSpPr>
        <a:xfrm>
          <a:off x="0" y="0"/>
          <a:ext cx="0" cy="0"/>
          <a:chOff x="0" y="0"/>
          <a:chExt cx="0" cy="0"/>
        </a:xfrm>
      </p:grpSpPr>
      <p:sp>
        <p:nvSpPr>
          <p:cNvPr id="30" name="Rectangle 29"/>
          <p:cNvSpPr/>
          <p:nvPr userDrawn="1"/>
        </p:nvSpPr>
        <p:spPr>
          <a:xfrm>
            <a:off x="0" y="6300351"/>
            <a:ext cx="12197818" cy="55764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6366" y="6381454"/>
            <a:ext cx="1107397" cy="411480"/>
          </a:xfrm>
          <a:prstGeom prst="rect">
            <a:avLst/>
          </a:prstGeom>
        </p:spPr>
      </p:pic>
      <p:sp>
        <p:nvSpPr>
          <p:cNvPr id="27" name="Text Placeholder 29"/>
          <p:cNvSpPr>
            <a:spLocks noGrp="1"/>
          </p:cNvSpPr>
          <p:nvPr>
            <p:ph type="body" sz="quarter" idx="11" hasCustomPrompt="1"/>
          </p:nvPr>
        </p:nvSpPr>
        <p:spPr>
          <a:xfrm>
            <a:off x="500470" y="1435100"/>
            <a:ext cx="11183530" cy="4756149"/>
          </a:xfrm>
        </p:spPr>
        <p:txBody>
          <a:bodyPr lIns="0" rIns="0"/>
          <a:lstStyle>
            <a:lvl1pPr marL="0" indent="0">
              <a:lnSpc>
                <a:spcPct val="100000"/>
              </a:lnSpc>
              <a:spcBef>
                <a:spcPts val="0"/>
              </a:spcBef>
              <a:spcAft>
                <a:spcPts val="600"/>
              </a:spcAft>
              <a:buClr>
                <a:srgbClr val="F26A3B"/>
              </a:buClr>
              <a:buFont typeface="Wingdings 3" panose="05040102010807070707" pitchFamily="18" charset="2"/>
              <a:buNone/>
              <a:defRPr b="1" spc="100" baseline="0">
                <a:solidFill>
                  <a:schemeClr val="accent6"/>
                </a:solidFill>
                <a:latin typeface="+mn-lt"/>
                <a:cs typeface="Arial" panose="020B0604020202020204" pitchFamily="34" charset="0"/>
              </a:defRPr>
            </a:lvl1pPr>
            <a:lvl2pPr marL="804863" indent="-342900">
              <a:lnSpc>
                <a:spcPct val="100000"/>
              </a:lnSpc>
              <a:spcBef>
                <a:spcPts val="0"/>
              </a:spcBef>
              <a:spcAft>
                <a:spcPts val="600"/>
              </a:spcAft>
              <a:buClr>
                <a:schemeClr val="accent1"/>
              </a:buClr>
              <a:buFont typeface="Wingdings 3" panose="05040102010807070707" pitchFamily="18" charset="2"/>
              <a:buChar char="u"/>
              <a:defRPr sz="2000" spc="100" baseline="0">
                <a:solidFill>
                  <a:schemeClr val="accent3"/>
                </a:solidFill>
              </a:defRPr>
            </a:lvl2pPr>
            <a:lvl3pPr marL="1255713" indent="-342900">
              <a:lnSpc>
                <a:spcPct val="100000"/>
              </a:lnSpc>
              <a:spcBef>
                <a:spcPts val="0"/>
              </a:spcBef>
              <a:spcAft>
                <a:spcPts val="600"/>
              </a:spcAft>
              <a:buClr>
                <a:srgbClr val="F26A3B"/>
              </a:buClr>
              <a:buSzPct val="100000"/>
              <a:buFontTx/>
              <a:buBlip>
                <a:blip r:embed="rId3"/>
              </a:buBlip>
              <a:defRPr lang="en-US" sz="2000" kern="1200" spc="100" baseline="0" dirty="0">
                <a:solidFill>
                  <a:schemeClr val="accent3"/>
                </a:solidFill>
                <a:latin typeface="+mn-lt"/>
                <a:ea typeface="+mn-ea"/>
                <a:cs typeface="+mn-cs"/>
              </a:defRPr>
            </a:lvl3pPr>
            <a:lvl4pPr marL="1657350" indent="-285750">
              <a:buClr>
                <a:srgbClr val="F26A3B"/>
              </a:buClr>
              <a:buFont typeface="Wingdings 3" panose="05040102010807070707" pitchFamily="18" charset="2"/>
              <a:buChar char="u"/>
              <a:defRPr/>
            </a:lvl4pPr>
            <a:lvl5pPr marL="2114550" indent="-285750">
              <a:buClr>
                <a:srgbClr val="F26A3B"/>
              </a:buClr>
              <a:buFont typeface="Wingdings 3" panose="05040102010807070707" pitchFamily="18" charset="2"/>
              <a:buChar char="u"/>
              <a:defRPr/>
            </a:lvl5pPr>
          </a:lstStyle>
          <a:p>
            <a:pPr lvl="0"/>
            <a:r>
              <a:rPr lang="en-US"/>
              <a:t>- Click to enter text. </a:t>
            </a:r>
            <a:br>
              <a:rPr lang="en-US"/>
            </a:br>
            <a:r>
              <a:rPr lang="en-US"/>
              <a:t>- Start with Orange Header. </a:t>
            </a:r>
            <a:br>
              <a:rPr lang="en-US"/>
            </a:br>
            <a:r>
              <a:rPr lang="en-US"/>
              <a:t>- Hit Enter. </a:t>
            </a:r>
            <a:br>
              <a:rPr lang="en-US"/>
            </a:br>
            <a:r>
              <a:rPr lang="en-US"/>
              <a:t>- “Increase List Level” to switch to bullet points. </a:t>
            </a:r>
            <a:br>
              <a:rPr lang="en-US"/>
            </a:br>
            <a:r>
              <a:rPr lang="en-US"/>
              <a:t>- “Increase List Level” again to change bullet point style.</a:t>
            </a:r>
          </a:p>
          <a:p>
            <a:pPr lvl="1"/>
            <a:r>
              <a:rPr lang="en-US"/>
              <a:t>Increase List Level to switch to bullet points.</a:t>
            </a:r>
          </a:p>
          <a:p>
            <a:pPr lvl="2"/>
            <a:r>
              <a:rPr lang="en-US"/>
              <a:t>Increase List Level again to change bullet point style.</a:t>
            </a:r>
          </a:p>
        </p:txBody>
      </p:sp>
      <p:sp>
        <p:nvSpPr>
          <p:cNvPr id="28" name="Text Placeholder 26"/>
          <p:cNvSpPr>
            <a:spLocks noGrp="1"/>
          </p:cNvSpPr>
          <p:nvPr>
            <p:ph type="body" sz="quarter" idx="10" hasCustomPrompt="1"/>
          </p:nvPr>
        </p:nvSpPr>
        <p:spPr>
          <a:xfrm>
            <a:off x="500470" y="351756"/>
            <a:ext cx="8110430" cy="455960"/>
          </a:xfrm>
        </p:spPr>
        <p:txBody>
          <a:bodyPr lIns="0" rIns="0">
            <a:noAutofit/>
          </a:bodyPr>
          <a:lstStyle>
            <a:lvl1pPr marL="0" indent="0" algn="l">
              <a:buNone/>
              <a:defRPr sz="3200" b="1" spc="150" baseline="0">
                <a:solidFill>
                  <a:srgbClr val="225E77"/>
                </a:solidFill>
                <a:latin typeface="Arial" panose="020B0604020202020204" pitchFamily="34" charset="0"/>
                <a:ea typeface="Tahoma" panose="020B0604030504040204" pitchFamily="34" charset="0"/>
                <a:cs typeface="Arial" panose="020B0604020202020204" pitchFamily="34" charset="0"/>
              </a:defRPr>
            </a:lvl1pPr>
            <a:lvl2pPr>
              <a:defRPr sz="3200" b="1">
                <a:solidFill>
                  <a:srgbClr val="225E77"/>
                </a:solidFill>
                <a:latin typeface="Myriad Pro" panose="020B0503030403020204" pitchFamily="34" charset="0"/>
              </a:defRPr>
            </a:lvl2pPr>
            <a:lvl3pPr>
              <a:defRPr sz="3200" b="1">
                <a:solidFill>
                  <a:srgbClr val="225E77"/>
                </a:solidFill>
                <a:latin typeface="Myriad Pro" panose="020B0503030403020204" pitchFamily="34" charset="0"/>
              </a:defRPr>
            </a:lvl3pPr>
            <a:lvl4pPr>
              <a:defRPr sz="3200" b="1">
                <a:solidFill>
                  <a:srgbClr val="225E77"/>
                </a:solidFill>
                <a:latin typeface="Myriad Pro" panose="020B0503030403020204" pitchFamily="34" charset="0"/>
              </a:defRPr>
            </a:lvl4pPr>
            <a:lvl5pPr>
              <a:defRPr sz="3200" b="1">
                <a:solidFill>
                  <a:srgbClr val="225E77"/>
                </a:solidFill>
                <a:latin typeface="Myriad Pro" panose="020B0503030403020204" pitchFamily="34" charset="0"/>
              </a:defRPr>
            </a:lvl5pPr>
          </a:lstStyle>
          <a:p>
            <a:pPr lvl="0"/>
            <a:r>
              <a:rPr lang="en-US"/>
              <a:t>Title</a:t>
            </a:r>
          </a:p>
        </p:txBody>
      </p:sp>
      <p:sp>
        <p:nvSpPr>
          <p:cNvPr id="32" name="TextBox 31">
            <a:extLst>
              <a:ext uri="{FF2B5EF4-FFF2-40B4-BE49-F238E27FC236}">
                <a16:creationId xmlns:a16="http://schemas.microsoft.com/office/drawing/2014/main" id="{C0BC3628-3281-4584-A80F-97F531BE4E4E}"/>
              </a:ext>
            </a:extLst>
          </p:cNvPr>
          <p:cNvSpPr txBox="1"/>
          <p:nvPr userDrawn="1"/>
        </p:nvSpPr>
        <p:spPr>
          <a:xfrm>
            <a:off x="8200354" y="6671652"/>
            <a:ext cx="3483646" cy="189283"/>
          </a:xfrm>
          <a:prstGeom prst="rect">
            <a:avLst/>
          </a:prstGeom>
        </p:spPr>
        <p:txBody>
          <a:bodyPr vert="horz" lIns="0" tIns="0" rIns="0" bIns="0" rtlCol="0" anchor="b">
            <a:noAutofit/>
          </a:bodyPr>
          <a:lstStyle>
            <a:lvl1pPr lvl="0" indent="0" algn="r">
              <a:lnSpc>
                <a:spcPct val="90000"/>
              </a:lnSpc>
              <a:spcBef>
                <a:spcPts val="1000"/>
              </a:spcBef>
              <a:buFont typeface="Arial" panose="020B0604020202020204" pitchFamily="34" charset="0"/>
              <a:buNone/>
              <a:defRPr sz="700" spc="100" baseline="0">
                <a:solidFill>
                  <a:schemeClr val="accent4"/>
                </a:solidFill>
                <a:latin typeface="Arial" panose="020B0604020202020204" pitchFamily="34" charset="0"/>
                <a:cs typeface="Arial" panose="020B0604020202020204" pitchFamily="34"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r>
              <a:rPr lang="en-US" noProof="0"/>
              <a:t>Security Risk Advisors, Inc. Proprietary and Client Confidential</a:t>
            </a:r>
          </a:p>
        </p:txBody>
      </p:sp>
      <p:sp>
        <p:nvSpPr>
          <p:cNvPr id="2" name="Date Placeholder 1">
            <a:extLst>
              <a:ext uri="{FF2B5EF4-FFF2-40B4-BE49-F238E27FC236}">
                <a16:creationId xmlns:a16="http://schemas.microsoft.com/office/drawing/2014/main" id="{BDE2746D-6A17-4842-B8A8-90F2BD9BCFE0}"/>
              </a:ext>
            </a:extLst>
          </p:cNvPr>
          <p:cNvSpPr>
            <a:spLocks noGrp="1"/>
          </p:cNvSpPr>
          <p:nvPr>
            <p:ph type="dt" sz="half" idx="12"/>
          </p:nvPr>
        </p:nvSpPr>
        <p:spPr/>
        <p:txBody>
          <a:bodyPr/>
          <a:lstStyle/>
          <a:p>
            <a:endParaRPr lang="en-US"/>
          </a:p>
        </p:txBody>
      </p:sp>
      <p:sp>
        <p:nvSpPr>
          <p:cNvPr id="3" name="Footer Placeholder 2">
            <a:extLst>
              <a:ext uri="{FF2B5EF4-FFF2-40B4-BE49-F238E27FC236}">
                <a16:creationId xmlns:a16="http://schemas.microsoft.com/office/drawing/2014/main" id="{1675F815-A2C6-43FE-9806-24011870B6D9}"/>
              </a:ext>
            </a:extLst>
          </p:cNvPr>
          <p:cNvSpPr>
            <a:spLocks noGrp="1"/>
          </p:cNvSpPr>
          <p:nvPr>
            <p:ph type="ftr" sz="quarter" idx="13"/>
          </p:nvPr>
        </p:nvSpPr>
        <p:spPr/>
        <p:txBody>
          <a:bodyPr/>
          <a:lstStyle/>
          <a:p>
            <a:endParaRPr lang="en-US"/>
          </a:p>
        </p:txBody>
      </p:sp>
      <p:sp>
        <p:nvSpPr>
          <p:cNvPr id="4" name="Slide Number Placeholder 3">
            <a:extLst>
              <a:ext uri="{FF2B5EF4-FFF2-40B4-BE49-F238E27FC236}">
                <a16:creationId xmlns:a16="http://schemas.microsoft.com/office/drawing/2014/main" id="{CB9540F6-638B-4641-BEEF-C4BCC6BAB46F}"/>
              </a:ext>
            </a:extLst>
          </p:cNvPr>
          <p:cNvSpPr>
            <a:spLocks noGrp="1"/>
          </p:cNvSpPr>
          <p:nvPr>
            <p:ph type="sldNum" sz="quarter" idx="14"/>
          </p:nvPr>
        </p:nvSpPr>
        <p:spPr/>
        <p:txBody>
          <a:bodyPr/>
          <a:lstStyle/>
          <a:p>
            <a:fld id="{A64ED412-6F1B-42DC-AD69-7EDED98A239F}" type="slidenum">
              <a:rPr lang="en-US" smtClean="0"/>
              <a:t>‹#›</a:t>
            </a:fld>
            <a:endParaRPr lang="en-US"/>
          </a:p>
        </p:txBody>
      </p:sp>
    </p:spTree>
    <p:extLst>
      <p:ext uri="{BB962C8B-B14F-4D97-AF65-F5344CB8AC3E}">
        <p14:creationId xmlns:p14="http://schemas.microsoft.com/office/powerpoint/2010/main" val="398762605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96A0C2A-F700-C74A-8EAA-7DBE4ACF6D2D}" type="datetime1">
              <a:rPr lang="en-US" smtClean="0"/>
              <a:t>12/4/2025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1D78720-7C3A-E44D-854A-D1390C00B4E6}" type="slidenum">
              <a:rPr lang="en-US" smtClean="0"/>
              <a:t>‹#›</a:t>
            </a:fld>
            <a:endParaRPr lang="en-US" dirty="0"/>
          </a:p>
        </p:txBody>
      </p:sp>
    </p:spTree>
    <p:extLst>
      <p:ext uri="{BB962C8B-B14F-4D97-AF65-F5344CB8AC3E}">
        <p14:creationId xmlns:p14="http://schemas.microsoft.com/office/powerpoint/2010/main" val="101459871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914400" y="2057400"/>
            <a:ext cx="10363200" cy="1143000"/>
          </a:xfrm>
        </p:spPr>
        <p:txBody>
          <a:bodyPr/>
          <a:lstStyle>
            <a:lvl1pPr>
              <a:defRPr/>
            </a:lvl1pPr>
          </a:lstStyle>
          <a:p>
            <a:pPr lvl="0"/>
            <a:r>
              <a:rPr lang="en-US" altLang="en-US" noProof="0"/>
              <a:t>Click to edit Master title style</a:t>
            </a:r>
          </a:p>
        </p:txBody>
      </p:sp>
      <p:sp>
        <p:nvSpPr>
          <p:cNvPr id="3075" name="Rectangle 3"/>
          <p:cNvSpPr>
            <a:spLocks noGrp="1" noChangeArrowheads="1"/>
          </p:cNvSpPr>
          <p:nvPr>
            <p:ph type="subTitle" idx="1"/>
          </p:nvPr>
        </p:nvSpPr>
        <p:spPr>
          <a:xfrm>
            <a:off x="914400" y="3505200"/>
            <a:ext cx="10363200" cy="1752600"/>
          </a:xfrm>
        </p:spPr>
        <p:txBody>
          <a:bodyPr/>
          <a:lstStyle>
            <a:lvl1pPr marL="0" indent="0" algn="ctr">
              <a:buFont typeface="Wingdings" panose="05000000000000000000" pitchFamily="2" charset="2"/>
              <a:buNone/>
              <a:defRPr/>
            </a:lvl1pPr>
          </a:lstStyle>
          <a:p>
            <a:pPr lvl="0"/>
            <a:r>
              <a:rPr lang="en-US" altLang="en-US" noProof="0"/>
              <a:t>Click to edit Master subtitle style</a:t>
            </a:r>
          </a:p>
        </p:txBody>
      </p:sp>
      <p:pic>
        <p:nvPicPr>
          <p:cNvPr id="3079" name="Picture 7" descr="footerdark"/>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6276976"/>
            <a:ext cx="12192000" cy="581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927957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260555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F0D1D-C3BB-B98C-72E5-3C8AB385D0E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BE8DAA6-BE77-A079-6109-90037F45CD9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6468372-D896-2B34-BDA8-4976392632F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A5CBD0E-476F-ABE8-2F62-6B90A0375D39}"/>
              </a:ext>
            </a:extLst>
          </p:cNvPr>
          <p:cNvSpPr>
            <a:spLocks noGrp="1"/>
          </p:cNvSpPr>
          <p:nvPr>
            <p:ph type="dt" sz="half" idx="10"/>
          </p:nvPr>
        </p:nvSpPr>
        <p:spPr/>
        <p:txBody>
          <a:bodyPr/>
          <a:lstStyle/>
          <a:p>
            <a:fld id="{E70F03EF-1B26-4CB5-9825-8CC099987A64}" type="datetimeFigureOut">
              <a:rPr lang="en-US" smtClean="0"/>
              <a:t>12/4/2025</a:t>
            </a:fld>
            <a:endParaRPr lang="en-US"/>
          </a:p>
        </p:txBody>
      </p:sp>
      <p:sp>
        <p:nvSpPr>
          <p:cNvPr id="6" name="Footer Placeholder 5">
            <a:extLst>
              <a:ext uri="{FF2B5EF4-FFF2-40B4-BE49-F238E27FC236}">
                <a16:creationId xmlns:a16="http://schemas.microsoft.com/office/drawing/2014/main" id="{11824733-D561-AE2A-5688-C4D748CC18B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B731CA6-0777-5D59-61C0-E09E0411D6FE}"/>
              </a:ext>
            </a:extLst>
          </p:cNvPr>
          <p:cNvSpPr>
            <a:spLocks noGrp="1"/>
          </p:cNvSpPr>
          <p:nvPr>
            <p:ph type="sldNum" sz="quarter" idx="12"/>
          </p:nvPr>
        </p:nvSpPr>
        <p:spPr/>
        <p:txBody>
          <a:bodyPr/>
          <a:lstStyle/>
          <a:p>
            <a:fld id="{57F41D20-B101-41FF-95D5-3400EA16B204}" type="slidenum">
              <a:rPr lang="en-US" smtClean="0"/>
              <a:t>‹#›</a:t>
            </a:fld>
            <a:endParaRPr lang="en-US"/>
          </a:p>
        </p:txBody>
      </p:sp>
    </p:spTree>
    <p:extLst>
      <p:ext uri="{BB962C8B-B14F-4D97-AF65-F5344CB8AC3E}">
        <p14:creationId xmlns:p14="http://schemas.microsoft.com/office/powerpoint/2010/main" val="30784755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Tree>
    <p:extLst>
      <p:ext uri="{BB962C8B-B14F-4D97-AF65-F5344CB8AC3E}">
        <p14:creationId xmlns:p14="http://schemas.microsoft.com/office/powerpoint/2010/main" val="21359771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5116199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9870325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33254423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028151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261461666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289435682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2259818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0729556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COVER_WHIT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E467F9A-B96D-51F9-7E2B-266CB88E8499}"/>
              </a:ext>
            </a:extLst>
          </p:cNvPr>
          <p:cNvSpPr/>
          <p:nvPr userDrawn="1"/>
        </p:nvSpPr>
        <p:spPr>
          <a:xfrm flipV="1">
            <a:off x="0" y="5110480"/>
            <a:ext cx="12192000" cy="1747520"/>
          </a:xfrm>
          <a:prstGeom prst="rect">
            <a:avLst/>
          </a:prstGeom>
          <a:solidFill>
            <a:srgbClr val="0C30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0CCDCA0-B4A7-6DD0-4B72-675C35EC6ADA}"/>
              </a:ext>
            </a:extLst>
          </p:cNvPr>
          <p:cNvSpPr>
            <a:spLocks noGrp="1"/>
          </p:cNvSpPr>
          <p:nvPr>
            <p:ph type="ctrTitle"/>
          </p:nvPr>
        </p:nvSpPr>
        <p:spPr>
          <a:xfrm>
            <a:off x="879231" y="1122363"/>
            <a:ext cx="9788769" cy="2387600"/>
          </a:xfrm>
          <a:prstGeom prst="rect">
            <a:avLst/>
          </a:prstGeom>
        </p:spPr>
        <p:txBody>
          <a:bodyPr lIns="0" anchor="b">
            <a:noAutofit/>
          </a:bodyPr>
          <a:lstStyle>
            <a:lvl1pPr algn="l">
              <a:defRPr sz="4400" b="1">
                <a:solidFill>
                  <a:schemeClr val="accent2"/>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6A9B23DF-C0B7-2ABC-8278-3FB86AE92E8F}"/>
              </a:ext>
            </a:extLst>
          </p:cNvPr>
          <p:cNvSpPr>
            <a:spLocks noGrp="1"/>
          </p:cNvSpPr>
          <p:nvPr>
            <p:ph type="subTitle" idx="1"/>
          </p:nvPr>
        </p:nvSpPr>
        <p:spPr>
          <a:xfrm>
            <a:off x="879231" y="3602038"/>
            <a:ext cx="9800492" cy="1655762"/>
          </a:xfrm>
          <a:prstGeom prst="rect">
            <a:avLst/>
          </a:prstGeom>
        </p:spPr>
        <p:txBody>
          <a:bodyPr lIns="0">
            <a:noAutofit/>
          </a:bodyPr>
          <a:lstStyle>
            <a:lvl1pPr marL="0" indent="0" algn="l">
              <a:buNone/>
              <a:defRPr sz="30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Footer Placeholder 4">
            <a:extLst>
              <a:ext uri="{FF2B5EF4-FFF2-40B4-BE49-F238E27FC236}">
                <a16:creationId xmlns:a16="http://schemas.microsoft.com/office/drawing/2014/main" id="{9B79FA18-2439-50C2-24A2-2E941FE1FB6D}"/>
              </a:ext>
            </a:extLst>
          </p:cNvPr>
          <p:cNvSpPr>
            <a:spLocks noGrp="1"/>
          </p:cNvSpPr>
          <p:nvPr>
            <p:ph type="ftr" sz="quarter" idx="11"/>
          </p:nvPr>
        </p:nvSpPr>
        <p:spPr>
          <a:xfrm>
            <a:off x="879231" y="5360786"/>
            <a:ext cx="6258560" cy="1246909"/>
          </a:xfrm>
          <a:prstGeom prst="rect">
            <a:avLst/>
          </a:prstGeom>
        </p:spPr>
        <p:txBody>
          <a:bodyPr lIns="0" anchor="ctr">
            <a:noAutofit/>
          </a:bodyPr>
          <a:lstStyle>
            <a:lvl1pPr>
              <a:defRPr sz="1400">
                <a:solidFill>
                  <a:schemeClr val="bg1"/>
                </a:solidFill>
              </a:defRPr>
            </a:lvl1pPr>
          </a:lstStyle>
          <a:p>
            <a:r>
              <a:rPr lang="en-US" dirty="0"/>
              <a:t>INSERT DATE</a:t>
            </a:r>
          </a:p>
        </p:txBody>
      </p:sp>
      <p:cxnSp>
        <p:nvCxnSpPr>
          <p:cNvPr id="8" name="Straight Connector 7">
            <a:extLst>
              <a:ext uri="{FF2B5EF4-FFF2-40B4-BE49-F238E27FC236}">
                <a16:creationId xmlns:a16="http://schemas.microsoft.com/office/drawing/2014/main" id="{EAA54886-A001-E788-A998-C284F5DD5DCA}"/>
              </a:ext>
            </a:extLst>
          </p:cNvPr>
          <p:cNvCxnSpPr>
            <a:cxnSpLocks/>
          </p:cNvCxnSpPr>
          <p:nvPr userDrawn="1"/>
        </p:nvCxnSpPr>
        <p:spPr>
          <a:xfrm>
            <a:off x="861035" y="750894"/>
            <a:ext cx="964367" cy="0"/>
          </a:xfrm>
          <a:prstGeom prst="line">
            <a:avLst/>
          </a:prstGeom>
          <a:ln w="127000">
            <a:solidFill>
              <a:schemeClr val="accent4"/>
            </a:solidFill>
          </a:ln>
        </p:spPr>
        <p:style>
          <a:lnRef idx="2">
            <a:schemeClr val="accent1"/>
          </a:lnRef>
          <a:fillRef idx="0">
            <a:schemeClr val="accent1"/>
          </a:fillRef>
          <a:effectRef idx="1">
            <a:schemeClr val="accent1"/>
          </a:effectRef>
          <a:fontRef idx="minor">
            <a:schemeClr val="tx1"/>
          </a:fontRef>
        </p:style>
      </p:cxnSp>
      <p:sp>
        <p:nvSpPr>
          <p:cNvPr id="9" name="Rectangle 8">
            <a:extLst>
              <a:ext uri="{FF2B5EF4-FFF2-40B4-BE49-F238E27FC236}">
                <a16:creationId xmlns:a16="http://schemas.microsoft.com/office/drawing/2014/main" id="{C4E2C2AF-B580-263B-20BB-E64C3DC8CEE0}"/>
              </a:ext>
            </a:extLst>
          </p:cNvPr>
          <p:cNvSpPr/>
          <p:nvPr userDrawn="1"/>
        </p:nvSpPr>
        <p:spPr>
          <a:xfrm>
            <a:off x="7528560" y="5113259"/>
            <a:ext cx="4663440" cy="1744741"/>
          </a:xfrm>
          <a:prstGeom prst="rect">
            <a:avLst/>
          </a:prstGeom>
          <a:solidFill>
            <a:srgbClr val="FFD2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75EA2B68-F8D8-78E6-0927-19F3BDD767D0}"/>
              </a:ext>
            </a:extLst>
          </p:cNvPr>
          <p:cNvPicPr>
            <a:picLocks noChangeAspect="1"/>
          </p:cNvPicPr>
          <p:nvPr userDrawn="1"/>
        </p:nvPicPr>
        <p:blipFill>
          <a:blip r:embed="rId2"/>
          <a:srcRect/>
          <a:stretch/>
        </p:blipFill>
        <p:spPr>
          <a:xfrm>
            <a:off x="7904480" y="5497887"/>
            <a:ext cx="3881120" cy="1002622"/>
          </a:xfrm>
          <a:prstGeom prst="rect">
            <a:avLst/>
          </a:prstGeom>
        </p:spPr>
      </p:pic>
    </p:spTree>
    <p:extLst>
      <p:ext uri="{BB962C8B-B14F-4D97-AF65-F5344CB8AC3E}">
        <p14:creationId xmlns:p14="http://schemas.microsoft.com/office/powerpoint/2010/main" val="2863980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26F1E8-C0CC-8148-8D06-3940DBB20B0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0B500E5-2027-B918-FC71-A053853D4C7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03EF34-4571-70EA-4221-E6068A1FBC7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9761EC-A72A-529E-D57C-76BFA14FC22C}"/>
              </a:ext>
            </a:extLst>
          </p:cNvPr>
          <p:cNvSpPr>
            <a:spLocks noGrp="1"/>
          </p:cNvSpPr>
          <p:nvPr>
            <p:ph type="dt" sz="half" idx="10"/>
          </p:nvPr>
        </p:nvSpPr>
        <p:spPr/>
        <p:txBody>
          <a:bodyPr/>
          <a:lstStyle/>
          <a:p>
            <a:fld id="{E70F03EF-1B26-4CB5-9825-8CC099987A64}" type="datetimeFigureOut">
              <a:rPr lang="en-US" smtClean="0"/>
              <a:t>12/4/2025</a:t>
            </a:fld>
            <a:endParaRPr lang="en-US"/>
          </a:p>
        </p:txBody>
      </p:sp>
      <p:sp>
        <p:nvSpPr>
          <p:cNvPr id="6" name="Footer Placeholder 5">
            <a:extLst>
              <a:ext uri="{FF2B5EF4-FFF2-40B4-BE49-F238E27FC236}">
                <a16:creationId xmlns:a16="http://schemas.microsoft.com/office/drawing/2014/main" id="{EFFD55C1-ED48-EF4D-B048-18D0F40508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CA11EA-553B-32C7-85AC-38AAE47322F3}"/>
              </a:ext>
            </a:extLst>
          </p:cNvPr>
          <p:cNvSpPr>
            <a:spLocks noGrp="1"/>
          </p:cNvSpPr>
          <p:nvPr>
            <p:ph type="sldNum" sz="quarter" idx="12"/>
          </p:nvPr>
        </p:nvSpPr>
        <p:spPr/>
        <p:txBody>
          <a:bodyPr/>
          <a:lstStyle/>
          <a:p>
            <a:fld id="{57F41D20-B101-41FF-95D5-3400EA16B204}" type="slidenum">
              <a:rPr lang="en-US" smtClean="0"/>
              <a:t>‹#›</a:t>
            </a:fld>
            <a:endParaRPr lang="en-US"/>
          </a:p>
        </p:txBody>
      </p:sp>
    </p:spTree>
    <p:extLst>
      <p:ext uri="{BB962C8B-B14F-4D97-AF65-F5344CB8AC3E}">
        <p14:creationId xmlns:p14="http://schemas.microsoft.com/office/powerpoint/2010/main" val="25605329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COVER_REVERS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2A654E3-0593-D088-3B0B-E514F125E562}"/>
              </a:ext>
            </a:extLst>
          </p:cNvPr>
          <p:cNvSpPr/>
          <p:nvPr userDrawn="1"/>
        </p:nvSpPr>
        <p:spPr>
          <a:xfrm flipV="1">
            <a:off x="0" y="5110480"/>
            <a:ext cx="12192000" cy="174752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7E467F9A-B96D-51F9-7E2B-266CB88E8499}"/>
              </a:ext>
            </a:extLst>
          </p:cNvPr>
          <p:cNvSpPr/>
          <p:nvPr userDrawn="1"/>
        </p:nvSpPr>
        <p:spPr>
          <a:xfrm>
            <a:off x="0" y="0"/>
            <a:ext cx="12192000" cy="5110480"/>
          </a:xfrm>
          <a:prstGeom prst="rect">
            <a:avLst/>
          </a:prstGeom>
          <a:solidFill>
            <a:srgbClr val="0C30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0CCDCA0-B4A7-6DD0-4B72-675C35EC6ADA}"/>
              </a:ext>
            </a:extLst>
          </p:cNvPr>
          <p:cNvSpPr>
            <a:spLocks noGrp="1"/>
          </p:cNvSpPr>
          <p:nvPr>
            <p:ph type="ctrTitle"/>
          </p:nvPr>
        </p:nvSpPr>
        <p:spPr>
          <a:xfrm>
            <a:off x="879231" y="1122363"/>
            <a:ext cx="9788769" cy="2387600"/>
          </a:xfrm>
          <a:prstGeom prst="rect">
            <a:avLst/>
          </a:prstGeom>
        </p:spPr>
        <p:txBody>
          <a:bodyPr lIns="0" anchor="b">
            <a:noAutofit/>
          </a:bodyPr>
          <a:lstStyle>
            <a:lvl1pPr algn="l">
              <a:defRPr sz="4400" b="1">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6A9B23DF-C0B7-2ABC-8278-3FB86AE92E8F}"/>
              </a:ext>
            </a:extLst>
          </p:cNvPr>
          <p:cNvSpPr>
            <a:spLocks noGrp="1"/>
          </p:cNvSpPr>
          <p:nvPr>
            <p:ph type="subTitle" idx="1"/>
          </p:nvPr>
        </p:nvSpPr>
        <p:spPr>
          <a:xfrm>
            <a:off x="879231" y="3602038"/>
            <a:ext cx="9800492" cy="1655762"/>
          </a:xfrm>
          <a:prstGeom prst="rect">
            <a:avLst/>
          </a:prstGeom>
        </p:spPr>
        <p:txBody>
          <a:bodyPr lIns="0">
            <a:noAutofit/>
          </a:bodyPr>
          <a:lstStyle>
            <a:lvl1pPr marL="0" indent="0" algn="l">
              <a:buNone/>
              <a:defRPr sz="3000">
                <a:solidFill>
                  <a:schemeClr val="accent4"/>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cxnSp>
        <p:nvCxnSpPr>
          <p:cNvPr id="8" name="Straight Connector 7">
            <a:extLst>
              <a:ext uri="{FF2B5EF4-FFF2-40B4-BE49-F238E27FC236}">
                <a16:creationId xmlns:a16="http://schemas.microsoft.com/office/drawing/2014/main" id="{EAA54886-A001-E788-A998-C284F5DD5DCA}"/>
              </a:ext>
            </a:extLst>
          </p:cNvPr>
          <p:cNvCxnSpPr>
            <a:cxnSpLocks/>
          </p:cNvCxnSpPr>
          <p:nvPr userDrawn="1"/>
        </p:nvCxnSpPr>
        <p:spPr>
          <a:xfrm>
            <a:off x="861035" y="750894"/>
            <a:ext cx="964367" cy="0"/>
          </a:xfrm>
          <a:prstGeom prst="line">
            <a:avLst/>
          </a:prstGeom>
          <a:ln w="127000">
            <a:solidFill>
              <a:schemeClr val="accent4"/>
            </a:solidFill>
          </a:ln>
        </p:spPr>
        <p:style>
          <a:lnRef idx="2">
            <a:schemeClr val="accent1"/>
          </a:lnRef>
          <a:fillRef idx="0">
            <a:schemeClr val="accent1"/>
          </a:fillRef>
          <a:effectRef idx="1">
            <a:schemeClr val="accent1"/>
          </a:effectRef>
          <a:fontRef idx="minor">
            <a:schemeClr val="tx1"/>
          </a:fontRef>
        </p:style>
      </p:cxnSp>
      <p:sp>
        <p:nvSpPr>
          <p:cNvPr id="9" name="Rectangle 8">
            <a:extLst>
              <a:ext uri="{FF2B5EF4-FFF2-40B4-BE49-F238E27FC236}">
                <a16:creationId xmlns:a16="http://schemas.microsoft.com/office/drawing/2014/main" id="{C4E2C2AF-B580-263B-20BB-E64C3DC8CEE0}"/>
              </a:ext>
            </a:extLst>
          </p:cNvPr>
          <p:cNvSpPr/>
          <p:nvPr userDrawn="1"/>
        </p:nvSpPr>
        <p:spPr>
          <a:xfrm>
            <a:off x="7528560" y="5113259"/>
            <a:ext cx="4663440" cy="1744741"/>
          </a:xfrm>
          <a:prstGeom prst="rect">
            <a:avLst/>
          </a:prstGeom>
          <a:solidFill>
            <a:srgbClr val="FFD2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75EA2B68-F8D8-78E6-0927-19F3BDD767D0}"/>
              </a:ext>
            </a:extLst>
          </p:cNvPr>
          <p:cNvPicPr>
            <a:picLocks noChangeAspect="1"/>
          </p:cNvPicPr>
          <p:nvPr userDrawn="1"/>
        </p:nvPicPr>
        <p:blipFill>
          <a:blip r:embed="rId2"/>
          <a:srcRect/>
          <a:stretch/>
        </p:blipFill>
        <p:spPr>
          <a:xfrm>
            <a:off x="7904480" y="5497887"/>
            <a:ext cx="3881120" cy="1002622"/>
          </a:xfrm>
          <a:prstGeom prst="rect">
            <a:avLst/>
          </a:prstGeom>
        </p:spPr>
      </p:pic>
      <p:sp>
        <p:nvSpPr>
          <p:cNvPr id="11" name="Footer Placeholder 4">
            <a:extLst>
              <a:ext uri="{FF2B5EF4-FFF2-40B4-BE49-F238E27FC236}">
                <a16:creationId xmlns:a16="http://schemas.microsoft.com/office/drawing/2014/main" id="{DC39E079-914C-C5BF-20B7-EA40DC582B02}"/>
              </a:ext>
            </a:extLst>
          </p:cNvPr>
          <p:cNvSpPr txBox="1">
            <a:spLocks/>
          </p:cNvSpPr>
          <p:nvPr userDrawn="1"/>
        </p:nvSpPr>
        <p:spPr>
          <a:xfrm>
            <a:off x="838200" y="5360786"/>
            <a:ext cx="6258560" cy="1246909"/>
          </a:xfrm>
          <a:prstGeom prst="rect">
            <a:avLst/>
          </a:prstGeom>
        </p:spPr>
        <p:txBody>
          <a:bodyPr lIns="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INSERT DATE</a:t>
            </a:r>
          </a:p>
        </p:txBody>
      </p:sp>
      <p:sp>
        <p:nvSpPr>
          <p:cNvPr id="14" name="Footer Placeholder 4">
            <a:extLst>
              <a:ext uri="{FF2B5EF4-FFF2-40B4-BE49-F238E27FC236}">
                <a16:creationId xmlns:a16="http://schemas.microsoft.com/office/drawing/2014/main" id="{F498A981-2317-8C8C-C6CA-70CF42A4954C}"/>
              </a:ext>
            </a:extLst>
          </p:cNvPr>
          <p:cNvSpPr>
            <a:spLocks noGrp="1"/>
          </p:cNvSpPr>
          <p:nvPr>
            <p:ph type="ftr" sz="quarter" idx="11"/>
          </p:nvPr>
        </p:nvSpPr>
        <p:spPr>
          <a:xfrm>
            <a:off x="879231" y="5360786"/>
            <a:ext cx="6258560" cy="1246909"/>
          </a:xfrm>
          <a:prstGeom prst="rect">
            <a:avLst/>
          </a:prstGeom>
        </p:spPr>
        <p:txBody>
          <a:bodyPr lIns="0" anchor="ctr">
            <a:noAutofit/>
          </a:bodyPr>
          <a:lstStyle>
            <a:lvl1pPr>
              <a:defRPr sz="1400">
                <a:solidFill>
                  <a:schemeClr val="accent2"/>
                </a:solidFill>
              </a:defRPr>
            </a:lvl1pPr>
          </a:lstStyle>
          <a:p>
            <a:r>
              <a:rPr lang="en-US" dirty="0"/>
              <a:t>INSERT DATE</a:t>
            </a:r>
          </a:p>
        </p:txBody>
      </p:sp>
    </p:spTree>
    <p:extLst>
      <p:ext uri="{BB962C8B-B14F-4D97-AF65-F5344CB8AC3E}">
        <p14:creationId xmlns:p14="http://schemas.microsoft.com/office/powerpoint/2010/main" val="261068247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CHAPTER_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EBCF0F-3D6E-DFAD-BD14-4EF2F2A6329F}"/>
              </a:ext>
            </a:extLst>
          </p:cNvPr>
          <p:cNvSpPr>
            <a:spLocks noGrp="1"/>
          </p:cNvSpPr>
          <p:nvPr>
            <p:ph type="title"/>
          </p:nvPr>
        </p:nvSpPr>
        <p:spPr>
          <a:xfrm>
            <a:off x="264160" y="4399915"/>
            <a:ext cx="11588750" cy="1325563"/>
          </a:xfrm>
          <a:prstGeom prst="rect">
            <a:avLst/>
          </a:prstGeom>
        </p:spPr>
        <p:txBody>
          <a:bodyPr lIns="0" anchor="t">
            <a:noAutofit/>
          </a:bodyPr>
          <a:lstStyle>
            <a:lvl1pPr>
              <a:defRPr sz="3600" b="1">
                <a:solidFill>
                  <a:schemeClr val="accent2"/>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30AC07BD-A238-C919-EE05-03DB3F849065}"/>
              </a:ext>
            </a:extLst>
          </p:cNvPr>
          <p:cNvSpPr>
            <a:spLocks noGrp="1"/>
          </p:cNvSpPr>
          <p:nvPr>
            <p:ph idx="1"/>
          </p:nvPr>
        </p:nvSpPr>
        <p:spPr>
          <a:xfrm>
            <a:off x="274320" y="5097781"/>
            <a:ext cx="11601450" cy="685800"/>
          </a:xfrm>
          <a:prstGeom prst="rect">
            <a:avLst/>
          </a:prstGeom>
        </p:spPr>
        <p:txBody>
          <a:bodyPr lIns="0">
            <a:noAutofit/>
          </a:bodyPr>
          <a:lstStyle>
            <a:lvl1pPr marL="0" indent="0">
              <a:buFontTx/>
              <a:buNone/>
              <a:defRPr>
                <a:solidFill>
                  <a:schemeClr val="accent1"/>
                </a:solidFill>
              </a:defRPr>
            </a:lvl1pPr>
            <a:lvl2pPr marL="457200" indent="0">
              <a:buFontTx/>
              <a:buNone/>
              <a:defRPr>
                <a:solidFill>
                  <a:schemeClr val="accent1"/>
                </a:solidFill>
              </a:defRPr>
            </a:lvl2pPr>
            <a:lvl3pPr marL="914400" indent="0">
              <a:buFontTx/>
              <a:buNone/>
              <a:defRPr>
                <a:solidFill>
                  <a:schemeClr val="accent1"/>
                </a:solidFill>
              </a:defRPr>
            </a:lvl3pPr>
            <a:lvl4pPr marL="1371600" indent="0">
              <a:buFontTx/>
              <a:buNone/>
              <a:defRPr>
                <a:solidFill>
                  <a:schemeClr val="accent1"/>
                </a:solidFill>
              </a:defRPr>
            </a:lvl4pPr>
            <a:lvl5pPr marL="1828800" indent="0">
              <a:buFontTx/>
              <a:buNone/>
              <a:defRPr>
                <a:solidFill>
                  <a:schemeClr val="accent1"/>
                </a:solidFill>
              </a:defRPr>
            </a:lvl5pPr>
          </a:lstStyle>
          <a:p>
            <a:pPr lvl="0"/>
            <a:r>
              <a:rPr lang="en-US"/>
              <a:t>Click to edit Master text styles</a:t>
            </a:r>
          </a:p>
        </p:txBody>
      </p:sp>
      <p:sp>
        <p:nvSpPr>
          <p:cNvPr id="7" name="Rectangle 6">
            <a:extLst>
              <a:ext uri="{FF2B5EF4-FFF2-40B4-BE49-F238E27FC236}">
                <a16:creationId xmlns:a16="http://schemas.microsoft.com/office/drawing/2014/main" id="{E373E315-FCFC-024D-6DC7-21883034AFAC}"/>
              </a:ext>
            </a:extLst>
          </p:cNvPr>
          <p:cNvSpPr/>
          <p:nvPr userDrawn="1"/>
        </p:nvSpPr>
        <p:spPr>
          <a:xfrm>
            <a:off x="11699875" y="6365875"/>
            <a:ext cx="492125" cy="492125"/>
          </a:xfrm>
          <a:prstGeom prst="rect">
            <a:avLst/>
          </a:prstGeom>
          <a:solidFill>
            <a:schemeClr val="accent4"/>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6C10EC15-E4AA-CC4C-7622-26471DBBD202}"/>
              </a:ext>
            </a:extLst>
          </p:cNvPr>
          <p:cNvCxnSpPr>
            <a:cxnSpLocks/>
          </p:cNvCxnSpPr>
          <p:nvPr userDrawn="1"/>
        </p:nvCxnSpPr>
        <p:spPr>
          <a:xfrm>
            <a:off x="299763" y="62610"/>
            <a:ext cx="964367" cy="0"/>
          </a:xfrm>
          <a:prstGeom prst="line">
            <a:avLst/>
          </a:prstGeom>
          <a:ln w="127000">
            <a:solidFill>
              <a:schemeClr val="accent4"/>
            </a:solidFill>
          </a:ln>
        </p:spPr>
        <p:style>
          <a:lnRef idx="2">
            <a:schemeClr val="accent1"/>
          </a:lnRef>
          <a:fillRef idx="0">
            <a:schemeClr val="accent1"/>
          </a:fillRef>
          <a:effectRef idx="1">
            <a:schemeClr val="accent1"/>
          </a:effectRef>
          <a:fontRef idx="minor">
            <a:schemeClr val="tx1"/>
          </a:fontRef>
        </p:style>
      </p:cxnSp>
      <p:sp>
        <p:nvSpPr>
          <p:cNvPr id="11" name="Slide Number Placeholder 5">
            <a:extLst>
              <a:ext uri="{FF2B5EF4-FFF2-40B4-BE49-F238E27FC236}">
                <a16:creationId xmlns:a16="http://schemas.microsoft.com/office/drawing/2014/main" id="{5A6ECAD6-427D-13D8-2676-3BF0D0C27668}"/>
              </a:ext>
            </a:extLst>
          </p:cNvPr>
          <p:cNvSpPr>
            <a:spLocks noGrp="1"/>
          </p:cNvSpPr>
          <p:nvPr>
            <p:ph type="sldNum" sz="quarter" idx="4"/>
          </p:nvPr>
        </p:nvSpPr>
        <p:spPr>
          <a:xfrm>
            <a:off x="11694160" y="6356350"/>
            <a:ext cx="497840" cy="501650"/>
          </a:xfrm>
          <a:prstGeom prst="rect">
            <a:avLst/>
          </a:prstGeom>
        </p:spPr>
        <p:txBody>
          <a:bodyPr anchor="ctr"/>
          <a:lstStyle>
            <a:lvl1pPr algn="ctr">
              <a:defRPr sz="1400"/>
            </a:lvl1pPr>
          </a:lstStyle>
          <a:p>
            <a:fld id="{8CD163E1-72E7-7944-A73E-F4FF5EB080ED}" type="slidenum">
              <a:rPr lang="en-US" smtClean="0"/>
              <a:pPr/>
              <a:t>‹#›</a:t>
            </a:fld>
            <a:endParaRPr lang="en-US" dirty="0"/>
          </a:p>
        </p:txBody>
      </p:sp>
    </p:spTree>
    <p:extLst>
      <p:ext uri="{BB962C8B-B14F-4D97-AF65-F5344CB8AC3E}">
        <p14:creationId xmlns:p14="http://schemas.microsoft.com/office/powerpoint/2010/main" val="46130796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CHAPTER_REVERS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560C201-B434-9B9E-BE6A-2CD5F3980149}"/>
              </a:ext>
            </a:extLst>
          </p:cNvPr>
          <p:cNvSpPr/>
          <p:nvPr userDrawn="1"/>
        </p:nvSpPr>
        <p:spPr>
          <a:xfrm>
            <a:off x="0" y="-1"/>
            <a:ext cx="12192000" cy="6333893"/>
          </a:xfrm>
          <a:prstGeom prst="rect">
            <a:avLst/>
          </a:prstGeom>
          <a:solidFill>
            <a:srgbClr val="0C30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3EBCF0F-3D6E-DFAD-BD14-4EF2F2A6329F}"/>
              </a:ext>
            </a:extLst>
          </p:cNvPr>
          <p:cNvSpPr>
            <a:spLocks noGrp="1"/>
          </p:cNvSpPr>
          <p:nvPr>
            <p:ph type="title"/>
          </p:nvPr>
        </p:nvSpPr>
        <p:spPr>
          <a:xfrm>
            <a:off x="264160" y="4399915"/>
            <a:ext cx="11588750" cy="1325563"/>
          </a:xfrm>
          <a:prstGeom prst="rect">
            <a:avLst/>
          </a:prstGeom>
        </p:spPr>
        <p:txBody>
          <a:bodyPr lIns="0" anchor="t">
            <a:noAutofit/>
          </a:bodyPr>
          <a:lstStyle>
            <a:lvl1pPr>
              <a:defRPr sz="3600" b="1">
                <a:solidFill>
                  <a:schemeClr val="bg1"/>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30AC07BD-A238-C919-EE05-03DB3F849065}"/>
              </a:ext>
            </a:extLst>
          </p:cNvPr>
          <p:cNvSpPr>
            <a:spLocks noGrp="1"/>
          </p:cNvSpPr>
          <p:nvPr>
            <p:ph idx="1"/>
          </p:nvPr>
        </p:nvSpPr>
        <p:spPr>
          <a:xfrm>
            <a:off x="274320" y="5097781"/>
            <a:ext cx="11601450" cy="685800"/>
          </a:xfrm>
          <a:prstGeom prst="rect">
            <a:avLst/>
          </a:prstGeom>
        </p:spPr>
        <p:txBody>
          <a:bodyPr lIns="0">
            <a:noAutofit/>
          </a:bodyPr>
          <a:lstStyle>
            <a:lvl1pPr marL="0" indent="0">
              <a:buFontTx/>
              <a:buNone/>
              <a:defRPr>
                <a:solidFill>
                  <a:schemeClr val="accent4"/>
                </a:solidFill>
              </a:defRPr>
            </a:lvl1pPr>
            <a:lvl2pPr marL="457200" indent="0">
              <a:buFontTx/>
              <a:buNone/>
              <a:defRPr>
                <a:solidFill>
                  <a:schemeClr val="accent4"/>
                </a:solidFill>
              </a:defRPr>
            </a:lvl2pPr>
            <a:lvl3pPr marL="914400" indent="0">
              <a:buFontTx/>
              <a:buNone/>
              <a:defRPr>
                <a:solidFill>
                  <a:schemeClr val="accent4"/>
                </a:solidFill>
              </a:defRPr>
            </a:lvl3pPr>
            <a:lvl4pPr marL="1371600" indent="0">
              <a:buFontTx/>
              <a:buNone/>
              <a:defRPr>
                <a:solidFill>
                  <a:schemeClr val="accent4"/>
                </a:solidFill>
              </a:defRPr>
            </a:lvl4pPr>
            <a:lvl5pPr marL="1828800" indent="0">
              <a:buFontTx/>
              <a:buNone/>
              <a:defRPr>
                <a:solidFill>
                  <a:schemeClr val="accent4"/>
                </a:solidFill>
              </a:defRPr>
            </a:lvl5pPr>
          </a:lstStyle>
          <a:p>
            <a:pPr lvl="0"/>
            <a:r>
              <a:rPr lang="en-US"/>
              <a:t>Click to edit Master text styles</a:t>
            </a:r>
          </a:p>
        </p:txBody>
      </p:sp>
      <p:sp>
        <p:nvSpPr>
          <p:cNvPr id="7" name="Rectangle 6">
            <a:extLst>
              <a:ext uri="{FF2B5EF4-FFF2-40B4-BE49-F238E27FC236}">
                <a16:creationId xmlns:a16="http://schemas.microsoft.com/office/drawing/2014/main" id="{E373E315-FCFC-024D-6DC7-21883034AFAC}"/>
              </a:ext>
            </a:extLst>
          </p:cNvPr>
          <p:cNvSpPr/>
          <p:nvPr userDrawn="1"/>
        </p:nvSpPr>
        <p:spPr>
          <a:xfrm>
            <a:off x="11699875" y="6365875"/>
            <a:ext cx="492125" cy="492125"/>
          </a:xfrm>
          <a:prstGeom prst="rect">
            <a:avLst/>
          </a:prstGeom>
          <a:solidFill>
            <a:schemeClr val="accent4"/>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6C10EC15-E4AA-CC4C-7622-26471DBBD202}"/>
              </a:ext>
            </a:extLst>
          </p:cNvPr>
          <p:cNvCxnSpPr>
            <a:cxnSpLocks/>
          </p:cNvCxnSpPr>
          <p:nvPr userDrawn="1"/>
        </p:nvCxnSpPr>
        <p:spPr>
          <a:xfrm>
            <a:off x="299763" y="62610"/>
            <a:ext cx="964367" cy="0"/>
          </a:xfrm>
          <a:prstGeom prst="line">
            <a:avLst/>
          </a:prstGeom>
          <a:ln w="127000">
            <a:solidFill>
              <a:schemeClr val="accent4"/>
            </a:solidFill>
          </a:ln>
        </p:spPr>
        <p:style>
          <a:lnRef idx="2">
            <a:schemeClr val="accent1"/>
          </a:lnRef>
          <a:fillRef idx="0">
            <a:schemeClr val="accent1"/>
          </a:fillRef>
          <a:effectRef idx="1">
            <a:schemeClr val="accent1"/>
          </a:effectRef>
          <a:fontRef idx="minor">
            <a:schemeClr val="tx1"/>
          </a:fontRef>
        </p:style>
      </p:cxnSp>
      <p:sp>
        <p:nvSpPr>
          <p:cNvPr id="12" name="Slide Number Placeholder 5">
            <a:extLst>
              <a:ext uri="{FF2B5EF4-FFF2-40B4-BE49-F238E27FC236}">
                <a16:creationId xmlns:a16="http://schemas.microsoft.com/office/drawing/2014/main" id="{9ED52F11-3B3D-ED7A-473C-E1D04AE3385D}"/>
              </a:ext>
            </a:extLst>
          </p:cNvPr>
          <p:cNvSpPr>
            <a:spLocks noGrp="1"/>
          </p:cNvSpPr>
          <p:nvPr>
            <p:ph type="sldNum" sz="quarter" idx="4"/>
          </p:nvPr>
        </p:nvSpPr>
        <p:spPr>
          <a:xfrm>
            <a:off x="11694160" y="6356350"/>
            <a:ext cx="497840" cy="501650"/>
          </a:xfrm>
          <a:prstGeom prst="rect">
            <a:avLst/>
          </a:prstGeom>
        </p:spPr>
        <p:txBody>
          <a:bodyPr anchor="ctr"/>
          <a:lstStyle>
            <a:lvl1pPr algn="ctr">
              <a:defRPr sz="1400"/>
            </a:lvl1pPr>
          </a:lstStyle>
          <a:p>
            <a:fld id="{8CD163E1-72E7-7944-A73E-F4FF5EB080ED}" type="slidenum">
              <a:rPr lang="en-US" smtClean="0"/>
              <a:pPr/>
              <a:t>‹#›</a:t>
            </a:fld>
            <a:endParaRPr lang="en-US" dirty="0"/>
          </a:p>
        </p:txBody>
      </p:sp>
    </p:spTree>
    <p:extLst>
      <p:ext uri="{BB962C8B-B14F-4D97-AF65-F5344CB8AC3E}">
        <p14:creationId xmlns:p14="http://schemas.microsoft.com/office/powerpoint/2010/main" val="30180159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EXT_ONLY_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EBCF0F-3D6E-DFAD-BD14-4EF2F2A6329F}"/>
              </a:ext>
            </a:extLst>
          </p:cNvPr>
          <p:cNvSpPr>
            <a:spLocks noGrp="1"/>
          </p:cNvSpPr>
          <p:nvPr>
            <p:ph type="title"/>
          </p:nvPr>
        </p:nvSpPr>
        <p:spPr>
          <a:xfrm>
            <a:off x="264160" y="312235"/>
            <a:ext cx="11588750" cy="791736"/>
          </a:xfrm>
          <a:prstGeom prst="rect">
            <a:avLst/>
          </a:prstGeom>
        </p:spPr>
        <p:txBody>
          <a:bodyPr lIns="0" anchor="t">
            <a:noAutofit/>
          </a:bodyPr>
          <a:lstStyle>
            <a:lvl1pPr>
              <a:defRPr sz="3600" b="1">
                <a:solidFill>
                  <a:schemeClr val="accent2"/>
                </a:solidFill>
              </a:defRPr>
            </a:lvl1pPr>
          </a:lstStyle>
          <a:p>
            <a:r>
              <a:rPr lang="en-US"/>
              <a:t>Click to edit Master title style</a:t>
            </a:r>
            <a:endParaRPr lang="en-US" dirty="0"/>
          </a:p>
        </p:txBody>
      </p:sp>
      <p:cxnSp>
        <p:nvCxnSpPr>
          <p:cNvPr id="9" name="Straight Connector 8">
            <a:extLst>
              <a:ext uri="{FF2B5EF4-FFF2-40B4-BE49-F238E27FC236}">
                <a16:creationId xmlns:a16="http://schemas.microsoft.com/office/drawing/2014/main" id="{6C10EC15-E4AA-CC4C-7622-26471DBBD202}"/>
              </a:ext>
            </a:extLst>
          </p:cNvPr>
          <p:cNvCxnSpPr>
            <a:cxnSpLocks/>
          </p:cNvCxnSpPr>
          <p:nvPr userDrawn="1"/>
        </p:nvCxnSpPr>
        <p:spPr>
          <a:xfrm>
            <a:off x="299763" y="62610"/>
            <a:ext cx="964367" cy="0"/>
          </a:xfrm>
          <a:prstGeom prst="line">
            <a:avLst/>
          </a:prstGeom>
          <a:ln w="127000">
            <a:solidFill>
              <a:schemeClr val="accent4"/>
            </a:solidFill>
          </a:ln>
        </p:spPr>
        <p:style>
          <a:lnRef idx="2">
            <a:schemeClr val="accent1"/>
          </a:lnRef>
          <a:fillRef idx="0">
            <a:schemeClr val="accent1"/>
          </a:fillRef>
          <a:effectRef idx="1">
            <a:schemeClr val="accent1"/>
          </a:effectRef>
          <a:fontRef idx="minor">
            <a:schemeClr val="tx1"/>
          </a:fontRef>
        </p:style>
      </p:cxnSp>
      <p:sp>
        <p:nvSpPr>
          <p:cNvPr id="5" name="Slide Number Placeholder 5">
            <a:extLst>
              <a:ext uri="{FF2B5EF4-FFF2-40B4-BE49-F238E27FC236}">
                <a16:creationId xmlns:a16="http://schemas.microsoft.com/office/drawing/2014/main" id="{AE3E1F35-F681-1E7E-BF31-C10A38F53764}"/>
              </a:ext>
            </a:extLst>
          </p:cNvPr>
          <p:cNvSpPr>
            <a:spLocks noGrp="1"/>
          </p:cNvSpPr>
          <p:nvPr>
            <p:ph type="sldNum" sz="quarter" idx="4"/>
          </p:nvPr>
        </p:nvSpPr>
        <p:spPr>
          <a:xfrm>
            <a:off x="11694160" y="6356350"/>
            <a:ext cx="497840" cy="501650"/>
          </a:xfrm>
          <a:prstGeom prst="rect">
            <a:avLst/>
          </a:prstGeom>
        </p:spPr>
        <p:txBody>
          <a:bodyPr anchor="ctr"/>
          <a:lstStyle>
            <a:lvl1pPr algn="ctr">
              <a:defRPr sz="1400"/>
            </a:lvl1pPr>
          </a:lstStyle>
          <a:p>
            <a:fld id="{8CD163E1-72E7-7944-A73E-F4FF5EB080ED}" type="slidenum">
              <a:rPr lang="en-US" smtClean="0"/>
              <a:pPr/>
              <a:t>‹#›</a:t>
            </a:fld>
            <a:endParaRPr lang="en-US" dirty="0"/>
          </a:p>
        </p:txBody>
      </p:sp>
      <p:sp>
        <p:nvSpPr>
          <p:cNvPr id="7" name="Content Placeholder 2">
            <a:extLst>
              <a:ext uri="{FF2B5EF4-FFF2-40B4-BE49-F238E27FC236}">
                <a16:creationId xmlns:a16="http://schemas.microsoft.com/office/drawing/2014/main" id="{EBE145A6-0992-9885-9828-EA7BA73CD945}"/>
              </a:ext>
            </a:extLst>
          </p:cNvPr>
          <p:cNvSpPr>
            <a:spLocks noGrp="1"/>
          </p:cNvSpPr>
          <p:nvPr>
            <p:ph idx="1"/>
          </p:nvPr>
        </p:nvSpPr>
        <p:spPr>
          <a:xfrm>
            <a:off x="274320" y="1115121"/>
            <a:ext cx="11603736" cy="5029200"/>
          </a:xfrm>
          <a:prstGeom prst="rect">
            <a:avLst/>
          </a:prstGeom>
        </p:spPr>
        <p:txBody>
          <a:bodyPr lIns="0">
            <a:noAutofit/>
          </a:bodyPr>
          <a:lstStyle>
            <a:lvl1pPr marL="228600" indent="-228600">
              <a:buFont typeface="Arial" panose="020B0604020202020204" pitchFamily="34" charset="0"/>
              <a:buChar char="•"/>
              <a:defRPr>
                <a:solidFill>
                  <a:schemeClr val="tx1"/>
                </a:solidFill>
              </a:defRPr>
            </a:lvl1pPr>
            <a:lvl2pPr marL="685800" indent="-228600">
              <a:lnSpc>
                <a:spcPct val="110000"/>
              </a:lnSpc>
              <a:spcBef>
                <a:spcPts val="1000"/>
              </a:spcBef>
              <a:buFont typeface="Arial" panose="020B0604020202020204" pitchFamily="34" charset="0"/>
              <a:buChar char="•"/>
              <a:defRPr>
                <a:solidFill>
                  <a:schemeClr val="tx1"/>
                </a:solidFill>
              </a:defRPr>
            </a:lvl2pPr>
            <a:lvl3pPr marL="1143000" indent="-228600">
              <a:lnSpc>
                <a:spcPct val="110000"/>
              </a:lnSpc>
              <a:spcBef>
                <a:spcPts val="1000"/>
              </a:spcBef>
              <a:buFont typeface="Arial" panose="020B0604020202020204" pitchFamily="34" charset="0"/>
              <a:buChar char="•"/>
              <a:defRPr>
                <a:solidFill>
                  <a:schemeClr val="tx1"/>
                </a:solidFill>
              </a:defRPr>
            </a:lvl3pPr>
            <a:lvl4pPr marL="1600200" indent="-228600">
              <a:lnSpc>
                <a:spcPct val="110000"/>
              </a:lnSpc>
              <a:spcBef>
                <a:spcPts val="1000"/>
              </a:spcBef>
              <a:buFont typeface="Arial" panose="020B0604020202020204" pitchFamily="34" charset="0"/>
              <a:buChar char="•"/>
              <a:defRPr>
                <a:solidFill>
                  <a:schemeClr val="tx1"/>
                </a:solidFill>
              </a:defRPr>
            </a:lvl4pPr>
            <a:lvl5pPr marL="2057400" indent="-228600">
              <a:lnSpc>
                <a:spcPct val="110000"/>
              </a:lnSpc>
              <a:spcBef>
                <a:spcPts val="1000"/>
              </a:spcBef>
              <a:buFont typeface="Arial" panose="020B0604020202020204" pitchFamily="34" charset="0"/>
              <a:buChar cha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7000852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EXT_ONLY_REVERS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58E56206-08F7-9D67-4262-783249D756AC}"/>
              </a:ext>
            </a:extLst>
          </p:cNvPr>
          <p:cNvSpPr/>
          <p:nvPr userDrawn="1"/>
        </p:nvSpPr>
        <p:spPr>
          <a:xfrm>
            <a:off x="0" y="0"/>
            <a:ext cx="12192000" cy="6356351"/>
          </a:xfrm>
          <a:prstGeom prst="rect">
            <a:avLst/>
          </a:prstGeom>
          <a:solidFill>
            <a:srgbClr val="0C30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3EBCF0F-3D6E-DFAD-BD14-4EF2F2A6329F}"/>
              </a:ext>
            </a:extLst>
          </p:cNvPr>
          <p:cNvSpPr>
            <a:spLocks noGrp="1"/>
          </p:cNvSpPr>
          <p:nvPr>
            <p:ph type="title"/>
          </p:nvPr>
        </p:nvSpPr>
        <p:spPr>
          <a:xfrm>
            <a:off x="264160" y="312235"/>
            <a:ext cx="11588750" cy="791736"/>
          </a:xfrm>
          <a:prstGeom prst="rect">
            <a:avLst/>
          </a:prstGeom>
        </p:spPr>
        <p:txBody>
          <a:bodyPr lIns="0" anchor="t">
            <a:noAutofit/>
          </a:bodyPr>
          <a:lstStyle>
            <a:lvl1pPr>
              <a:defRPr sz="3600" b="1">
                <a:solidFill>
                  <a:schemeClr val="bg1"/>
                </a:solidFill>
              </a:defRPr>
            </a:lvl1pPr>
          </a:lstStyle>
          <a:p>
            <a:r>
              <a:rPr lang="en-US"/>
              <a:t>Click to edit Master title style</a:t>
            </a:r>
            <a:endParaRPr lang="en-US" dirty="0"/>
          </a:p>
        </p:txBody>
      </p:sp>
      <p:cxnSp>
        <p:nvCxnSpPr>
          <p:cNvPr id="9" name="Straight Connector 8">
            <a:extLst>
              <a:ext uri="{FF2B5EF4-FFF2-40B4-BE49-F238E27FC236}">
                <a16:creationId xmlns:a16="http://schemas.microsoft.com/office/drawing/2014/main" id="{6C10EC15-E4AA-CC4C-7622-26471DBBD202}"/>
              </a:ext>
            </a:extLst>
          </p:cNvPr>
          <p:cNvCxnSpPr>
            <a:cxnSpLocks/>
          </p:cNvCxnSpPr>
          <p:nvPr userDrawn="1"/>
        </p:nvCxnSpPr>
        <p:spPr>
          <a:xfrm>
            <a:off x="299763" y="62610"/>
            <a:ext cx="964367" cy="0"/>
          </a:xfrm>
          <a:prstGeom prst="line">
            <a:avLst/>
          </a:prstGeom>
          <a:ln w="127000">
            <a:solidFill>
              <a:schemeClr val="accent4"/>
            </a:solidFill>
          </a:ln>
        </p:spPr>
        <p:style>
          <a:lnRef idx="2">
            <a:schemeClr val="accent1"/>
          </a:lnRef>
          <a:fillRef idx="0">
            <a:schemeClr val="accent1"/>
          </a:fillRef>
          <a:effectRef idx="1">
            <a:schemeClr val="accent1"/>
          </a:effectRef>
          <a:fontRef idx="minor">
            <a:schemeClr val="tx1"/>
          </a:fontRef>
        </p:style>
      </p:cxnSp>
      <p:sp>
        <p:nvSpPr>
          <p:cNvPr id="12" name="Slide Number Placeholder 5">
            <a:extLst>
              <a:ext uri="{FF2B5EF4-FFF2-40B4-BE49-F238E27FC236}">
                <a16:creationId xmlns:a16="http://schemas.microsoft.com/office/drawing/2014/main" id="{675C1760-69D1-AE9A-9A5B-8AC3E224C81F}"/>
              </a:ext>
            </a:extLst>
          </p:cNvPr>
          <p:cNvSpPr>
            <a:spLocks noGrp="1"/>
          </p:cNvSpPr>
          <p:nvPr>
            <p:ph type="sldNum" sz="quarter" idx="4"/>
          </p:nvPr>
        </p:nvSpPr>
        <p:spPr>
          <a:xfrm>
            <a:off x="11694160" y="6356350"/>
            <a:ext cx="497840" cy="501650"/>
          </a:xfrm>
          <a:prstGeom prst="rect">
            <a:avLst/>
          </a:prstGeom>
        </p:spPr>
        <p:txBody>
          <a:bodyPr anchor="ctr"/>
          <a:lstStyle>
            <a:lvl1pPr algn="ctr">
              <a:defRPr sz="1400"/>
            </a:lvl1pPr>
          </a:lstStyle>
          <a:p>
            <a:fld id="{8CD163E1-72E7-7944-A73E-F4FF5EB080ED}" type="slidenum">
              <a:rPr lang="en-US" smtClean="0"/>
              <a:pPr/>
              <a:t>‹#›</a:t>
            </a:fld>
            <a:endParaRPr lang="en-US" dirty="0"/>
          </a:p>
        </p:txBody>
      </p:sp>
      <p:sp>
        <p:nvSpPr>
          <p:cNvPr id="6" name="Content Placeholder 2">
            <a:extLst>
              <a:ext uri="{FF2B5EF4-FFF2-40B4-BE49-F238E27FC236}">
                <a16:creationId xmlns:a16="http://schemas.microsoft.com/office/drawing/2014/main" id="{46B60776-44C6-76D4-D840-72BEDABA9C71}"/>
              </a:ext>
            </a:extLst>
          </p:cNvPr>
          <p:cNvSpPr>
            <a:spLocks noGrp="1"/>
          </p:cNvSpPr>
          <p:nvPr>
            <p:ph idx="1"/>
          </p:nvPr>
        </p:nvSpPr>
        <p:spPr>
          <a:xfrm>
            <a:off x="274320" y="1115121"/>
            <a:ext cx="11603736" cy="5029200"/>
          </a:xfrm>
          <a:prstGeom prst="rect">
            <a:avLst/>
          </a:prstGeom>
        </p:spPr>
        <p:txBody>
          <a:bodyPr lIns="0">
            <a:noAutofit/>
          </a:bodyPr>
          <a:lstStyle>
            <a:lvl1pPr marL="228600" indent="-228600">
              <a:buFont typeface="Arial" panose="020B0604020202020204" pitchFamily="34" charset="0"/>
              <a:buChar char="•"/>
              <a:defRPr>
                <a:solidFill>
                  <a:schemeClr val="bg1"/>
                </a:solidFill>
              </a:defRPr>
            </a:lvl1pPr>
            <a:lvl2pPr marL="685800" indent="-228600">
              <a:lnSpc>
                <a:spcPct val="110000"/>
              </a:lnSpc>
              <a:spcBef>
                <a:spcPts val="1000"/>
              </a:spcBef>
              <a:buFont typeface="Arial" panose="020B0604020202020204" pitchFamily="34" charset="0"/>
              <a:buChar char="•"/>
              <a:defRPr>
                <a:solidFill>
                  <a:schemeClr val="bg1"/>
                </a:solidFill>
              </a:defRPr>
            </a:lvl2pPr>
            <a:lvl3pPr marL="1143000" indent="-228600">
              <a:lnSpc>
                <a:spcPct val="110000"/>
              </a:lnSpc>
              <a:spcBef>
                <a:spcPts val="1000"/>
              </a:spcBef>
              <a:buFont typeface="Arial" panose="020B0604020202020204" pitchFamily="34" charset="0"/>
              <a:buChar char="•"/>
              <a:defRPr>
                <a:solidFill>
                  <a:schemeClr val="bg1"/>
                </a:solidFill>
              </a:defRPr>
            </a:lvl3pPr>
            <a:lvl4pPr marL="1600200" indent="-228600">
              <a:lnSpc>
                <a:spcPct val="110000"/>
              </a:lnSpc>
              <a:spcBef>
                <a:spcPts val="1000"/>
              </a:spcBef>
              <a:buFont typeface="Arial" panose="020B0604020202020204" pitchFamily="34" charset="0"/>
              <a:buChar char="•"/>
              <a:defRPr>
                <a:solidFill>
                  <a:schemeClr val="bg1"/>
                </a:solidFill>
              </a:defRPr>
            </a:lvl4pPr>
            <a:lvl5pPr marL="2057400" indent="-228600">
              <a:lnSpc>
                <a:spcPct val="110000"/>
              </a:lnSpc>
              <a:spcBef>
                <a:spcPts val="1000"/>
              </a:spcBef>
              <a:buFont typeface="Arial" panose="020B0604020202020204" pitchFamily="34" charset="0"/>
              <a:buChar cha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755648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2_BOXES_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EBCF0F-3D6E-DFAD-BD14-4EF2F2A6329F}"/>
              </a:ext>
            </a:extLst>
          </p:cNvPr>
          <p:cNvSpPr>
            <a:spLocks noGrp="1"/>
          </p:cNvSpPr>
          <p:nvPr>
            <p:ph type="title"/>
          </p:nvPr>
        </p:nvSpPr>
        <p:spPr>
          <a:xfrm>
            <a:off x="264160" y="312235"/>
            <a:ext cx="11588750" cy="791736"/>
          </a:xfrm>
          <a:prstGeom prst="rect">
            <a:avLst/>
          </a:prstGeom>
        </p:spPr>
        <p:txBody>
          <a:bodyPr lIns="0" anchor="t">
            <a:noAutofit/>
          </a:bodyPr>
          <a:lstStyle>
            <a:lvl1pPr>
              <a:defRPr sz="3600" b="1">
                <a:solidFill>
                  <a:schemeClr val="accent2"/>
                </a:solidFill>
              </a:defRPr>
            </a:lvl1pPr>
          </a:lstStyle>
          <a:p>
            <a:r>
              <a:rPr lang="en-US"/>
              <a:t>Click to edit Master title style</a:t>
            </a:r>
            <a:endParaRPr lang="en-US" dirty="0"/>
          </a:p>
        </p:txBody>
      </p:sp>
      <p:cxnSp>
        <p:nvCxnSpPr>
          <p:cNvPr id="9" name="Straight Connector 8">
            <a:extLst>
              <a:ext uri="{FF2B5EF4-FFF2-40B4-BE49-F238E27FC236}">
                <a16:creationId xmlns:a16="http://schemas.microsoft.com/office/drawing/2014/main" id="{6C10EC15-E4AA-CC4C-7622-26471DBBD202}"/>
              </a:ext>
            </a:extLst>
          </p:cNvPr>
          <p:cNvCxnSpPr>
            <a:cxnSpLocks/>
          </p:cNvCxnSpPr>
          <p:nvPr userDrawn="1"/>
        </p:nvCxnSpPr>
        <p:spPr>
          <a:xfrm>
            <a:off x="299763" y="62610"/>
            <a:ext cx="964367" cy="0"/>
          </a:xfrm>
          <a:prstGeom prst="line">
            <a:avLst/>
          </a:prstGeom>
          <a:ln w="127000">
            <a:solidFill>
              <a:schemeClr val="accent4"/>
            </a:solidFill>
          </a:ln>
        </p:spPr>
        <p:style>
          <a:lnRef idx="2">
            <a:schemeClr val="accent1"/>
          </a:lnRef>
          <a:fillRef idx="0">
            <a:schemeClr val="accent1"/>
          </a:fillRef>
          <a:effectRef idx="1">
            <a:schemeClr val="accent1"/>
          </a:effectRef>
          <a:fontRef idx="minor">
            <a:schemeClr val="tx1"/>
          </a:fontRef>
        </p:style>
      </p:cxnSp>
      <p:sp>
        <p:nvSpPr>
          <p:cNvPr id="11" name="Slide Number Placeholder 5">
            <a:extLst>
              <a:ext uri="{FF2B5EF4-FFF2-40B4-BE49-F238E27FC236}">
                <a16:creationId xmlns:a16="http://schemas.microsoft.com/office/drawing/2014/main" id="{EED948B6-88EC-1983-8F5F-3093597D3159}"/>
              </a:ext>
            </a:extLst>
          </p:cNvPr>
          <p:cNvSpPr>
            <a:spLocks noGrp="1"/>
          </p:cNvSpPr>
          <p:nvPr>
            <p:ph type="sldNum" sz="quarter" idx="4"/>
          </p:nvPr>
        </p:nvSpPr>
        <p:spPr>
          <a:xfrm>
            <a:off x="11694160" y="6356350"/>
            <a:ext cx="497840" cy="501650"/>
          </a:xfrm>
          <a:prstGeom prst="rect">
            <a:avLst/>
          </a:prstGeom>
        </p:spPr>
        <p:txBody>
          <a:bodyPr anchor="ctr"/>
          <a:lstStyle>
            <a:lvl1pPr algn="ctr">
              <a:defRPr sz="1400"/>
            </a:lvl1pPr>
          </a:lstStyle>
          <a:p>
            <a:fld id="{8CD163E1-72E7-7944-A73E-F4FF5EB080ED}" type="slidenum">
              <a:rPr lang="en-US" smtClean="0"/>
              <a:pPr/>
              <a:t>‹#›</a:t>
            </a:fld>
            <a:endParaRPr lang="en-US" dirty="0"/>
          </a:p>
        </p:txBody>
      </p:sp>
      <p:sp>
        <p:nvSpPr>
          <p:cNvPr id="4" name="Rounded Rectangle 12">
            <a:extLst>
              <a:ext uri="{FF2B5EF4-FFF2-40B4-BE49-F238E27FC236}">
                <a16:creationId xmlns:a16="http://schemas.microsoft.com/office/drawing/2014/main" id="{88C83930-90F1-BD0A-DB58-001D851D61CF}"/>
              </a:ext>
            </a:extLst>
          </p:cNvPr>
          <p:cNvSpPr/>
          <p:nvPr userDrawn="1"/>
        </p:nvSpPr>
        <p:spPr>
          <a:xfrm>
            <a:off x="263309" y="1094528"/>
            <a:ext cx="4343400" cy="4938282"/>
          </a:xfrm>
          <a:prstGeom prst="roundRect">
            <a:avLst>
              <a:gd name="adj" fmla="val 4346"/>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5" name="Rounded Rectangle 15">
            <a:extLst>
              <a:ext uri="{FF2B5EF4-FFF2-40B4-BE49-F238E27FC236}">
                <a16:creationId xmlns:a16="http://schemas.microsoft.com/office/drawing/2014/main" id="{14A9DB7D-41E4-684E-F36E-B5C96DC32683}"/>
              </a:ext>
            </a:extLst>
          </p:cNvPr>
          <p:cNvSpPr/>
          <p:nvPr userDrawn="1"/>
        </p:nvSpPr>
        <p:spPr>
          <a:xfrm>
            <a:off x="6233747" y="1094528"/>
            <a:ext cx="4343400" cy="4938282"/>
          </a:xfrm>
          <a:prstGeom prst="roundRect">
            <a:avLst>
              <a:gd name="adj" fmla="val 4346"/>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 name="Content Placeholder 2">
            <a:extLst>
              <a:ext uri="{FF2B5EF4-FFF2-40B4-BE49-F238E27FC236}">
                <a16:creationId xmlns:a16="http://schemas.microsoft.com/office/drawing/2014/main" id="{1FC7AE8B-0A36-CAD2-CB29-FD7BF418794B}"/>
              </a:ext>
            </a:extLst>
          </p:cNvPr>
          <p:cNvSpPr>
            <a:spLocks noGrp="1"/>
          </p:cNvSpPr>
          <p:nvPr>
            <p:ph idx="15"/>
          </p:nvPr>
        </p:nvSpPr>
        <p:spPr>
          <a:xfrm>
            <a:off x="390292" y="1248935"/>
            <a:ext cx="3987892" cy="4627757"/>
          </a:xfrm>
          <a:prstGeom prst="rect">
            <a:avLst/>
          </a:prstGeom>
        </p:spPr>
        <p:txBody>
          <a:bodyPr lIns="0">
            <a:noAutofit/>
          </a:bodyPr>
          <a:lstStyle>
            <a:lvl1pPr marL="228600" indent="-228600">
              <a:buFont typeface="Arial" panose="020B0604020202020204" pitchFamily="34" charset="0"/>
              <a:buChar char="•"/>
              <a:defRPr>
                <a:solidFill>
                  <a:schemeClr val="bg1"/>
                </a:solidFill>
              </a:defRPr>
            </a:lvl1pPr>
            <a:lvl2pPr marL="640080" indent="-228600">
              <a:lnSpc>
                <a:spcPct val="110000"/>
              </a:lnSpc>
              <a:spcBef>
                <a:spcPts val="1000"/>
              </a:spcBef>
              <a:buFont typeface="Arial" panose="020B0604020202020204" pitchFamily="34" charset="0"/>
              <a:buChar char="•"/>
              <a:defRPr>
                <a:solidFill>
                  <a:schemeClr val="bg1"/>
                </a:solidFill>
              </a:defRPr>
            </a:lvl2pPr>
            <a:lvl3pPr marL="1143000" indent="-228600">
              <a:lnSpc>
                <a:spcPct val="110000"/>
              </a:lnSpc>
              <a:spcBef>
                <a:spcPts val="1000"/>
              </a:spcBef>
              <a:buFont typeface="Arial" panose="020B0604020202020204" pitchFamily="34" charset="0"/>
              <a:buChar char="•"/>
              <a:defRPr>
                <a:solidFill>
                  <a:schemeClr val="bg1"/>
                </a:solidFill>
              </a:defRPr>
            </a:lvl3pPr>
            <a:lvl4pPr marL="1600200" indent="-228600">
              <a:lnSpc>
                <a:spcPct val="110000"/>
              </a:lnSpc>
              <a:spcBef>
                <a:spcPts val="1000"/>
              </a:spcBef>
              <a:buFont typeface="Arial" panose="020B0604020202020204" pitchFamily="34" charset="0"/>
              <a:buChar char="•"/>
              <a:defRPr>
                <a:solidFill>
                  <a:schemeClr val="bg1"/>
                </a:solidFill>
              </a:defRPr>
            </a:lvl4pPr>
            <a:lvl5pPr marL="2057400" indent="-228600">
              <a:lnSpc>
                <a:spcPct val="110000"/>
              </a:lnSpc>
              <a:spcBef>
                <a:spcPts val="1000"/>
              </a:spcBef>
              <a:buFont typeface="Arial" panose="020B0604020202020204" pitchFamily="34" charset="0"/>
              <a:buChar cha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2">
            <a:extLst>
              <a:ext uri="{FF2B5EF4-FFF2-40B4-BE49-F238E27FC236}">
                <a16:creationId xmlns:a16="http://schemas.microsoft.com/office/drawing/2014/main" id="{DD498FB0-41EA-F763-7E7F-BC15EBA3FCD9}"/>
              </a:ext>
            </a:extLst>
          </p:cNvPr>
          <p:cNvSpPr>
            <a:spLocks noGrp="1"/>
          </p:cNvSpPr>
          <p:nvPr>
            <p:ph idx="16"/>
          </p:nvPr>
        </p:nvSpPr>
        <p:spPr>
          <a:xfrm>
            <a:off x="6341541" y="1248935"/>
            <a:ext cx="3987892" cy="4627757"/>
          </a:xfrm>
          <a:prstGeom prst="rect">
            <a:avLst/>
          </a:prstGeom>
        </p:spPr>
        <p:txBody>
          <a:bodyPr lIns="0">
            <a:noAutofit/>
          </a:bodyPr>
          <a:lstStyle>
            <a:lvl1pPr marL="228600" indent="-228600">
              <a:buFont typeface="Arial" panose="020B0604020202020204" pitchFamily="34" charset="0"/>
              <a:buChar char="•"/>
              <a:defRPr>
                <a:solidFill>
                  <a:schemeClr val="bg1"/>
                </a:solidFill>
              </a:defRPr>
            </a:lvl1pPr>
            <a:lvl2pPr marL="640080" indent="-228600">
              <a:lnSpc>
                <a:spcPct val="110000"/>
              </a:lnSpc>
              <a:spcBef>
                <a:spcPts val="1000"/>
              </a:spcBef>
              <a:buFont typeface="Arial" panose="020B0604020202020204" pitchFamily="34" charset="0"/>
              <a:buChar char="•"/>
              <a:defRPr>
                <a:solidFill>
                  <a:schemeClr val="bg1"/>
                </a:solidFill>
              </a:defRPr>
            </a:lvl2pPr>
            <a:lvl3pPr marL="1143000" indent="-228600">
              <a:lnSpc>
                <a:spcPct val="110000"/>
              </a:lnSpc>
              <a:spcBef>
                <a:spcPts val="1000"/>
              </a:spcBef>
              <a:buFont typeface="Arial" panose="020B0604020202020204" pitchFamily="34" charset="0"/>
              <a:buChar char="•"/>
              <a:defRPr>
                <a:solidFill>
                  <a:schemeClr val="bg1"/>
                </a:solidFill>
              </a:defRPr>
            </a:lvl3pPr>
            <a:lvl4pPr marL="1600200" indent="-228600">
              <a:lnSpc>
                <a:spcPct val="110000"/>
              </a:lnSpc>
              <a:spcBef>
                <a:spcPts val="1000"/>
              </a:spcBef>
              <a:buFont typeface="Arial" panose="020B0604020202020204" pitchFamily="34" charset="0"/>
              <a:buChar char="•"/>
              <a:defRPr>
                <a:solidFill>
                  <a:schemeClr val="bg1"/>
                </a:solidFill>
              </a:defRPr>
            </a:lvl4pPr>
            <a:lvl5pPr marL="2057400" indent="-228600">
              <a:lnSpc>
                <a:spcPct val="110000"/>
              </a:lnSpc>
              <a:spcBef>
                <a:spcPts val="1000"/>
              </a:spcBef>
              <a:buFont typeface="Arial" panose="020B0604020202020204" pitchFamily="34" charset="0"/>
              <a:buChar cha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6370777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2_BOXES_REVERS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98B83E82-7FBD-5CFA-E3F9-C43256E480D4}"/>
              </a:ext>
            </a:extLst>
          </p:cNvPr>
          <p:cNvSpPr/>
          <p:nvPr userDrawn="1"/>
        </p:nvSpPr>
        <p:spPr>
          <a:xfrm>
            <a:off x="0" y="0"/>
            <a:ext cx="12192000" cy="6356351"/>
          </a:xfrm>
          <a:prstGeom prst="rect">
            <a:avLst/>
          </a:prstGeom>
          <a:solidFill>
            <a:srgbClr val="0C30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3EBCF0F-3D6E-DFAD-BD14-4EF2F2A6329F}"/>
              </a:ext>
            </a:extLst>
          </p:cNvPr>
          <p:cNvSpPr>
            <a:spLocks noGrp="1"/>
          </p:cNvSpPr>
          <p:nvPr>
            <p:ph type="title"/>
          </p:nvPr>
        </p:nvSpPr>
        <p:spPr>
          <a:xfrm>
            <a:off x="264160" y="312235"/>
            <a:ext cx="11588750" cy="791736"/>
          </a:xfrm>
          <a:prstGeom prst="rect">
            <a:avLst/>
          </a:prstGeom>
        </p:spPr>
        <p:txBody>
          <a:bodyPr lIns="0" anchor="t">
            <a:noAutofit/>
          </a:bodyPr>
          <a:lstStyle>
            <a:lvl1pPr>
              <a:defRPr sz="3600" b="1">
                <a:solidFill>
                  <a:schemeClr val="bg1"/>
                </a:solidFill>
              </a:defRPr>
            </a:lvl1pPr>
          </a:lstStyle>
          <a:p>
            <a:r>
              <a:rPr lang="en-US"/>
              <a:t>Click to edit Master title style</a:t>
            </a:r>
            <a:endParaRPr lang="en-US" dirty="0"/>
          </a:p>
        </p:txBody>
      </p:sp>
      <p:cxnSp>
        <p:nvCxnSpPr>
          <p:cNvPr id="9" name="Straight Connector 8">
            <a:extLst>
              <a:ext uri="{FF2B5EF4-FFF2-40B4-BE49-F238E27FC236}">
                <a16:creationId xmlns:a16="http://schemas.microsoft.com/office/drawing/2014/main" id="{6C10EC15-E4AA-CC4C-7622-26471DBBD202}"/>
              </a:ext>
            </a:extLst>
          </p:cNvPr>
          <p:cNvCxnSpPr>
            <a:cxnSpLocks/>
          </p:cNvCxnSpPr>
          <p:nvPr userDrawn="1"/>
        </p:nvCxnSpPr>
        <p:spPr>
          <a:xfrm>
            <a:off x="299763" y="62610"/>
            <a:ext cx="964367" cy="0"/>
          </a:xfrm>
          <a:prstGeom prst="line">
            <a:avLst/>
          </a:prstGeom>
          <a:ln w="127000">
            <a:solidFill>
              <a:schemeClr val="accent4"/>
            </a:solidFill>
          </a:ln>
        </p:spPr>
        <p:style>
          <a:lnRef idx="2">
            <a:schemeClr val="accent1"/>
          </a:lnRef>
          <a:fillRef idx="0">
            <a:schemeClr val="accent1"/>
          </a:fillRef>
          <a:effectRef idx="1">
            <a:schemeClr val="accent1"/>
          </a:effectRef>
          <a:fontRef idx="minor">
            <a:schemeClr val="tx1"/>
          </a:fontRef>
        </p:style>
      </p:cxnSp>
      <p:sp>
        <p:nvSpPr>
          <p:cNvPr id="12" name="Slide Number Placeholder 5">
            <a:extLst>
              <a:ext uri="{FF2B5EF4-FFF2-40B4-BE49-F238E27FC236}">
                <a16:creationId xmlns:a16="http://schemas.microsoft.com/office/drawing/2014/main" id="{CE324024-7F81-194A-225C-ED58C42CA602}"/>
              </a:ext>
            </a:extLst>
          </p:cNvPr>
          <p:cNvSpPr>
            <a:spLocks noGrp="1"/>
          </p:cNvSpPr>
          <p:nvPr>
            <p:ph type="sldNum" sz="quarter" idx="4"/>
          </p:nvPr>
        </p:nvSpPr>
        <p:spPr>
          <a:xfrm>
            <a:off x="11694160" y="6356350"/>
            <a:ext cx="497840" cy="501650"/>
          </a:xfrm>
          <a:prstGeom prst="rect">
            <a:avLst/>
          </a:prstGeom>
        </p:spPr>
        <p:txBody>
          <a:bodyPr anchor="ctr"/>
          <a:lstStyle>
            <a:lvl1pPr algn="ctr">
              <a:defRPr sz="1400"/>
            </a:lvl1pPr>
          </a:lstStyle>
          <a:p>
            <a:fld id="{8CD163E1-72E7-7944-A73E-F4FF5EB080ED}" type="slidenum">
              <a:rPr lang="en-US" smtClean="0"/>
              <a:pPr/>
              <a:t>‹#›</a:t>
            </a:fld>
            <a:endParaRPr lang="en-US" dirty="0"/>
          </a:p>
        </p:txBody>
      </p:sp>
      <p:sp>
        <p:nvSpPr>
          <p:cNvPr id="4" name="Rounded Rectangle 12">
            <a:extLst>
              <a:ext uri="{FF2B5EF4-FFF2-40B4-BE49-F238E27FC236}">
                <a16:creationId xmlns:a16="http://schemas.microsoft.com/office/drawing/2014/main" id="{95FDD4BF-F588-8D79-E825-208EF5B1B309}"/>
              </a:ext>
            </a:extLst>
          </p:cNvPr>
          <p:cNvSpPr/>
          <p:nvPr userDrawn="1"/>
        </p:nvSpPr>
        <p:spPr>
          <a:xfrm>
            <a:off x="263309" y="1094528"/>
            <a:ext cx="4343400" cy="4938282"/>
          </a:xfrm>
          <a:prstGeom prst="roundRect">
            <a:avLst>
              <a:gd name="adj" fmla="val 4346"/>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5" name="Rounded Rectangle 15">
            <a:extLst>
              <a:ext uri="{FF2B5EF4-FFF2-40B4-BE49-F238E27FC236}">
                <a16:creationId xmlns:a16="http://schemas.microsoft.com/office/drawing/2014/main" id="{4007F409-DD90-CC4D-CF15-6088D1EB0AE3}"/>
              </a:ext>
            </a:extLst>
          </p:cNvPr>
          <p:cNvSpPr/>
          <p:nvPr userDrawn="1"/>
        </p:nvSpPr>
        <p:spPr>
          <a:xfrm>
            <a:off x="6233747" y="1094528"/>
            <a:ext cx="4343400" cy="4938282"/>
          </a:xfrm>
          <a:prstGeom prst="roundRect">
            <a:avLst>
              <a:gd name="adj" fmla="val 4346"/>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6" name="Content Placeholder 2">
            <a:extLst>
              <a:ext uri="{FF2B5EF4-FFF2-40B4-BE49-F238E27FC236}">
                <a16:creationId xmlns:a16="http://schemas.microsoft.com/office/drawing/2014/main" id="{1584190A-4712-E25D-E537-8077163C3C38}"/>
              </a:ext>
            </a:extLst>
          </p:cNvPr>
          <p:cNvSpPr>
            <a:spLocks noGrp="1"/>
          </p:cNvSpPr>
          <p:nvPr>
            <p:ph idx="1"/>
          </p:nvPr>
        </p:nvSpPr>
        <p:spPr>
          <a:xfrm>
            <a:off x="390292" y="1248935"/>
            <a:ext cx="3987892" cy="4627757"/>
          </a:xfrm>
          <a:prstGeom prst="rect">
            <a:avLst/>
          </a:prstGeom>
        </p:spPr>
        <p:txBody>
          <a:bodyPr lIns="0">
            <a:noAutofit/>
          </a:bodyPr>
          <a:lstStyle>
            <a:lvl1pPr marL="228600" indent="-228600">
              <a:buFont typeface="Arial" panose="020B0604020202020204" pitchFamily="34" charset="0"/>
              <a:buChar char="•"/>
              <a:defRPr>
                <a:solidFill>
                  <a:schemeClr val="bg1"/>
                </a:solidFill>
              </a:defRPr>
            </a:lvl1pPr>
            <a:lvl2pPr marL="640080" indent="-228600">
              <a:lnSpc>
                <a:spcPct val="110000"/>
              </a:lnSpc>
              <a:spcBef>
                <a:spcPts val="1000"/>
              </a:spcBef>
              <a:buFont typeface="Arial" panose="020B0604020202020204" pitchFamily="34" charset="0"/>
              <a:buChar char="•"/>
              <a:defRPr>
                <a:solidFill>
                  <a:schemeClr val="bg1"/>
                </a:solidFill>
              </a:defRPr>
            </a:lvl2pPr>
            <a:lvl3pPr marL="1143000" indent="-228600">
              <a:lnSpc>
                <a:spcPct val="110000"/>
              </a:lnSpc>
              <a:spcBef>
                <a:spcPts val="1000"/>
              </a:spcBef>
              <a:buFont typeface="Arial" panose="020B0604020202020204" pitchFamily="34" charset="0"/>
              <a:buChar char="•"/>
              <a:defRPr>
                <a:solidFill>
                  <a:schemeClr val="bg1"/>
                </a:solidFill>
              </a:defRPr>
            </a:lvl3pPr>
            <a:lvl4pPr marL="1600200" indent="-228600">
              <a:lnSpc>
                <a:spcPct val="110000"/>
              </a:lnSpc>
              <a:spcBef>
                <a:spcPts val="1000"/>
              </a:spcBef>
              <a:buFont typeface="Arial" panose="020B0604020202020204" pitchFamily="34" charset="0"/>
              <a:buChar char="•"/>
              <a:defRPr>
                <a:solidFill>
                  <a:schemeClr val="bg1"/>
                </a:solidFill>
              </a:defRPr>
            </a:lvl4pPr>
            <a:lvl5pPr marL="2057400" indent="-228600">
              <a:lnSpc>
                <a:spcPct val="110000"/>
              </a:lnSpc>
              <a:spcBef>
                <a:spcPts val="1000"/>
              </a:spcBef>
              <a:buFont typeface="Arial" panose="020B0604020202020204" pitchFamily="34" charset="0"/>
              <a:buChar cha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2">
            <a:extLst>
              <a:ext uri="{FF2B5EF4-FFF2-40B4-BE49-F238E27FC236}">
                <a16:creationId xmlns:a16="http://schemas.microsoft.com/office/drawing/2014/main" id="{B0E29CB8-8A13-2302-1A81-A1B18466E9E7}"/>
              </a:ext>
            </a:extLst>
          </p:cNvPr>
          <p:cNvSpPr>
            <a:spLocks noGrp="1"/>
          </p:cNvSpPr>
          <p:nvPr>
            <p:ph idx="14"/>
          </p:nvPr>
        </p:nvSpPr>
        <p:spPr>
          <a:xfrm>
            <a:off x="6341541" y="1248935"/>
            <a:ext cx="3987892" cy="4627757"/>
          </a:xfrm>
          <a:prstGeom prst="rect">
            <a:avLst/>
          </a:prstGeom>
        </p:spPr>
        <p:txBody>
          <a:bodyPr lIns="0">
            <a:noAutofit/>
          </a:bodyPr>
          <a:lstStyle>
            <a:lvl1pPr marL="228600" indent="-228600">
              <a:buFont typeface="Arial" panose="020B0604020202020204" pitchFamily="34" charset="0"/>
              <a:buChar char="•"/>
              <a:defRPr>
                <a:solidFill>
                  <a:schemeClr val="bg1"/>
                </a:solidFill>
              </a:defRPr>
            </a:lvl1pPr>
            <a:lvl2pPr marL="640080" indent="-228600">
              <a:lnSpc>
                <a:spcPct val="110000"/>
              </a:lnSpc>
              <a:spcBef>
                <a:spcPts val="1000"/>
              </a:spcBef>
              <a:buFont typeface="Arial" panose="020B0604020202020204" pitchFamily="34" charset="0"/>
              <a:buChar char="•"/>
              <a:defRPr>
                <a:solidFill>
                  <a:schemeClr val="bg1"/>
                </a:solidFill>
              </a:defRPr>
            </a:lvl2pPr>
            <a:lvl3pPr marL="1143000" indent="-228600">
              <a:lnSpc>
                <a:spcPct val="110000"/>
              </a:lnSpc>
              <a:spcBef>
                <a:spcPts val="1000"/>
              </a:spcBef>
              <a:buFont typeface="Arial" panose="020B0604020202020204" pitchFamily="34" charset="0"/>
              <a:buChar char="•"/>
              <a:defRPr>
                <a:solidFill>
                  <a:schemeClr val="bg1"/>
                </a:solidFill>
              </a:defRPr>
            </a:lvl3pPr>
            <a:lvl4pPr marL="1600200" indent="-228600">
              <a:lnSpc>
                <a:spcPct val="110000"/>
              </a:lnSpc>
              <a:spcBef>
                <a:spcPts val="1000"/>
              </a:spcBef>
              <a:buFont typeface="Arial" panose="020B0604020202020204" pitchFamily="34" charset="0"/>
              <a:buChar char="•"/>
              <a:defRPr>
                <a:solidFill>
                  <a:schemeClr val="bg1"/>
                </a:solidFill>
              </a:defRPr>
            </a:lvl4pPr>
            <a:lvl5pPr marL="2057400" indent="-228600">
              <a:lnSpc>
                <a:spcPct val="110000"/>
              </a:lnSpc>
              <a:spcBef>
                <a:spcPts val="1000"/>
              </a:spcBef>
              <a:buFont typeface="Arial" panose="020B0604020202020204" pitchFamily="34" charset="0"/>
              <a:buChar cha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2543888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3_BOXES_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EBCF0F-3D6E-DFAD-BD14-4EF2F2A6329F}"/>
              </a:ext>
            </a:extLst>
          </p:cNvPr>
          <p:cNvSpPr>
            <a:spLocks noGrp="1"/>
          </p:cNvSpPr>
          <p:nvPr>
            <p:ph type="title"/>
          </p:nvPr>
        </p:nvSpPr>
        <p:spPr>
          <a:xfrm>
            <a:off x="264160" y="312235"/>
            <a:ext cx="11588750" cy="791736"/>
          </a:xfrm>
          <a:prstGeom prst="rect">
            <a:avLst/>
          </a:prstGeom>
        </p:spPr>
        <p:txBody>
          <a:bodyPr lIns="0" anchor="t">
            <a:noAutofit/>
          </a:bodyPr>
          <a:lstStyle>
            <a:lvl1pPr>
              <a:defRPr sz="3600" b="1">
                <a:solidFill>
                  <a:schemeClr val="accent2"/>
                </a:solidFill>
              </a:defRPr>
            </a:lvl1pPr>
          </a:lstStyle>
          <a:p>
            <a:r>
              <a:rPr lang="en-US"/>
              <a:t>Click to edit Master title style</a:t>
            </a:r>
            <a:endParaRPr lang="en-US" dirty="0"/>
          </a:p>
        </p:txBody>
      </p:sp>
      <p:cxnSp>
        <p:nvCxnSpPr>
          <p:cNvPr id="9" name="Straight Connector 8">
            <a:extLst>
              <a:ext uri="{FF2B5EF4-FFF2-40B4-BE49-F238E27FC236}">
                <a16:creationId xmlns:a16="http://schemas.microsoft.com/office/drawing/2014/main" id="{6C10EC15-E4AA-CC4C-7622-26471DBBD202}"/>
              </a:ext>
            </a:extLst>
          </p:cNvPr>
          <p:cNvCxnSpPr>
            <a:cxnSpLocks/>
          </p:cNvCxnSpPr>
          <p:nvPr userDrawn="1"/>
        </p:nvCxnSpPr>
        <p:spPr>
          <a:xfrm>
            <a:off x="299763" y="62610"/>
            <a:ext cx="964367" cy="0"/>
          </a:xfrm>
          <a:prstGeom prst="line">
            <a:avLst/>
          </a:prstGeom>
          <a:ln w="127000">
            <a:solidFill>
              <a:schemeClr val="accent4"/>
            </a:solidFill>
          </a:ln>
        </p:spPr>
        <p:style>
          <a:lnRef idx="2">
            <a:schemeClr val="accent1"/>
          </a:lnRef>
          <a:fillRef idx="0">
            <a:schemeClr val="accent1"/>
          </a:fillRef>
          <a:effectRef idx="1">
            <a:schemeClr val="accent1"/>
          </a:effectRef>
          <a:fontRef idx="minor">
            <a:schemeClr val="tx1"/>
          </a:fontRef>
        </p:style>
      </p:cxnSp>
      <p:sp>
        <p:nvSpPr>
          <p:cNvPr id="11" name="Slide Number Placeholder 5">
            <a:extLst>
              <a:ext uri="{FF2B5EF4-FFF2-40B4-BE49-F238E27FC236}">
                <a16:creationId xmlns:a16="http://schemas.microsoft.com/office/drawing/2014/main" id="{EED948B6-88EC-1983-8F5F-3093597D3159}"/>
              </a:ext>
            </a:extLst>
          </p:cNvPr>
          <p:cNvSpPr>
            <a:spLocks noGrp="1"/>
          </p:cNvSpPr>
          <p:nvPr>
            <p:ph type="sldNum" sz="quarter" idx="4"/>
          </p:nvPr>
        </p:nvSpPr>
        <p:spPr>
          <a:xfrm>
            <a:off x="11694160" y="6356350"/>
            <a:ext cx="497840" cy="501650"/>
          </a:xfrm>
          <a:prstGeom prst="rect">
            <a:avLst/>
          </a:prstGeom>
        </p:spPr>
        <p:txBody>
          <a:bodyPr anchor="ctr"/>
          <a:lstStyle>
            <a:lvl1pPr algn="ctr">
              <a:defRPr sz="1400"/>
            </a:lvl1pPr>
          </a:lstStyle>
          <a:p>
            <a:fld id="{8CD163E1-72E7-7944-A73E-F4FF5EB080ED}" type="slidenum">
              <a:rPr lang="en-US" smtClean="0"/>
              <a:pPr/>
              <a:t>‹#›</a:t>
            </a:fld>
            <a:endParaRPr lang="en-US" dirty="0"/>
          </a:p>
        </p:txBody>
      </p:sp>
      <p:sp>
        <p:nvSpPr>
          <p:cNvPr id="4" name="Rounded Rectangle 12">
            <a:extLst>
              <a:ext uri="{FF2B5EF4-FFF2-40B4-BE49-F238E27FC236}">
                <a16:creationId xmlns:a16="http://schemas.microsoft.com/office/drawing/2014/main" id="{5B3E0D29-5661-E9A3-0176-131ABEDE7A28}"/>
              </a:ext>
            </a:extLst>
          </p:cNvPr>
          <p:cNvSpPr/>
          <p:nvPr userDrawn="1"/>
        </p:nvSpPr>
        <p:spPr>
          <a:xfrm>
            <a:off x="263309" y="1094528"/>
            <a:ext cx="3595013" cy="4938282"/>
          </a:xfrm>
          <a:prstGeom prst="roundRect">
            <a:avLst>
              <a:gd name="adj" fmla="val 4346"/>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5" name="Rounded Rectangle 15">
            <a:extLst>
              <a:ext uri="{FF2B5EF4-FFF2-40B4-BE49-F238E27FC236}">
                <a16:creationId xmlns:a16="http://schemas.microsoft.com/office/drawing/2014/main" id="{721B08F0-0B24-5652-A0E6-4C2DBB86AC1E}"/>
              </a:ext>
            </a:extLst>
          </p:cNvPr>
          <p:cNvSpPr/>
          <p:nvPr userDrawn="1"/>
        </p:nvSpPr>
        <p:spPr>
          <a:xfrm>
            <a:off x="4114800" y="1094528"/>
            <a:ext cx="3595013" cy="4938282"/>
          </a:xfrm>
          <a:prstGeom prst="roundRect">
            <a:avLst>
              <a:gd name="adj" fmla="val 4346"/>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6" name="Rounded Rectangle 16">
            <a:extLst>
              <a:ext uri="{FF2B5EF4-FFF2-40B4-BE49-F238E27FC236}">
                <a16:creationId xmlns:a16="http://schemas.microsoft.com/office/drawing/2014/main" id="{FD70CB4F-C0C2-B8FE-71E8-25E859627992}"/>
              </a:ext>
            </a:extLst>
          </p:cNvPr>
          <p:cNvSpPr/>
          <p:nvPr userDrawn="1"/>
        </p:nvSpPr>
        <p:spPr>
          <a:xfrm>
            <a:off x="7924800" y="1094528"/>
            <a:ext cx="3595013" cy="4938282"/>
          </a:xfrm>
          <a:prstGeom prst="roundRect">
            <a:avLst>
              <a:gd name="adj" fmla="val 4346"/>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 name="Content Placeholder 2">
            <a:extLst>
              <a:ext uri="{FF2B5EF4-FFF2-40B4-BE49-F238E27FC236}">
                <a16:creationId xmlns:a16="http://schemas.microsoft.com/office/drawing/2014/main" id="{E9C28DB2-8346-C745-04EA-3CED0BF5D685}"/>
              </a:ext>
            </a:extLst>
          </p:cNvPr>
          <p:cNvSpPr>
            <a:spLocks noGrp="1"/>
          </p:cNvSpPr>
          <p:nvPr>
            <p:ph idx="18"/>
          </p:nvPr>
        </p:nvSpPr>
        <p:spPr>
          <a:xfrm>
            <a:off x="390292" y="1248935"/>
            <a:ext cx="3300984" cy="4627757"/>
          </a:xfrm>
          <a:prstGeom prst="rect">
            <a:avLst/>
          </a:prstGeom>
        </p:spPr>
        <p:txBody>
          <a:bodyPr lIns="0">
            <a:noAutofit/>
          </a:bodyPr>
          <a:lstStyle>
            <a:lvl1pPr marL="228600" indent="-228600">
              <a:buFont typeface="Arial" panose="020B0604020202020204" pitchFamily="34" charset="0"/>
              <a:buChar char="•"/>
              <a:defRPr>
                <a:solidFill>
                  <a:schemeClr val="bg1"/>
                </a:solidFill>
              </a:defRPr>
            </a:lvl1pPr>
            <a:lvl2pPr marL="640080" indent="-228600">
              <a:lnSpc>
                <a:spcPct val="110000"/>
              </a:lnSpc>
              <a:spcBef>
                <a:spcPts val="1000"/>
              </a:spcBef>
              <a:buFont typeface="Arial" panose="020B0604020202020204" pitchFamily="34" charset="0"/>
              <a:buChar char="•"/>
              <a:defRPr>
                <a:solidFill>
                  <a:schemeClr val="bg1"/>
                </a:solidFill>
              </a:defRPr>
            </a:lvl2pPr>
            <a:lvl3pPr marL="1143000" indent="-228600">
              <a:lnSpc>
                <a:spcPct val="110000"/>
              </a:lnSpc>
              <a:spcBef>
                <a:spcPts val="1000"/>
              </a:spcBef>
              <a:buFont typeface="Arial" panose="020B0604020202020204" pitchFamily="34" charset="0"/>
              <a:buChar char="•"/>
              <a:defRPr>
                <a:solidFill>
                  <a:schemeClr val="bg1"/>
                </a:solidFill>
              </a:defRPr>
            </a:lvl3pPr>
            <a:lvl4pPr marL="1600200" indent="-228600">
              <a:lnSpc>
                <a:spcPct val="110000"/>
              </a:lnSpc>
              <a:spcBef>
                <a:spcPts val="1000"/>
              </a:spcBef>
              <a:buFont typeface="Arial" panose="020B0604020202020204" pitchFamily="34" charset="0"/>
              <a:buChar char="•"/>
              <a:defRPr>
                <a:solidFill>
                  <a:schemeClr val="bg1"/>
                </a:solidFill>
              </a:defRPr>
            </a:lvl4pPr>
            <a:lvl5pPr marL="2057400" indent="-228600">
              <a:lnSpc>
                <a:spcPct val="110000"/>
              </a:lnSpc>
              <a:spcBef>
                <a:spcPts val="1000"/>
              </a:spcBef>
              <a:buFont typeface="Arial" panose="020B0604020202020204" pitchFamily="34" charset="0"/>
              <a:buChar cha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2">
            <a:extLst>
              <a:ext uri="{FF2B5EF4-FFF2-40B4-BE49-F238E27FC236}">
                <a16:creationId xmlns:a16="http://schemas.microsoft.com/office/drawing/2014/main" id="{8B8D982A-234A-C18A-76EC-B5BB79D35D45}"/>
              </a:ext>
            </a:extLst>
          </p:cNvPr>
          <p:cNvSpPr>
            <a:spLocks noGrp="1"/>
          </p:cNvSpPr>
          <p:nvPr>
            <p:ph idx="19"/>
          </p:nvPr>
        </p:nvSpPr>
        <p:spPr>
          <a:xfrm>
            <a:off x="4225381" y="1248935"/>
            <a:ext cx="3300984" cy="4627757"/>
          </a:xfrm>
          <a:prstGeom prst="rect">
            <a:avLst/>
          </a:prstGeom>
        </p:spPr>
        <p:txBody>
          <a:bodyPr lIns="0">
            <a:noAutofit/>
          </a:bodyPr>
          <a:lstStyle>
            <a:lvl1pPr marL="228600" indent="-228600">
              <a:buFont typeface="Arial" panose="020B0604020202020204" pitchFamily="34" charset="0"/>
              <a:buChar char="•"/>
              <a:defRPr>
                <a:solidFill>
                  <a:schemeClr val="bg1"/>
                </a:solidFill>
              </a:defRPr>
            </a:lvl1pPr>
            <a:lvl2pPr marL="640080" indent="-228600">
              <a:lnSpc>
                <a:spcPct val="110000"/>
              </a:lnSpc>
              <a:spcBef>
                <a:spcPts val="1000"/>
              </a:spcBef>
              <a:buFont typeface="Arial" panose="020B0604020202020204" pitchFamily="34" charset="0"/>
              <a:buChar char="•"/>
              <a:defRPr>
                <a:solidFill>
                  <a:schemeClr val="bg1"/>
                </a:solidFill>
              </a:defRPr>
            </a:lvl2pPr>
            <a:lvl3pPr marL="1143000" indent="-228600">
              <a:lnSpc>
                <a:spcPct val="110000"/>
              </a:lnSpc>
              <a:spcBef>
                <a:spcPts val="1000"/>
              </a:spcBef>
              <a:buFont typeface="Arial" panose="020B0604020202020204" pitchFamily="34" charset="0"/>
              <a:buChar char="•"/>
              <a:defRPr>
                <a:solidFill>
                  <a:schemeClr val="bg1"/>
                </a:solidFill>
              </a:defRPr>
            </a:lvl3pPr>
            <a:lvl4pPr marL="1600200" indent="-228600">
              <a:lnSpc>
                <a:spcPct val="110000"/>
              </a:lnSpc>
              <a:spcBef>
                <a:spcPts val="1000"/>
              </a:spcBef>
              <a:buFont typeface="Arial" panose="020B0604020202020204" pitchFamily="34" charset="0"/>
              <a:buChar char="•"/>
              <a:defRPr>
                <a:solidFill>
                  <a:schemeClr val="bg1"/>
                </a:solidFill>
              </a:defRPr>
            </a:lvl4pPr>
            <a:lvl5pPr marL="2057400" indent="-228600">
              <a:lnSpc>
                <a:spcPct val="110000"/>
              </a:lnSpc>
              <a:spcBef>
                <a:spcPts val="1000"/>
              </a:spcBef>
              <a:buFont typeface="Arial" panose="020B0604020202020204" pitchFamily="34" charset="0"/>
              <a:buChar cha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2">
            <a:extLst>
              <a:ext uri="{FF2B5EF4-FFF2-40B4-BE49-F238E27FC236}">
                <a16:creationId xmlns:a16="http://schemas.microsoft.com/office/drawing/2014/main" id="{F3C1E8BB-1F4F-1FE4-18E2-C1B1025E8274}"/>
              </a:ext>
            </a:extLst>
          </p:cNvPr>
          <p:cNvSpPr>
            <a:spLocks noGrp="1"/>
          </p:cNvSpPr>
          <p:nvPr>
            <p:ph idx="20"/>
          </p:nvPr>
        </p:nvSpPr>
        <p:spPr>
          <a:xfrm>
            <a:off x="8069542" y="1248935"/>
            <a:ext cx="3300984" cy="4627757"/>
          </a:xfrm>
          <a:prstGeom prst="rect">
            <a:avLst/>
          </a:prstGeom>
        </p:spPr>
        <p:txBody>
          <a:bodyPr lIns="0">
            <a:noAutofit/>
          </a:bodyPr>
          <a:lstStyle>
            <a:lvl1pPr marL="228600" indent="-228600">
              <a:buFont typeface="Arial" panose="020B0604020202020204" pitchFamily="34" charset="0"/>
              <a:buChar char="•"/>
              <a:defRPr>
                <a:solidFill>
                  <a:schemeClr val="bg1"/>
                </a:solidFill>
              </a:defRPr>
            </a:lvl1pPr>
            <a:lvl2pPr marL="640080" indent="-228600">
              <a:lnSpc>
                <a:spcPct val="110000"/>
              </a:lnSpc>
              <a:spcBef>
                <a:spcPts val="1000"/>
              </a:spcBef>
              <a:buFont typeface="Arial" panose="020B0604020202020204" pitchFamily="34" charset="0"/>
              <a:buChar char="•"/>
              <a:defRPr>
                <a:solidFill>
                  <a:schemeClr val="bg1"/>
                </a:solidFill>
              </a:defRPr>
            </a:lvl2pPr>
            <a:lvl3pPr marL="1143000" indent="-228600">
              <a:lnSpc>
                <a:spcPct val="110000"/>
              </a:lnSpc>
              <a:spcBef>
                <a:spcPts val="1000"/>
              </a:spcBef>
              <a:buFont typeface="Arial" panose="020B0604020202020204" pitchFamily="34" charset="0"/>
              <a:buChar char="•"/>
              <a:defRPr>
                <a:solidFill>
                  <a:schemeClr val="bg1"/>
                </a:solidFill>
              </a:defRPr>
            </a:lvl3pPr>
            <a:lvl4pPr marL="1600200" indent="-228600">
              <a:lnSpc>
                <a:spcPct val="110000"/>
              </a:lnSpc>
              <a:spcBef>
                <a:spcPts val="1000"/>
              </a:spcBef>
              <a:buFont typeface="Arial" panose="020B0604020202020204" pitchFamily="34" charset="0"/>
              <a:buChar char="•"/>
              <a:defRPr>
                <a:solidFill>
                  <a:schemeClr val="bg1"/>
                </a:solidFill>
              </a:defRPr>
            </a:lvl4pPr>
            <a:lvl5pPr marL="2057400" indent="-228600">
              <a:lnSpc>
                <a:spcPct val="110000"/>
              </a:lnSpc>
              <a:spcBef>
                <a:spcPts val="1000"/>
              </a:spcBef>
              <a:buFont typeface="Arial" panose="020B0604020202020204" pitchFamily="34" charset="0"/>
              <a:buChar cha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1625092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3_BOXES_REVERS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98B83E82-7FBD-5CFA-E3F9-C43256E480D4}"/>
              </a:ext>
            </a:extLst>
          </p:cNvPr>
          <p:cNvSpPr/>
          <p:nvPr userDrawn="1"/>
        </p:nvSpPr>
        <p:spPr>
          <a:xfrm>
            <a:off x="0" y="0"/>
            <a:ext cx="12192000" cy="6356351"/>
          </a:xfrm>
          <a:prstGeom prst="rect">
            <a:avLst/>
          </a:prstGeom>
          <a:solidFill>
            <a:srgbClr val="0C30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3EBCF0F-3D6E-DFAD-BD14-4EF2F2A6329F}"/>
              </a:ext>
            </a:extLst>
          </p:cNvPr>
          <p:cNvSpPr>
            <a:spLocks noGrp="1"/>
          </p:cNvSpPr>
          <p:nvPr>
            <p:ph type="title"/>
          </p:nvPr>
        </p:nvSpPr>
        <p:spPr>
          <a:xfrm>
            <a:off x="264160" y="312235"/>
            <a:ext cx="11588750" cy="791736"/>
          </a:xfrm>
          <a:prstGeom prst="rect">
            <a:avLst/>
          </a:prstGeom>
        </p:spPr>
        <p:txBody>
          <a:bodyPr lIns="0" anchor="t">
            <a:noAutofit/>
          </a:bodyPr>
          <a:lstStyle>
            <a:lvl1pPr>
              <a:defRPr sz="3600" b="1">
                <a:solidFill>
                  <a:schemeClr val="bg1"/>
                </a:solidFill>
              </a:defRPr>
            </a:lvl1pPr>
          </a:lstStyle>
          <a:p>
            <a:r>
              <a:rPr lang="en-US"/>
              <a:t>Click to edit Master title style</a:t>
            </a:r>
            <a:endParaRPr lang="en-US" dirty="0"/>
          </a:p>
        </p:txBody>
      </p:sp>
      <p:cxnSp>
        <p:nvCxnSpPr>
          <p:cNvPr id="9" name="Straight Connector 8">
            <a:extLst>
              <a:ext uri="{FF2B5EF4-FFF2-40B4-BE49-F238E27FC236}">
                <a16:creationId xmlns:a16="http://schemas.microsoft.com/office/drawing/2014/main" id="{6C10EC15-E4AA-CC4C-7622-26471DBBD202}"/>
              </a:ext>
            </a:extLst>
          </p:cNvPr>
          <p:cNvCxnSpPr>
            <a:cxnSpLocks/>
          </p:cNvCxnSpPr>
          <p:nvPr userDrawn="1"/>
        </p:nvCxnSpPr>
        <p:spPr>
          <a:xfrm>
            <a:off x="299763" y="62610"/>
            <a:ext cx="964367" cy="0"/>
          </a:xfrm>
          <a:prstGeom prst="line">
            <a:avLst/>
          </a:prstGeom>
          <a:ln w="127000">
            <a:solidFill>
              <a:schemeClr val="accent4"/>
            </a:solidFill>
          </a:ln>
        </p:spPr>
        <p:style>
          <a:lnRef idx="2">
            <a:schemeClr val="accent1"/>
          </a:lnRef>
          <a:fillRef idx="0">
            <a:schemeClr val="accent1"/>
          </a:fillRef>
          <a:effectRef idx="1">
            <a:schemeClr val="accent1"/>
          </a:effectRef>
          <a:fontRef idx="minor">
            <a:schemeClr val="tx1"/>
          </a:fontRef>
        </p:style>
      </p:cxnSp>
      <p:sp>
        <p:nvSpPr>
          <p:cNvPr id="12" name="Slide Number Placeholder 5">
            <a:extLst>
              <a:ext uri="{FF2B5EF4-FFF2-40B4-BE49-F238E27FC236}">
                <a16:creationId xmlns:a16="http://schemas.microsoft.com/office/drawing/2014/main" id="{CE324024-7F81-194A-225C-ED58C42CA602}"/>
              </a:ext>
            </a:extLst>
          </p:cNvPr>
          <p:cNvSpPr>
            <a:spLocks noGrp="1"/>
          </p:cNvSpPr>
          <p:nvPr>
            <p:ph type="sldNum" sz="quarter" idx="4"/>
          </p:nvPr>
        </p:nvSpPr>
        <p:spPr>
          <a:xfrm>
            <a:off x="11694160" y="6356350"/>
            <a:ext cx="497840" cy="501650"/>
          </a:xfrm>
          <a:prstGeom prst="rect">
            <a:avLst/>
          </a:prstGeom>
        </p:spPr>
        <p:txBody>
          <a:bodyPr anchor="ctr"/>
          <a:lstStyle>
            <a:lvl1pPr algn="ctr">
              <a:defRPr sz="1400"/>
            </a:lvl1pPr>
          </a:lstStyle>
          <a:p>
            <a:fld id="{8CD163E1-72E7-7944-A73E-F4FF5EB080ED}" type="slidenum">
              <a:rPr lang="en-US" smtClean="0"/>
              <a:pPr/>
              <a:t>‹#›</a:t>
            </a:fld>
            <a:endParaRPr lang="en-US" dirty="0"/>
          </a:p>
        </p:txBody>
      </p:sp>
      <p:sp>
        <p:nvSpPr>
          <p:cNvPr id="4" name="Rounded Rectangle 12">
            <a:extLst>
              <a:ext uri="{FF2B5EF4-FFF2-40B4-BE49-F238E27FC236}">
                <a16:creationId xmlns:a16="http://schemas.microsoft.com/office/drawing/2014/main" id="{C2412118-92C5-9FF4-7775-DB9769697881}"/>
              </a:ext>
            </a:extLst>
          </p:cNvPr>
          <p:cNvSpPr/>
          <p:nvPr userDrawn="1"/>
        </p:nvSpPr>
        <p:spPr>
          <a:xfrm>
            <a:off x="263309" y="1094528"/>
            <a:ext cx="3595013" cy="4938282"/>
          </a:xfrm>
          <a:prstGeom prst="roundRect">
            <a:avLst>
              <a:gd name="adj" fmla="val 4346"/>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5" name="Rounded Rectangle 15">
            <a:extLst>
              <a:ext uri="{FF2B5EF4-FFF2-40B4-BE49-F238E27FC236}">
                <a16:creationId xmlns:a16="http://schemas.microsoft.com/office/drawing/2014/main" id="{3F29B0D5-5E0E-8D8E-4745-F9AE8F37F910}"/>
              </a:ext>
            </a:extLst>
          </p:cNvPr>
          <p:cNvSpPr/>
          <p:nvPr userDrawn="1"/>
        </p:nvSpPr>
        <p:spPr>
          <a:xfrm>
            <a:off x="4114800" y="1094528"/>
            <a:ext cx="3595013" cy="4938282"/>
          </a:xfrm>
          <a:prstGeom prst="roundRect">
            <a:avLst>
              <a:gd name="adj" fmla="val 4346"/>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6" name="Rounded Rectangle 16">
            <a:extLst>
              <a:ext uri="{FF2B5EF4-FFF2-40B4-BE49-F238E27FC236}">
                <a16:creationId xmlns:a16="http://schemas.microsoft.com/office/drawing/2014/main" id="{A306E772-BE43-9785-88B6-182899503989}"/>
              </a:ext>
            </a:extLst>
          </p:cNvPr>
          <p:cNvSpPr/>
          <p:nvPr userDrawn="1"/>
        </p:nvSpPr>
        <p:spPr>
          <a:xfrm>
            <a:off x="7924800" y="1094528"/>
            <a:ext cx="3595013" cy="4938282"/>
          </a:xfrm>
          <a:prstGeom prst="roundRect">
            <a:avLst>
              <a:gd name="adj" fmla="val 4346"/>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 name="Content Placeholder 2">
            <a:extLst>
              <a:ext uri="{FF2B5EF4-FFF2-40B4-BE49-F238E27FC236}">
                <a16:creationId xmlns:a16="http://schemas.microsoft.com/office/drawing/2014/main" id="{4A233D10-96CE-C570-0CD2-E80A3B4FBDA0}"/>
              </a:ext>
            </a:extLst>
          </p:cNvPr>
          <p:cNvSpPr>
            <a:spLocks noGrp="1"/>
          </p:cNvSpPr>
          <p:nvPr>
            <p:ph idx="18"/>
          </p:nvPr>
        </p:nvSpPr>
        <p:spPr>
          <a:xfrm>
            <a:off x="391972" y="1260663"/>
            <a:ext cx="3300984" cy="4627757"/>
          </a:xfrm>
          <a:prstGeom prst="rect">
            <a:avLst/>
          </a:prstGeom>
        </p:spPr>
        <p:txBody>
          <a:bodyPr lIns="0">
            <a:noAutofit/>
          </a:bodyPr>
          <a:lstStyle>
            <a:lvl1pPr marL="228600" indent="-228600">
              <a:buFont typeface="Arial" panose="020B0604020202020204" pitchFamily="34" charset="0"/>
              <a:buChar char="•"/>
              <a:defRPr>
                <a:solidFill>
                  <a:schemeClr val="bg1"/>
                </a:solidFill>
              </a:defRPr>
            </a:lvl1pPr>
            <a:lvl2pPr marL="640080" indent="-228600">
              <a:lnSpc>
                <a:spcPct val="110000"/>
              </a:lnSpc>
              <a:spcBef>
                <a:spcPts val="1000"/>
              </a:spcBef>
              <a:buFont typeface="Arial" panose="020B0604020202020204" pitchFamily="34" charset="0"/>
              <a:buChar char="•"/>
              <a:defRPr>
                <a:solidFill>
                  <a:schemeClr val="bg1"/>
                </a:solidFill>
              </a:defRPr>
            </a:lvl2pPr>
            <a:lvl3pPr marL="1143000" indent="-228600">
              <a:lnSpc>
                <a:spcPct val="110000"/>
              </a:lnSpc>
              <a:spcBef>
                <a:spcPts val="1000"/>
              </a:spcBef>
              <a:buFont typeface="Arial" panose="020B0604020202020204" pitchFamily="34" charset="0"/>
              <a:buChar char="•"/>
              <a:defRPr>
                <a:solidFill>
                  <a:schemeClr val="bg1"/>
                </a:solidFill>
              </a:defRPr>
            </a:lvl3pPr>
            <a:lvl4pPr marL="1600200" indent="-228600">
              <a:lnSpc>
                <a:spcPct val="110000"/>
              </a:lnSpc>
              <a:spcBef>
                <a:spcPts val="1000"/>
              </a:spcBef>
              <a:buFont typeface="Arial" panose="020B0604020202020204" pitchFamily="34" charset="0"/>
              <a:buChar char="•"/>
              <a:defRPr>
                <a:solidFill>
                  <a:schemeClr val="bg1"/>
                </a:solidFill>
              </a:defRPr>
            </a:lvl4pPr>
            <a:lvl5pPr marL="2057400" indent="-228600">
              <a:lnSpc>
                <a:spcPct val="110000"/>
              </a:lnSpc>
              <a:spcBef>
                <a:spcPts val="1000"/>
              </a:spcBef>
              <a:buFont typeface="Arial" panose="020B0604020202020204" pitchFamily="34" charset="0"/>
              <a:buChar cha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2">
            <a:extLst>
              <a:ext uri="{FF2B5EF4-FFF2-40B4-BE49-F238E27FC236}">
                <a16:creationId xmlns:a16="http://schemas.microsoft.com/office/drawing/2014/main" id="{3A403271-277E-219E-8428-302E9D44B360}"/>
              </a:ext>
            </a:extLst>
          </p:cNvPr>
          <p:cNvSpPr>
            <a:spLocks noGrp="1"/>
          </p:cNvSpPr>
          <p:nvPr>
            <p:ph idx="19"/>
          </p:nvPr>
        </p:nvSpPr>
        <p:spPr>
          <a:xfrm>
            <a:off x="4227061" y="1260663"/>
            <a:ext cx="3300984" cy="4627757"/>
          </a:xfrm>
          <a:prstGeom prst="rect">
            <a:avLst/>
          </a:prstGeom>
        </p:spPr>
        <p:txBody>
          <a:bodyPr lIns="0">
            <a:noAutofit/>
          </a:bodyPr>
          <a:lstStyle>
            <a:lvl1pPr marL="228600" indent="-228600">
              <a:buFont typeface="Arial" panose="020B0604020202020204" pitchFamily="34" charset="0"/>
              <a:buChar char="•"/>
              <a:defRPr>
                <a:solidFill>
                  <a:schemeClr val="bg1"/>
                </a:solidFill>
              </a:defRPr>
            </a:lvl1pPr>
            <a:lvl2pPr marL="640080" indent="-228600">
              <a:lnSpc>
                <a:spcPct val="110000"/>
              </a:lnSpc>
              <a:spcBef>
                <a:spcPts val="1000"/>
              </a:spcBef>
              <a:buFont typeface="Arial" panose="020B0604020202020204" pitchFamily="34" charset="0"/>
              <a:buChar char="•"/>
              <a:defRPr>
                <a:solidFill>
                  <a:schemeClr val="bg1"/>
                </a:solidFill>
              </a:defRPr>
            </a:lvl2pPr>
            <a:lvl3pPr marL="1143000" indent="-228600">
              <a:lnSpc>
                <a:spcPct val="110000"/>
              </a:lnSpc>
              <a:spcBef>
                <a:spcPts val="1000"/>
              </a:spcBef>
              <a:buFont typeface="Arial" panose="020B0604020202020204" pitchFamily="34" charset="0"/>
              <a:buChar char="•"/>
              <a:defRPr>
                <a:solidFill>
                  <a:schemeClr val="bg1"/>
                </a:solidFill>
              </a:defRPr>
            </a:lvl3pPr>
            <a:lvl4pPr marL="1600200" indent="-228600">
              <a:lnSpc>
                <a:spcPct val="110000"/>
              </a:lnSpc>
              <a:spcBef>
                <a:spcPts val="1000"/>
              </a:spcBef>
              <a:buFont typeface="Arial" panose="020B0604020202020204" pitchFamily="34" charset="0"/>
              <a:buChar char="•"/>
              <a:defRPr>
                <a:solidFill>
                  <a:schemeClr val="bg1"/>
                </a:solidFill>
              </a:defRPr>
            </a:lvl4pPr>
            <a:lvl5pPr marL="2057400" indent="-228600">
              <a:lnSpc>
                <a:spcPct val="110000"/>
              </a:lnSpc>
              <a:spcBef>
                <a:spcPts val="1000"/>
              </a:spcBef>
              <a:buFont typeface="Arial" panose="020B0604020202020204" pitchFamily="34" charset="0"/>
              <a:buChar cha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Content Placeholder 2">
            <a:extLst>
              <a:ext uri="{FF2B5EF4-FFF2-40B4-BE49-F238E27FC236}">
                <a16:creationId xmlns:a16="http://schemas.microsoft.com/office/drawing/2014/main" id="{29DA2957-686C-E877-92D3-EA256B9B605D}"/>
              </a:ext>
            </a:extLst>
          </p:cNvPr>
          <p:cNvSpPr>
            <a:spLocks noGrp="1"/>
          </p:cNvSpPr>
          <p:nvPr>
            <p:ph idx="20"/>
          </p:nvPr>
        </p:nvSpPr>
        <p:spPr>
          <a:xfrm>
            <a:off x="8071222" y="1260663"/>
            <a:ext cx="3300984" cy="4627757"/>
          </a:xfrm>
          <a:prstGeom prst="rect">
            <a:avLst/>
          </a:prstGeom>
        </p:spPr>
        <p:txBody>
          <a:bodyPr lIns="0">
            <a:noAutofit/>
          </a:bodyPr>
          <a:lstStyle>
            <a:lvl1pPr marL="228600" indent="-228600">
              <a:buFont typeface="Arial" panose="020B0604020202020204" pitchFamily="34" charset="0"/>
              <a:buChar char="•"/>
              <a:defRPr>
                <a:solidFill>
                  <a:schemeClr val="bg1"/>
                </a:solidFill>
              </a:defRPr>
            </a:lvl1pPr>
            <a:lvl2pPr marL="640080" indent="-228600">
              <a:lnSpc>
                <a:spcPct val="110000"/>
              </a:lnSpc>
              <a:spcBef>
                <a:spcPts val="1000"/>
              </a:spcBef>
              <a:buFont typeface="Arial" panose="020B0604020202020204" pitchFamily="34" charset="0"/>
              <a:buChar char="•"/>
              <a:defRPr>
                <a:solidFill>
                  <a:schemeClr val="bg1"/>
                </a:solidFill>
              </a:defRPr>
            </a:lvl2pPr>
            <a:lvl3pPr marL="1143000" indent="-228600">
              <a:lnSpc>
                <a:spcPct val="110000"/>
              </a:lnSpc>
              <a:spcBef>
                <a:spcPts val="1000"/>
              </a:spcBef>
              <a:buFont typeface="Arial" panose="020B0604020202020204" pitchFamily="34" charset="0"/>
              <a:buChar char="•"/>
              <a:defRPr>
                <a:solidFill>
                  <a:schemeClr val="bg1"/>
                </a:solidFill>
              </a:defRPr>
            </a:lvl3pPr>
            <a:lvl4pPr marL="1600200" indent="-228600">
              <a:lnSpc>
                <a:spcPct val="110000"/>
              </a:lnSpc>
              <a:spcBef>
                <a:spcPts val="1000"/>
              </a:spcBef>
              <a:buFont typeface="Arial" panose="020B0604020202020204" pitchFamily="34" charset="0"/>
              <a:buChar char="•"/>
              <a:defRPr>
                <a:solidFill>
                  <a:schemeClr val="bg1"/>
                </a:solidFill>
              </a:defRPr>
            </a:lvl4pPr>
            <a:lvl5pPr marL="2057400" indent="-228600">
              <a:lnSpc>
                <a:spcPct val="110000"/>
              </a:lnSpc>
              <a:spcBef>
                <a:spcPts val="1000"/>
              </a:spcBef>
              <a:buFont typeface="Arial" panose="020B0604020202020204" pitchFamily="34" charset="0"/>
              <a:buChar cha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6770798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3-COLOR_BOXES_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EBCF0F-3D6E-DFAD-BD14-4EF2F2A6329F}"/>
              </a:ext>
            </a:extLst>
          </p:cNvPr>
          <p:cNvSpPr>
            <a:spLocks noGrp="1"/>
          </p:cNvSpPr>
          <p:nvPr>
            <p:ph type="title"/>
          </p:nvPr>
        </p:nvSpPr>
        <p:spPr>
          <a:xfrm>
            <a:off x="264160" y="312235"/>
            <a:ext cx="11588750" cy="791736"/>
          </a:xfrm>
          <a:prstGeom prst="rect">
            <a:avLst/>
          </a:prstGeom>
        </p:spPr>
        <p:txBody>
          <a:bodyPr lIns="0" anchor="t">
            <a:noAutofit/>
          </a:bodyPr>
          <a:lstStyle>
            <a:lvl1pPr>
              <a:defRPr sz="3600" b="1">
                <a:solidFill>
                  <a:schemeClr val="accent2"/>
                </a:solidFill>
              </a:defRPr>
            </a:lvl1pPr>
          </a:lstStyle>
          <a:p>
            <a:r>
              <a:rPr lang="en-US"/>
              <a:t>Click to edit Master title style</a:t>
            </a:r>
            <a:endParaRPr lang="en-US" dirty="0"/>
          </a:p>
        </p:txBody>
      </p:sp>
      <p:cxnSp>
        <p:nvCxnSpPr>
          <p:cNvPr id="9" name="Straight Connector 8">
            <a:extLst>
              <a:ext uri="{FF2B5EF4-FFF2-40B4-BE49-F238E27FC236}">
                <a16:creationId xmlns:a16="http://schemas.microsoft.com/office/drawing/2014/main" id="{6C10EC15-E4AA-CC4C-7622-26471DBBD202}"/>
              </a:ext>
            </a:extLst>
          </p:cNvPr>
          <p:cNvCxnSpPr>
            <a:cxnSpLocks/>
          </p:cNvCxnSpPr>
          <p:nvPr userDrawn="1"/>
        </p:nvCxnSpPr>
        <p:spPr>
          <a:xfrm>
            <a:off x="299763" y="62610"/>
            <a:ext cx="964367" cy="0"/>
          </a:xfrm>
          <a:prstGeom prst="line">
            <a:avLst/>
          </a:prstGeom>
          <a:ln w="127000">
            <a:solidFill>
              <a:schemeClr val="accent4"/>
            </a:solidFill>
          </a:ln>
        </p:spPr>
        <p:style>
          <a:lnRef idx="2">
            <a:schemeClr val="accent1"/>
          </a:lnRef>
          <a:fillRef idx="0">
            <a:schemeClr val="accent1"/>
          </a:fillRef>
          <a:effectRef idx="1">
            <a:schemeClr val="accent1"/>
          </a:effectRef>
          <a:fontRef idx="minor">
            <a:schemeClr val="tx1"/>
          </a:fontRef>
        </p:style>
      </p:cxnSp>
      <p:sp>
        <p:nvSpPr>
          <p:cNvPr id="11" name="Slide Number Placeholder 5">
            <a:extLst>
              <a:ext uri="{FF2B5EF4-FFF2-40B4-BE49-F238E27FC236}">
                <a16:creationId xmlns:a16="http://schemas.microsoft.com/office/drawing/2014/main" id="{349B03F8-15C7-6B69-4590-7A4C723512A0}"/>
              </a:ext>
            </a:extLst>
          </p:cNvPr>
          <p:cNvSpPr>
            <a:spLocks noGrp="1"/>
          </p:cNvSpPr>
          <p:nvPr>
            <p:ph type="sldNum" sz="quarter" idx="4"/>
          </p:nvPr>
        </p:nvSpPr>
        <p:spPr>
          <a:xfrm>
            <a:off x="11694160" y="6356350"/>
            <a:ext cx="497840" cy="501650"/>
          </a:xfrm>
          <a:prstGeom prst="rect">
            <a:avLst/>
          </a:prstGeom>
        </p:spPr>
        <p:txBody>
          <a:bodyPr anchor="ctr"/>
          <a:lstStyle>
            <a:lvl1pPr algn="ctr">
              <a:defRPr sz="1400"/>
            </a:lvl1pPr>
          </a:lstStyle>
          <a:p>
            <a:fld id="{8CD163E1-72E7-7944-A73E-F4FF5EB080ED}" type="slidenum">
              <a:rPr lang="en-US" smtClean="0"/>
              <a:pPr/>
              <a:t>‹#›</a:t>
            </a:fld>
            <a:endParaRPr lang="en-US" dirty="0"/>
          </a:p>
        </p:txBody>
      </p:sp>
      <p:sp>
        <p:nvSpPr>
          <p:cNvPr id="4" name="Rounded Rectangle 12">
            <a:extLst>
              <a:ext uri="{FF2B5EF4-FFF2-40B4-BE49-F238E27FC236}">
                <a16:creationId xmlns:a16="http://schemas.microsoft.com/office/drawing/2014/main" id="{9D741249-DD37-322A-137E-CB4C08EB728B}"/>
              </a:ext>
            </a:extLst>
          </p:cNvPr>
          <p:cNvSpPr/>
          <p:nvPr userDrawn="1"/>
        </p:nvSpPr>
        <p:spPr>
          <a:xfrm>
            <a:off x="263309" y="1094528"/>
            <a:ext cx="3595013" cy="4938282"/>
          </a:xfrm>
          <a:prstGeom prst="roundRect">
            <a:avLst>
              <a:gd name="adj" fmla="val 4346"/>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5" name="Rounded Rectangle 15">
            <a:extLst>
              <a:ext uri="{FF2B5EF4-FFF2-40B4-BE49-F238E27FC236}">
                <a16:creationId xmlns:a16="http://schemas.microsoft.com/office/drawing/2014/main" id="{5FC3ADAD-AC26-0810-AD7A-142C679704D6}"/>
              </a:ext>
            </a:extLst>
          </p:cNvPr>
          <p:cNvSpPr/>
          <p:nvPr userDrawn="1"/>
        </p:nvSpPr>
        <p:spPr>
          <a:xfrm>
            <a:off x="4114800" y="1094528"/>
            <a:ext cx="3595013" cy="4938282"/>
          </a:xfrm>
          <a:prstGeom prst="roundRect">
            <a:avLst>
              <a:gd name="adj" fmla="val 4346"/>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6" name="Rounded Rectangle 16">
            <a:extLst>
              <a:ext uri="{FF2B5EF4-FFF2-40B4-BE49-F238E27FC236}">
                <a16:creationId xmlns:a16="http://schemas.microsoft.com/office/drawing/2014/main" id="{FDBA14A5-AA09-BD1D-7179-E1DED6D2BD58}"/>
              </a:ext>
            </a:extLst>
          </p:cNvPr>
          <p:cNvSpPr/>
          <p:nvPr userDrawn="1"/>
        </p:nvSpPr>
        <p:spPr>
          <a:xfrm>
            <a:off x="7924800" y="1094528"/>
            <a:ext cx="3595013" cy="4938282"/>
          </a:xfrm>
          <a:prstGeom prst="roundRect">
            <a:avLst>
              <a:gd name="adj" fmla="val 4346"/>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 name="Content Placeholder 2">
            <a:extLst>
              <a:ext uri="{FF2B5EF4-FFF2-40B4-BE49-F238E27FC236}">
                <a16:creationId xmlns:a16="http://schemas.microsoft.com/office/drawing/2014/main" id="{C63C11F7-1CBE-AA66-63BF-433090BC2D4A}"/>
              </a:ext>
            </a:extLst>
          </p:cNvPr>
          <p:cNvSpPr>
            <a:spLocks noGrp="1"/>
          </p:cNvSpPr>
          <p:nvPr>
            <p:ph idx="18"/>
          </p:nvPr>
        </p:nvSpPr>
        <p:spPr>
          <a:xfrm>
            <a:off x="380021" y="1248935"/>
            <a:ext cx="3300984" cy="4627757"/>
          </a:xfrm>
          <a:prstGeom prst="rect">
            <a:avLst/>
          </a:prstGeom>
        </p:spPr>
        <p:txBody>
          <a:bodyPr lIns="0">
            <a:noAutofit/>
          </a:bodyPr>
          <a:lstStyle>
            <a:lvl1pPr marL="228600" indent="-228600">
              <a:buFont typeface="Arial" panose="020B0604020202020204" pitchFamily="34" charset="0"/>
              <a:buChar char="•"/>
              <a:defRPr>
                <a:solidFill>
                  <a:schemeClr val="tx1"/>
                </a:solidFill>
              </a:defRPr>
            </a:lvl1pPr>
            <a:lvl2pPr marL="640080" indent="-228600">
              <a:lnSpc>
                <a:spcPct val="110000"/>
              </a:lnSpc>
              <a:spcBef>
                <a:spcPts val="1000"/>
              </a:spcBef>
              <a:buFont typeface="Arial" panose="020B0604020202020204" pitchFamily="34" charset="0"/>
              <a:buChar char="•"/>
              <a:defRPr>
                <a:solidFill>
                  <a:schemeClr val="tx1"/>
                </a:solidFill>
              </a:defRPr>
            </a:lvl2pPr>
            <a:lvl3pPr marL="1143000" indent="-228600">
              <a:lnSpc>
                <a:spcPct val="110000"/>
              </a:lnSpc>
              <a:spcBef>
                <a:spcPts val="1000"/>
              </a:spcBef>
              <a:buFont typeface="Arial" panose="020B0604020202020204" pitchFamily="34" charset="0"/>
              <a:buChar char="•"/>
              <a:defRPr>
                <a:solidFill>
                  <a:schemeClr val="tx1"/>
                </a:solidFill>
              </a:defRPr>
            </a:lvl3pPr>
            <a:lvl4pPr marL="1600200" indent="-228600">
              <a:lnSpc>
                <a:spcPct val="110000"/>
              </a:lnSpc>
              <a:spcBef>
                <a:spcPts val="1000"/>
              </a:spcBef>
              <a:buFont typeface="Arial" panose="020B0604020202020204" pitchFamily="34" charset="0"/>
              <a:buChar char="•"/>
              <a:defRPr>
                <a:solidFill>
                  <a:schemeClr val="tx1"/>
                </a:solidFill>
              </a:defRPr>
            </a:lvl4pPr>
            <a:lvl5pPr marL="2057400" indent="-228600">
              <a:lnSpc>
                <a:spcPct val="110000"/>
              </a:lnSpc>
              <a:spcBef>
                <a:spcPts val="1000"/>
              </a:spcBef>
              <a:buFont typeface="Arial" panose="020B0604020202020204" pitchFamily="34" charset="0"/>
              <a:buChar cha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2">
            <a:extLst>
              <a:ext uri="{FF2B5EF4-FFF2-40B4-BE49-F238E27FC236}">
                <a16:creationId xmlns:a16="http://schemas.microsoft.com/office/drawing/2014/main" id="{12A6B4AA-6B65-8E42-BDF4-699F1305DD71}"/>
              </a:ext>
            </a:extLst>
          </p:cNvPr>
          <p:cNvSpPr>
            <a:spLocks noGrp="1"/>
          </p:cNvSpPr>
          <p:nvPr>
            <p:ph idx="19"/>
          </p:nvPr>
        </p:nvSpPr>
        <p:spPr>
          <a:xfrm>
            <a:off x="4215110" y="1248935"/>
            <a:ext cx="3300984" cy="4627757"/>
          </a:xfrm>
          <a:prstGeom prst="rect">
            <a:avLst/>
          </a:prstGeom>
        </p:spPr>
        <p:txBody>
          <a:bodyPr lIns="0">
            <a:noAutofit/>
          </a:bodyPr>
          <a:lstStyle>
            <a:lvl1pPr marL="228600" indent="-228600">
              <a:buFont typeface="Arial" panose="020B0604020202020204" pitchFamily="34" charset="0"/>
              <a:buChar char="•"/>
              <a:defRPr>
                <a:solidFill>
                  <a:schemeClr val="bg1"/>
                </a:solidFill>
              </a:defRPr>
            </a:lvl1pPr>
            <a:lvl2pPr marL="640080" indent="-228600">
              <a:lnSpc>
                <a:spcPct val="110000"/>
              </a:lnSpc>
              <a:spcBef>
                <a:spcPts val="1000"/>
              </a:spcBef>
              <a:buFont typeface="Arial" panose="020B0604020202020204" pitchFamily="34" charset="0"/>
              <a:buChar char="•"/>
              <a:defRPr>
                <a:solidFill>
                  <a:schemeClr val="bg1"/>
                </a:solidFill>
              </a:defRPr>
            </a:lvl2pPr>
            <a:lvl3pPr marL="1143000" indent="-228600">
              <a:lnSpc>
                <a:spcPct val="110000"/>
              </a:lnSpc>
              <a:spcBef>
                <a:spcPts val="1000"/>
              </a:spcBef>
              <a:buFont typeface="Arial" panose="020B0604020202020204" pitchFamily="34" charset="0"/>
              <a:buChar char="•"/>
              <a:defRPr>
                <a:solidFill>
                  <a:schemeClr val="bg1"/>
                </a:solidFill>
              </a:defRPr>
            </a:lvl3pPr>
            <a:lvl4pPr marL="1600200" indent="-228600">
              <a:lnSpc>
                <a:spcPct val="110000"/>
              </a:lnSpc>
              <a:spcBef>
                <a:spcPts val="1000"/>
              </a:spcBef>
              <a:buFont typeface="Arial" panose="020B0604020202020204" pitchFamily="34" charset="0"/>
              <a:buChar char="•"/>
              <a:defRPr>
                <a:solidFill>
                  <a:schemeClr val="bg1"/>
                </a:solidFill>
              </a:defRPr>
            </a:lvl4pPr>
            <a:lvl5pPr marL="2057400" indent="-228600">
              <a:lnSpc>
                <a:spcPct val="110000"/>
              </a:lnSpc>
              <a:spcBef>
                <a:spcPts val="1000"/>
              </a:spcBef>
              <a:buFont typeface="Arial" panose="020B0604020202020204" pitchFamily="34" charset="0"/>
              <a:buChar cha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2">
            <a:extLst>
              <a:ext uri="{FF2B5EF4-FFF2-40B4-BE49-F238E27FC236}">
                <a16:creationId xmlns:a16="http://schemas.microsoft.com/office/drawing/2014/main" id="{CE44AE00-8643-F2C6-46BA-8B224632BFA2}"/>
              </a:ext>
            </a:extLst>
          </p:cNvPr>
          <p:cNvSpPr>
            <a:spLocks noGrp="1"/>
          </p:cNvSpPr>
          <p:nvPr>
            <p:ph idx="20"/>
          </p:nvPr>
        </p:nvSpPr>
        <p:spPr>
          <a:xfrm>
            <a:off x="8059271" y="1248935"/>
            <a:ext cx="3300984" cy="4627757"/>
          </a:xfrm>
          <a:prstGeom prst="rect">
            <a:avLst/>
          </a:prstGeom>
        </p:spPr>
        <p:txBody>
          <a:bodyPr lIns="0">
            <a:noAutofit/>
          </a:bodyPr>
          <a:lstStyle>
            <a:lvl1pPr marL="228600" indent="-228600">
              <a:buFont typeface="Arial" panose="020B0604020202020204" pitchFamily="34" charset="0"/>
              <a:buChar char="•"/>
              <a:defRPr>
                <a:solidFill>
                  <a:schemeClr val="bg1"/>
                </a:solidFill>
              </a:defRPr>
            </a:lvl1pPr>
            <a:lvl2pPr marL="640080" indent="-228600">
              <a:lnSpc>
                <a:spcPct val="110000"/>
              </a:lnSpc>
              <a:spcBef>
                <a:spcPts val="1000"/>
              </a:spcBef>
              <a:buFont typeface="Arial" panose="020B0604020202020204" pitchFamily="34" charset="0"/>
              <a:buChar char="•"/>
              <a:defRPr>
                <a:solidFill>
                  <a:schemeClr val="bg1"/>
                </a:solidFill>
              </a:defRPr>
            </a:lvl2pPr>
            <a:lvl3pPr marL="1143000" indent="-228600">
              <a:lnSpc>
                <a:spcPct val="110000"/>
              </a:lnSpc>
              <a:spcBef>
                <a:spcPts val="1000"/>
              </a:spcBef>
              <a:buFont typeface="Arial" panose="020B0604020202020204" pitchFamily="34" charset="0"/>
              <a:buChar char="•"/>
              <a:defRPr>
                <a:solidFill>
                  <a:schemeClr val="bg1"/>
                </a:solidFill>
              </a:defRPr>
            </a:lvl3pPr>
            <a:lvl4pPr marL="1600200" indent="-228600">
              <a:lnSpc>
                <a:spcPct val="110000"/>
              </a:lnSpc>
              <a:spcBef>
                <a:spcPts val="1000"/>
              </a:spcBef>
              <a:buFont typeface="Arial" panose="020B0604020202020204" pitchFamily="34" charset="0"/>
              <a:buChar char="•"/>
              <a:defRPr>
                <a:solidFill>
                  <a:schemeClr val="bg1"/>
                </a:solidFill>
              </a:defRPr>
            </a:lvl4pPr>
            <a:lvl5pPr marL="2057400" indent="-228600">
              <a:lnSpc>
                <a:spcPct val="110000"/>
              </a:lnSpc>
              <a:spcBef>
                <a:spcPts val="1000"/>
              </a:spcBef>
              <a:buFont typeface="Arial" panose="020B0604020202020204" pitchFamily="34" charset="0"/>
              <a:buChar cha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300517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theme" Target="../theme/theme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55.xml"/><Relationship Id="rId18" Type="http://schemas.openxmlformats.org/officeDocument/2006/relationships/slideLayout" Target="../slideLayouts/slideLayout60.xml"/><Relationship Id="rId26" Type="http://schemas.openxmlformats.org/officeDocument/2006/relationships/slideLayout" Target="../slideLayouts/slideLayout68.xml"/><Relationship Id="rId21" Type="http://schemas.openxmlformats.org/officeDocument/2006/relationships/slideLayout" Target="../slideLayouts/slideLayout63.xml"/><Relationship Id="rId34" Type="http://schemas.openxmlformats.org/officeDocument/2006/relationships/slideLayout" Target="../slideLayouts/slideLayout76.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17" Type="http://schemas.openxmlformats.org/officeDocument/2006/relationships/slideLayout" Target="../slideLayouts/slideLayout59.xml"/><Relationship Id="rId25" Type="http://schemas.openxmlformats.org/officeDocument/2006/relationships/slideLayout" Target="../slideLayouts/slideLayout67.xml"/><Relationship Id="rId33" Type="http://schemas.openxmlformats.org/officeDocument/2006/relationships/slideLayout" Target="../slideLayouts/slideLayout75.xml"/><Relationship Id="rId2" Type="http://schemas.openxmlformats.org/officeDocument/2006/relationships/slideLayout" Target="../slideLayouts/slideLayout44.xml"/><Relationship Id="rId16" Type="http://schemas.openxmlformats.org/officeDocument/2006/relationships/slideLayout" Target="../slideLayouts/slideLayout58.xml"/><Relationship Id="rId20" Type="http://schemas.openxmlformats.org/officeDocument/2006/relationships/slideLayout" Target="../slideLayouts/slideLayout62.xml"/><Relationship Id="rId29" Type="http://schemas.openxmlformats.org/officeDocument/2006/relationships/slideLayout" Target="../slideLayouts/slideLayout71.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24" Type="http://schemas.openxmlformats.org/officeDocument/2006/relationships/slideLayout" Target="../slideLayouts/slideLayout66.xml"/><Relationship Id="rId32" Type="http://schemas.openxmlformats.org/officeDocument/2006/relationships/slideLayout" Target="../slideLayouts/slideLayout74.xml"/><Relationship Id="rId37" Type="http://schemas.openxmlformats.org/officeDocument/2006/relationships/image" Target="../media/image4.png"/><Relationship Id="rId5" Type="http://schemas.openxmlformats.org/officeDocument/2006/relationships/slideLayout" Target="../slideLayouts/slideLayout47.xml"/><Relationship Id="rId15" Type="http://schemas.openxmlformats.org/officeDocument/2006/relationships/slideLayout" Target="../slideLayouts/slideLayout57.xml"/><Relationship Id="rId23" Type="http://schemas.openxmlformats.org/officeDocument/2006/relationships/slideLayout" Target="../slideLayouts/slideLayout65.xml"/><Relationship Id="rId28" Type="http://schemas.openxmlformats.org/officeDocument/2006/relationships/slideLayout" Target="../slideLayouts/slideLayout70.xml"/><Relationship Id="rId36" Type="http://schemas.openxmlformats.org/officeDocument/2006/relationships/theme" Target="../theme/theme3.xml"/><Relationship Id="rId10" Type="http://schemas.openxmlformats.org/officeDocument/2006/relationships/slideLayout" Target="../slideLayouts/slideLayout52.xml"/><Relationship Id="rId19" Type="http://schemas.openxmlformats.org/officeDocument/2006/relationships/slideLayout" Target="../slideLayouts/slideLayout61.xml"/><Relationship Id="rId31" Type="http://schemas.openxmlformats.org/officeDocument/2006/relationships/slideLayout" Target="../slideLayouts/slideLayout73.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 Id="rId22" Type="http://schemas.openxmlformats.org/officeDocument/2006/relationships/slideLayout" Target="../slideLayouts/slideLayout64.xml"/><Relationship Id="rId27" Type="http://schemas.openxmlformats.org/officeDocument/2006/relationships/slideLayout" Target="../slideLayouts/slideLayout69.xml"/><Relationship Id="rId30" Type="http://schemas.openxmlformats.org/officeDocument/2006/relationships/slideLayout" Target="../slideLayouts/slideLayout72.xml"/><Relationship Id="rId35" Type="http://schemas.openxmlformats.org/officeDocument/2006/relationships/slideLayout" Target="../slideLayouts/slideLayout77.xml"/><Relationship Id="rId8" Type="http://schemas.openxmlformats.org/officeDocument/2006/relationships/slideLayout" Target="../slideLayouts/slideLayout50.xml"/><Relationship Id="rId3" Type="http://schemas.openxmlformats.org/officeDocument/2006/relationships/slideLayout" Target="../slideLayouts/slideLayout4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image" Target="../media/image18.png"/><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4.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slideLayout" Target="../slideLayouts/slideLayout101.xml"/><Relationship Id="rId18" Type="http://schemas.openxmlformats.org/officeDocument/2006/relationships/slideLayout" Target="../slideLayouts/slideLayout106.xml"/><Relationship Id="rId26" Type="http://schemas.openxmlformats.org/officeDocument/2006/relationships/slideLayout" Target="../slideLayouts/slideLayout114.xml"/><Relationship Id="rId3" Type="http://schemas.openxmlformats.org/officeDocument/2006/relationships/slideLayout" Target="../slideLayouts/slideLayout91.xml"/><Relationship Id="rId21" Type="http://schemas.openxmlformats.org/officeDocument/2006/relationships/slideLayout" Target="../slideLayouts/slideLayout109.xml"/><Relationship Id="rId7" Type="http://schemas.openxmlformats.org/officeDocument/2006/relationships/slideLayout" Target="../slideLayouts/slideLayout95.xml"/><Relationship Id="rId12" Type="http://schemas.openxmlformats.org/officeDocument/2006/relationships/slideLayout" Target="../slideLayouts/slideLayout100.xml"/><Relationship Id="rId17" Type="http://schemas.openxmlformats.org/officeDocument/2006/relationships/slideLayout" Target="../slideLayouts/slideLayout105.xml"/><Relationship Id="rId25" Type="http://schemas.openxmlformats.org/officeDocument/2006/relationships/slideLayout" Target="../slideLayouts/slideLayout113.xml"/><Relationship Id="rId2" Type="http://schemas.openxmlformats.org/officeDocument/2006/relationships/slideLayout" Target="../slideLayouts/slideLayout90.xml"/><Relationship Id="rId16" Type="http://schemas.openxmlformats.org/officeDocument/2006/relationships/slideLayout" Target="../slideLayouts/slideLayout104.xml"/><Relationship Id="rId20" Type="http://schemas.openxmlformats.org/officeDocument/2006/relationships/slideLayout" Target="../slideLayouts/slideLayout108.xml"/><Relationship Id="rId29" Type="http://schemas.openxmlformats.org/officeDocument/2006/relationships/slideLayout" Target="../slideLayouts/slideLayout117.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24" Type="http://schemas.openxmlformats.org/officeDocument/2006/relationships/slideLayout" Target="../slideLayouts/slideLayout112.xml"/><Relationship Id="rId5" Type="http://schemas.openxmlformats.org/officeDocument/2006/relationships/slideLayout" Target="../slideLayouts/slideLayout93.xml"/><Relationship Id="rId15" Type="http://schemas.openxmlformats.org/officeDocument/2006/relationships/slideLayout" Target="../slideLayouts/slideLayout103.xml"/><Relationship Id="rId23" Type="http://schemas.openxmlformats.org/officeDocument/2006/relationships/slideLayout" Target="../slideLayouts/slideLayout111.xml"/><Relationship Id="rId28" Type="http://schemas.openxmlformats.org/officeDocument/2006/relationships/slideLayout" Target="../slideLayouts/slideLayout116.xml"/><Relationship Id="rId10" Type="http://schemas.openxmlformats.org/officeDocument/2006/relationships/slideLayout" Target="../slideLayouts/slideLayout98.xml"/><Relationship Id="rId19" Type="http://schemas.openxmlformats.org/officeDocument/2006/relationships/slideLayout" Target="../slideLayouts/slideLayout107.xml"/><Relationship Id="rId31" Type="http://schemas.openxmlformats.org/officeDocument/2006/relationships/theme" Target="../theme/theme5.xml"/><Relationship Id="rId4" Type="http://schemas.openxmlformats.org/officeDocument/2006/relationships/slideLayout" Target="../slideLayouts/slideLayout92.xml"/><Relationship Id="rId9" Type="http://schemas.openxmlformats.org/officeDocument/2006/relationships/slideLayout" Target="../slideLayouts/slideLayout97.xml"/><Relationship Id="rId14" Type="http://schemas.openxmlformats.org/officeDocument/2006/relationships/slideLayout" Target="../slideLayouts/slideLayout102.xml"/><Relationship Id="rId22" Type="http://schemas.openxmlformats.org/officeDocument/2006/relationships/slideLayout" Target="../slideLayouts/slideLayout110.xml"/><Relationship Id="rId27" Type="http://schemas.openxmlformats.org/officeDocument/2006/relationships/slideLayout" Target="../slideLayouts/slideLayout115.xml"/><Relationship Id="rId30" Type="http://schemas.openxmlformats.org/officeDocument/2006/relationships/slideLayout" Target="../slideLayouts/slideLayout11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26.xml"/><Relationship Id="rId13" Type="http://schemas.openxmlformats.org/officeDocument/2006/relationships/slideLayout" Target="../slideLayouts/slideLayout131.xml"/><Relationship Id="rId18" Type="http://schemas.openxmlformats.org/officeDocument/2006/relationships/slideLayout" Target="../slideLayouts/slideLayout136.xml"/><Relationship Id="rId26" Type="http://schemas.openxmlformats.org/officeDocument/2006/relationships/slideLayout" Target="../slideLayouts/slideLayout144.xml"/><Relationship Id="rId3" Type="http://schemas.openxmlformats.org/officeDocument/2006/relationships/slideLayout" Target="../slideLayouts/slideLayout121.xml"/><Relationship Id="rId21" Type="http://schemas.openxmlformats.org/officeDocument/2006/relationships/slideLayout" Target="../slideLayouts/slideLayout139.xml"/><Relationship Id="rId7" Type="http://schemas.openxmlformats.org/officeDocument/2006/relationships/slideLayout" Target="../slideLayouts/slideLayout125.xml"/><Relationship Id="rId12" Type="http://schemas.openxmlformats.org/officeDocument/2006/relationships/slideLayout" Target="../slideLayouts/slideLayout130.xml"/><Relationship Id="rId17" Type="http://schemas.openxmlformats.org/officeDocument/2006/relationships/slideLayout" Target="../slideLayouts/slideLayout135.xml"/><Relationship Id="rId25" Type="http://schemas.openxmlformats.org/officeDocument/2006/relationships/slideLayout" Target="../slideLayouts/slideLayout143.xml"/><Relationship Id="rId2" Type="http://schemas.openxmlformats.org/officeDocument/2006/relationships/slideLayout" Target="../slideLayouts/slideLayout120.xml"/><Relationship Id="rId16" Type="http://schemas.openxmlformats.org/officeDocument/2006/relationships/slideLayout" Target="../slideLayouts/slideLayout134.xml"/><Relationship Id="rId20" Type="http://schemas.openxmlformats.org/officeDocument/2006/relationships/slideLayout" Target="../slideLayouts/slideLayout138.xml"/><Relationship Id="rId29" Type="http://schemas.openxmlformats.org/officeDocument/2006/relationships/slideLayout" Target="../slideLayouts/slideLayout147.xml"/><Relationship Id="rId1" Type="http://schemas.openxmlformats.org/officeDocument/2006/relationships/slideLayout" Target="../slideLayouts/slideLayout119.xml"/><Relationship Id="rId6" Type="http://schemas.openxmlformats.org/officeDocument/2006/relationships/slideLayout" Target="../slideLayouts/slideLayout124.xml"/><Relationship Id="rId11" Type="http://schemas.openxmlformats.org/officeDocument/2006/relationships/slideLayout" Target="../slideLayouts/slideLayout129.xml"/><Relationship Id="rId24" Type="http://schemas.openxmlformats.org/officeDocument/2006/relationships/slideLayout" Target="../slideLayouts/slideLayout142.xml"/><Relationship Id="rId32" Type="http://schemas.openxmlformats.org/officeDocument/2006/relationships/theme" Target="../theme/theme6.xml"/><Relationship Id="rId5" Type="http://schemas.openxmlformats.org/officeDocument/2006/relationships/slideLayout" Target="../slideLayouts/slideLayout123.xml"/><Relationship Id="rId15" Type="http://schemas.openxmlformats.org/officeDocument/2006/relationships/slideLayout" Target="../slideLayouts/slideLayout133.xml"/><Relationship Id="rId23" Type="http://schemas.openxmlformats.org/officeDocument/2006/relationships/slideLayout" Target="../slideLayouts/slideLayout141.xml"/><Relationship Id="rId28" Type="http://schemas.openxmlformats.org/officeDocument/2006/relationships/slideLayout" Target="../slideLayouts/slideLayout146.xml"/><Relationship Id="rId10" Type="http://schemas.openxmlformats.org/officeDocument/2006/relationships/slideLayout" Target="../slideLayouts/slideLayout128.xml"/><Relationship Id="rId19" Type="http://schemas.openxmlformats.org/officeDocument/2006/relationships/slideLayout" Target="../slideLayouts/slideLayout137.xml"/><Relationship Id="rId31" Type="http://schemas.openxmlformats.org/officeDocument/2006/relationships/slideLayout" Target="../slideLayouts/slideLayout149.xml"/><Relationship Id="rId4" Type="http://schemas.openxmlformats.org/officeDocument/2006/relationships/slideLayout" Target="../slideLayouts/slideLayout122.xml"/><Relationship Id="rId9" Type="http://schemas.openxmlformats.org/officeDocument/2006/relationships/slideLayout" Target="../slideLayouts/slideLayout127.xml"/><Relationship Id="rId14" Type="http://schemas.openxmlformats.org/officeDocument/2006/relationships/slideLayout" Target="../slideLayouts/slideLayout132.xml"/><Relationship Id="rId22" Type="http://schemas.openxmlformats.org/officeDocument/2006/relationships/slideLayout" Target="../slideLayouts/slideLayout140.xml"/><Relationship Id="rId27" Type="http://schemas.openxmlformats.org/officeDocument/2006/relationships/slideLayout" Target="../slideLayouts/slideLayout145.xml"/><Relationship Id="rId30" Type="http://schemas.openxmlformats.org/officeDocument/2006/relationships/slideLayout" Target="../slideLayouts/slideLayout14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CDA6A49-AD3E-D498-A5AD-6F19AF922FD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07295BE-6DD1-8064-AF52-F121C81B255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B88900-7773-8BB2-D378-B71F995883F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70F03EF-1B26-4CB5-9825-8CC099987A64}" type="datetimeFigureOut">
              <a:rPr lang="en-US" smtClean="0"/>
              <a:t>12/4/2025</a:t>
            </a:fld>
            <a:endParaRPr lang="en-US"/>
          </a:p>
        </p:txBody>
      </p:sp>
      <p:sp>
        <p:nvSpPr>
          <p:cNvPr id="5" name="Footer Placeholder 4">
            <a:extLst>
              <a:ext uri="{FF2B5EF4-FFF2-40B4-BE49-F238E27FC236}">
                <a16:creationId xmlns:a16="http://schemas.microsoft.com/office/drawing/2014/main" id="{B583DCEE-1C55-B84A-6E58-B267245F523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AD600475-31A4-AF29-6C62-3DA3D43DC04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7F41D20-B101-41FF-95D5-3400EA16B204}" type="slidenum">
              <a:rPr lang="en-US" smtClean="0"/>
              <a:t>‹#›</a:t>
            </a:fld>
            <a:endParaRPr lang="en-US"/>
          </a:p>
        </p:txBody>
      </p:sp>
    </p:spTree>
    <p:extLst>
      <p:ext uri="{BB962C8B-B14F-4D97-AF65-F5344CB8AC3E}">
        <p14:creationId xmlns:p14="http://schemas.microsoft.com/office/powerpoint/2010/main" val="14953155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DB55267-8F14-BCD2-D7DE-A5049E23F3E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33B0028-36DC-73DB-0204-4E5CF9DF315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a:extLst>
              <a:ext uri="{FF2B5EF4-FFF2-40B4-BE49-F238E27FC236}">
                <a16:creationId xmlns:a16="http://schemas.microsoft.com/office/drawing/2014/main" id="{A82D2910-AE37-0448-8FA6-3C77CFF4701A}"/>
              </a:ext>
            </a:extLst>
          </p:cNvPr>
          <p:cNvSpPr/>
          <p:nvPr userDrawn="1"/>
        </p:nvSpPr>
        <p:spPr>
          <a:xfrm>
            <a:off x="11699875" y="6365875"/>
            <a:ext cx="492125" cy="492125"/>
          </a:xfrm>
          <a:prstGeom prst="rect">
            <a:avLst/>
          </a:prstGeom>
          <a:solidFill>
            <a:schemeClr val="accent4"/>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860BA038-26BD-2556-225E-0C8BCF92AE5E}"/>
              </a:ext>
            </a:extLst>
          </p:cNvPr>
          <p:cNvCxnSpPr/>
          <p:nvPr userDrawn="1"/>
        </p:nvCxnSpPr>
        <p:spPr>
          <a:xfrm>
            <a:off x="0" y="6359857"/>
            <a:ext cx="12192000" cy="0"/>
          </a:xfrm>
          <a:prstGeom prst="line">
            <a:avLst/>
          </a:prstGeom>
          <a:ln w="50800">
            <a:solidFill>
              <a:schemeClr val="accent4"/>
            </a:solidFill>
          </a:ln>
        </p:spPr>
        <p:style>
          <a:lnRef idx="2">
            <a:schemeClr val="accent1"/>
          </a:lnRef>
          <a:fillRef idx="0">
            <a:schemeClr val="accent1"/>
          </a:fillRef>
          <a:effectRef idx="1">
            <a:schemeClr val="accent1"/>
          </a:effectRef>
          <a:fontRef idx="minor">
            <a:schemeClr val="tx1"/>
          </a:fontRef>
        </p:style>
      </p:cxnSp>
      <p:sp>
        <p:nvSpPr>
          <p:cNvPr id="9" name="Slide Number Placeholder 5">
            <a:extLst>
              <a:ext uri="{FF2B5EF4-FFF2-40B4-BE49-F238E27FC236}">
                <a16:creationId xmlns:a16="http://schemas.microsoft.com/office/drawing/2014/main" id="{F5289159-B6E3-6365-5338-69D91B29D360}"/>
              </a:ext>
            </a:extLst>
          </p:cNvPr>
          <p:cNvSpPr>
            <a:spLocks noGrp="1"/>
          </p:cNvSpPr>
          <p:nvPr>
            <p:ph type="sldNum" sz="quarter" idx="4"/>
          </p:nvPr>
        </p:nvSpPr>
        <p:spPr>
          <a:xfrm>
            <a:off x="11694160" y="6356350"/>
            <a:ext cx="497840" cy="501650"/>
          </a:xfrm>
          <a:prstGeom prst="rect">
            <a:avLst/>
          </a:prstGeom>
        </p:spPr>
        <p:txBody>
          <a:bodyPr anchor="ctr"/>
          <a:lstStyle>
            <a:lvl1pPr algn="ctr">
              <a:defRPr sz="1400"/>
            </a:lvl1pPr>
          </a:lstStyle>
          <a:p>
            <a:fld id="{8CD163E1-72E7-7944-A73E-F4FF5EB080ED}" type="slidenum">
              <a:rPr lang="en-US" smtClean="0"/>
              <a:pPr/>
              <a:t>‹#›</a:t>
            </a:fld>
            <a:endParaRPr lang="en-US" dirty="0"/>
          </a:p>
        </p:txBody>
      </p:sp>
      <p:sp>
        <p:nvSpPr>
          <p:cNvPr id="10" name="TextBox 9">
            <a:extLst>
              <a:ext uri="{FF2B5EF4-FFF2-40B4-BE49-F238E27FC236}">
                <a16:creationId xmlns:a16="http://schemas.microsoft.com/office/drawing/2014/main" id="{3CA525AF-3F5E-4959-5785-197748447CF6}"/>
              </a:ext>
            </a:extLst>
          </p:cNvPr>
          <p:cNvSpPr txBox="1"/>
          <p:nvPr userDrawn="1"/>
        </p:nvSpPr>
        <p:spPr>
          <a:xfrm>
            <a:off x="289932" y="6460769"/>
            <a:ext cx="11063868" cy="307777"/>
          </a:xfrm>
          <a:prstGeom prst="rect">
            <a:avLst/>
          </a:prstGeom>
          <a:noFill/>
        </p:spPr>
        <p:txBody>
          <a:bodyPr wrap="square" lIns="0" rtlCol="0" anchor="ctr">
            <a:spAutoFit/>
          </a:bodyPr>
          <a:lstStyle/>
          <a:p>
            <a:r>
              <a:rPr lang="en-US" sz="1400" dirty="0">
                <a:latin typeface="+mn-lt"/>
              </a:rPr>
              <a:t>UNIVERSITY OF ROCHESTER MEDICAL CENTER</a:t>
            </a:r>
          </a:p>
        </p:txBody>
      </p:sp>
    </p:spTree>
    <p:extLst>
      <p:ext uri="{BB962C8B-B14F-4D97-AF65-F5344CB8AC3E}">
        <p14:creationId xmlns:p14="http://schemas.microsoft.com/office/powerpoint/2010/main" val="132830779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Title Placeholder 9">
            <a:extLst>
              <a:ext uri="{FF2B5EF4-FFF2-40B4-BE49-F238E27FC236}">
                <a16:creationId xmlns:a16="http://schemas.microsoft.com/office/drawing/2014/main" id="{FF463CE3-DEDC-2998-654F-BC89259FB95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11" name="Slide Number Placeholder 10">
            <a:extLst>
              <a:ext uri="{FF2B5EF4-FFF2-40B4-BE49-F238E27FC236}">
                <a16:creationId xmlns:a16="http://schemas.microsoft.com/office/drawing/2014/main" id="{B628FB46-2D6D-8F78-978C-109CD0AE5803}"/>
              </a:ext>
            </a:extLst>
          </p:cNvPr>
          <p:cNvSpPr>
            <a:spLocks noGrp="1"/>
          </p:cNvSpPr>
          <p:nvPr>
            <p:ph type="sldNum" sz="quarter" idx="4"/>
          </p:nvPr>
        </p:nvSpPr>
        <p:spPr>
          <a:xfrm>
            <a:off x="9103593" y="6356350"/>
            <a:ext cx="2743200" cy="365125"/>
          </a:xfrm>
          <a:prstGeom prst="rect">
            <a:avLst/>
          </a:prstGeom>
        </p:spPr>
        <p:txBody>
          <a:bodyPr vert="horz" lIns="91440" tIns="45720" rIns="91440" bIns="45720" rtlCol="0" anchor="ctr"/>
          <a:lstStyle>
            <a:lvl1pPr algn="r">
              <a:defRPr sz="800">
                <a:solidFill>
                  <a:schemeClr val="tx1"/>
                </a:solidFill>
              </a:defRPr>
            </a:lvl1pPr>
          </a:lstStyle>
          <a:p>
            <a:fld id="{F558DD19-4C6A-874C-91EF-826192D6D935}" type="slidenum">
              <a:rPr lang="en-US" smtClean="0"/>
              <a:pPr/>
              <a:t>‹#›</a:t>
            </a:fld>
            <a:endParaRPr lang="en-US" dirty="0"/>
          </a:p>
        </p:txBody>
      </p:sp>
      <p:sp>
        <p:nvSpPr>
          <p:cNvPr id="12" name="Text Placeholder 11">
            <a:extLst>
              <a:ext uri="{FF2B5EF4-FFF2-40B4-BE49-F238E27FC236}">
                <a16:creationId xmlns:a16="http://schemas.microsoft.com/office/drawing/2014/main" id="{7059B26F-C2E8-9F2C-666E-CFE37C2EA07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5" name="Picture 14" descr="RRH_Logo_OneLine_RGB.png">
            <a:extLst>
              <a:ext uri="{FF2B5EF4-FFF2-40B4-BE49-F238E27FC236}">
                <a16:creationId xmlns:a16="http://schemas.microsoft.com/office/drawing/2014/main" id="{D3628DF7-0278-FDF1-9C02-D814250DDE63}"/>
              </a:ext>
            </a:extLst>
          </p:cNvPr>
          <p:cNvPicPr>
            <a:picLocks noChangeAspect="1"/>
          </p:cNvPicPr>
          <p:nvPr userDrawn="1"/>
        </p:nvPicPr>
        <p:blipFill>
          <a:blip r:embed="rId37" cstate="print">
            <a:extLst>
              <a:ext uri="{28A0092B-C50C-407E-A947-70E740481C1C}">
                <a14:useLocalDpi xmlns:a14="http://schemas.microsoft.com/office/drawing/2010/main"/>
              </a:ext>
            </a:extLst>
          </a:blip>
          <a:stretch>
            <a:fillRect/>
          </a:stretch>
        </p:blipFill>
        <p:spPr>
          <a:xfrm>
            <a:off x="317500" y="6466251"/>
            <a:ext cx="2770909" cy="149120"/>
          </a:xfrm>
          <a:prstGeom prst="rect">
            <a:avLst/>
          </a:prstGeom>
        </p:spPr>
      </p:pic>
    </p:spTree>
    <p:extLst>
      <p:ext uri="{BB962C8B-B14F-4D97-AF65-F5344CB8AC3E}">
        <p14:creationId xmlns:p14="http://schemas.microsoft.com/office/powerpoint/2010/main" val="2633243179"/>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 id="2147483706" r:id="rId14"/>
    <p:sldLayoutId id="2147483707" r:id="rId15"/>
    <p:sldLayoutId id="2147483708" r:id="rId16"/>
    <p:sldLayoutId id="2147483709" r:id="rId17"/>
    <p:sldLayoutId id="2147483710" r:id="rId18"/>
    <p:sldLayoutId id="2147483711" r:id="rId19"/>
    <p:sldLayoutId id="2147483712" r:id="rId20"/>
    <p:sldLayoutId id="2147483713" r:id="rId21"/>
    <p:sldLayoutId id="2147483714" r:id="rId22"/>
    <p:sldLayoutId id="2147483715" r:id="rId23"/>
    <p:sldLayoutId id="2147483716" r:id="rId24"/>
    <p:sldLayoutId id="2147483717" r:id="rId25"/>
    <p:sldLayoutId id="2147483718" r:id="rId26"/>
    <p:sldLayoutId id="2147483719" r:id="rId27"/>
    <p:sldLayoutId id="2147483720" r:id="rId28"/>
    <p:sldLayoutId id="2147483721" r:id="rId29"/>
    <p:sldLayoutId id="2147483722" r:id="rId30"/>
    <p:sldLayoutId id="2147483723" r:id="rId31"/>
    <p:sldLayoutId id="2147483724" r:id="rId32"/>
    <p:sldLayoutId id="2147483725" r:id="rId33"/>
    <p:sldLayoutId id="2147483726" r:id="rId34"/>
    <p:sldLayoutId id="2147483727" r:id="rId35"/>
  </p:sldLayoutIdLst>
  <p:hf hdr="0" ftr="0" dt="0"/>
  <p:txStyles>
    <p:titleStyle>
      <a:lvl1pPr algn="l" defTabSz="914400" rtl="0" eaLnBrk="1" latinLnBrk="0" hangingPunct="1">
        <a:lnSpc>
          <a:spcPct val="90000"/>
        </a:lnSpc>
        <a:spcBef>
          <a:spcPct val="0"/>
        </a:spcBef>
        <a:buNone/>
        <a:defRPr sz="3200" b="1" i="0" kern="1200">
          <a:solidFill>
            <a:schemeClr val="tx1"/>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accent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accent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accent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accent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98">
          <p15:clr>
            <a:srgbClr val="F26B43"/>
          </p15:clr>
        </p15:guide>
        <p15:guide id="2" pos="200">
          <p15:clr>
            <a:srgbClr val="F26B43"/>
          </p15:clr>
        </p15:guide>
        <p15:guide id="3" pos="7478">
          <p15:clr>
            <a:srgbClr val="F26B43"/>
          </p15:clr>
        </p15:guide>
        <p15:guide id="4" orient="horz" pos="4120">
          <p15:clr>
            <a:srgbClr val="F26B43"/>
          </p15:clr>
        </p15:guide>
        <p15:guide id="5" pos="7054">
          <p15:clr>
            <a:srgbClr val="F26B43"/>
          </p15:clr>
        </p15:guide>
        <p15:guide id="6" pos="6853">
          <p15:clr>
            <a:srgbClr val="F26B43"/>
          </p15:clr>
        </p15:guide>
        <p15:guide id="7" pos="6432">
          <p15:clr>
            <a:srgbClr val="F26B43"/>
          </p15:clr>
        </p15:guide>
        <p15:guide id="8" pos="6231">
          <p15:clr>
            <a:srgbClr val="F26B43"/>
          </p15:clr>
        </p15:guide>
        <p15:guide id="9" pos="5806">
          <p15:clr>
            <a:srgbClr val="F26B43"/>
          </p15:clr>
        </p15:guide>
        <p15:guide id="10" pos="5609">
          <p15:clr>
            <a:srgbClr val="F26B43"/>
          </p15:clr>
        </p15:guide>
        <p15:guide id="11" pos="5184">
          <p15:clr>
            <a:srgbClr val="F26B43"/>
          </p15:clr>
        </p15:guide>
        <p15:guide id="12" pos="4983">
          <p15:clr>
            <a:srgbClr val="F26B43"/>
          </p15:clr>
        </p15:guide>
        <p15:guide id="13" pos="4562">
          <p15:clr>
            <a:srgbClr val="F26B43"/>
          </p15:clr>
        </p15:guide>
        <p15:guide id="14" pos="4361">
          <p15:clr>
            <a:srgbClr val="F26B43"/>
          </p15:clr>
        </p15:guide>
        <p15:guide id="15" pos="3936">
          <p15:clr>
            <a:srgbClr val="F26B43"/>
          </p15:clr>
        </p15:guide>
        <p15:guide id="16" pos="3735">
          <p15:clr>
            <a:srgbClr val="F26B43"/>
          </p15:clr>
        </p15:guide>
        <p15:guide id="17" pos="3314">
          <p15:clr>
            <a:srgbClr val="F26B43"/>
          </p15:clr>
        </p15:guide>
        <p15:guide id="18" pos="3113">
          <p15:clr>
            <a:srgbClr val="F26B43"/>
          </p15:clr>
        </p15:guide>
        <p15:guide id="19" pos="2688">
          <p15:clr>
            <a:srgbClr val="F26B43"/>
          </p15:clr>
        </p15:guide>
        <p15:guide id="20" pos="2491">
          <p15:clr>
            <a:srgbClr val="F26B43"/>
          </p15:clr>
        </p15:guide>
        <p15:guide id="21" pos="2066">
          <p15:clr>
            <a:srgbClr val="F26B43"/>
          </p15:clr>
        </p15:guide>
        <p15:guide id="22" pos="1865">
          <p15:clr>
            <a:srgbClr val="F26B43"/>
          </p15:clr>
        </p15:guide>
        <p15:guide id="23" pos="1445">
          <p15:clr>
            <a:srgbClr val="F26B43"/>
          </p15:clr>
        </p15:guide>
        <p15:guide id="24" pos="1243">
          <p15:clr>
            <a:srgbClr val="F26B43"/>
          </p15:clr>
        </p15:guide>
        <p15:guide id="25" pos="818">
          <p15:clr>
            <a:srgbClr val="F26B43"/>
          </p15:clr>
        </p15:guide>
        <p15:guide id="26" pos="622">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36" name="Picture 12" descr="footerdark"/>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0" y="6276976"/>
            <a:ext cx="12192000" cy="581025"/>
          </a:xfrm>
          <a:prstGeom prst="rect">
            <a:avLst/>
          </a:prstGeom>
          <a:noFill/>
          <a:extLst>
            <a:ext uri="{909E8E84-426E-40DD-AFC4-6F175D3DCCD1}">
              <a14:hiddenFill xmlns:a14="http://schemas.microsoft.com/office/drawing/2010/main">
                <a:solidFill>
                  <a:srgbClr val="FFFFFF"/>
                </a:solidFill>
              </a14:hiddenFill>
            </a:ext>
          </a:extLst>
        </p:spPr>
      </p:pic>
      <p:sp>
        <p:nvSpPr>
          <p:cNvPr id="1026" name="Rectangle 2"/>
          <p:cNvSpPr>
            <a:spLocks noGrp="1" noChangeArrowheads="1"/>
          </p:cNvSpPr>
          <p:nvPr>
            <p:ph type="title"/>
          </p:nvPr>
        </p:nvSpPr>
        <p:spPr bwMode="auto">
          <a:xfrm>
            <a:off x="914400" y="609600"/>
            <a:ext cx="10363200" cy="1143000"/>
          </a:xfrm>
          <a:prstGeom prst="rect">
            <a:avLst/>
          </a:prstGeom>
          <a:noFill/>
          <a:ln>
            <a:noFill/>
          </a:ln>
          <a:effectLst>
            <a:outerShdw blurRad="50800" dist="12700" dir="8100000" algn="ctr" rotWithShape="0">
              <a:srgbClr val="FFFFFF">
                <a:alpha val="7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a:noFill/>
          </a:ln>
          <a:effectLst>
            <a:outerShdw blurRad="50800" dist="12700" dir="8100000" algn="ctr" rotWithShape="0">
              <a:srgbClr val="FFFFFF">
                <a:alpha val="7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2883674686"/>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anose="02020603050405020304" pitchFamily="18" charset="0"/>
          <a:ea typeface="MS Pゴシック" pitchFamily="-92" charset="-128"/>
        </a:defRPr>
      </a:lvl2pPr>
      <a:lvl3pPr algn="ctr" rtl="0" fontAlgn="base">
        <a:spcBef>
          <a:spcPct val="0"/>
        </a:spcBef>
        <a:spcAft>
          <a:spcPct val="0"/>
        </a:spcAft>
        <a:defRPr sz="4400">
          <a:solidFill>
            <a:schemeClr val="tx2"/>
          </a:solidFill>
          <a:latin typeface="Times New Roman" panose="02020603050405020304" pitchFamily="18" charset="0"/>
          <a:ea typeface="MS Pゴシック" pitchFamily="-92" charset="-128"/>
        </a:defRPr>
      </a:lvl3pPr>
      <a:lvl4pPr algn="ctr" rtl="0" fontAlgn="base">
        <a:spcBef>
          <a:spcPct val="0"/>
        </a:spcBef>
        <a:spcAft>
          <a:spcPct val="0"/>
        </a:spcAft>
        <a:defRPr sz="4400">
          <a:solidFill>
            <a:schemeClr val="tx2"/>
          </a:solidFill>
          <a:latin typeface="Times New Roman" panose="02020603050405020304" pitchFamily="18" charset="0"/>
          <a:ea typeface="MS Pゴシック" pitchFamily="-92" charset="-128"/>
        </a:defRPr>
      </a:lvl4pPr>
      <a:lvl5pPr algn="ctr" rtl="0" fontAlgn="base">
        <a:spcBef>
          <a:spcPct val="0"/>
        </a:spcBef>
        <a:spcAft>
          <a:spcPct val="0"/>
        </a:spcAft>
        <a:defRPr sz="4400">
          <a:solidFill>
            <a:schemeClr val="tx2"/>
          </a:solidFill>
          <a:latin typeface="Times New Roman" panose="02020603050405020304" pitchFamily="18" charset="0"/>
          <a:ea typeface="MS Pゴシック" pitchFamily="-92" charset="-128"/>
        </a:defRPr>
      </a:lvl5pPr>
      <a:lvl6pPr marL="457200" algn="ctr" rtl="0" fontAlgn="base">
        <a:spcBef>
          <a:spcPct val="0"/>
        </a:spcBef>
        <a:spcAft>
          <a:spcPct val="0"/>
        </a:spcAft>
        <a:defRPr sz="4400">
          <a:solidFill>
            <a:schemeClr val="tx2"/>
          </a:solidFill>
          <a:latin typeface="Times New Roman" panose="02020603050405020304" pitchFamily="18" charset="0"/>
          <a:ea typeface="MS Pゴシック" pitchFamily="-92" charset="-128"/>
        </a:defRPr>
      </a:lvl6pPr>
      <a:lvl7pPr marL="914400" algn="ctr" rtl="0" fontAlgn="base">
        <a:spcBef>
          <a:spcPct val="0"/>
        </a:spcBef>
        <a:spcAft>
          <a:spcPct val="0"/>
        </a:spcAft>
        <a:defRPr sz="4400">
          <a:solidFill>
            <a:schemeClr val="tx2"/>
          </a:solidFill>
          <a:latin typeface="Times New Roman" panose="02020603050405020304" pitchFamily="18" charset="0"/>
          <a:ea typeface="MS Pゴシック" pitchFamily="-92" charset="-128"/>
        </a:defRPr>
      </a:lvl7pPr>
      <a:lvl8pPr marL="1371600" algn="ctr" rtl="0" fontAlgn="base">
        <a:spcBef>
          <a:spcPct val="0"/>
        </a:spcBef>
        <a:spcAft>
          <a:spcPct val="0"/>
        </a:spcAft>
        <a:defRPr sz="4400">
          <a:solidFill>
            <a:schemeClr val="tx2"/>
          </a:solidFill>
          <a:latin typeface="Times New Roman" panose="02020603050405020304" pitchFamily="18" charset="0"/>
          <a:ea typeface="MS Pゴシック" pitchFamily="-92" charset="-128"/>
        </a:defRPr>
      </a:lvl8pPr>
      <a:lvl9pPr marL="1828800" algn="ctr" rtl="0" fontAlgn="base">
        <a:spcBef>
          <a:spcPct val="0"/>
        </a:spcBef>
        <a:spcAft>
          <a:spcPct val="0"/>
        </a:spcAft>
        <a:defRPr sz="4400">
          <a:solidFill>
            <a:schemeClr val="tx2"/>
          </a:solidFill>
          <a:latin typeface="Times New Roman" panose="02020603050405020304" pitchFamily="18" charset="0"/>
          <a:ea typeface="MS Pゴシック" pitchFamily="-92" charset="-128"/>
        </a:defRPr>
      </a:lvl9pPr>
    </p:titleStyle>
    <p:bodyStyle>
      <a:lvl1pPr marL="342900" indent="-342900" algn="l" rtl="0" fontAlgn="base">
        <a:spcBef>
          <a:spcPct val="20000"/>
        </a:spcBef>
        <a:spcAft>
          <a:spcPct val="0"/>
        </a:spcAft>
        <a:buFont typeface="Wingdings" panose="05000000000000000000" pitchFamily="2" charset="2"/>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Wingdings" panose="05000000000000000000" pitchFamily="2" charset="2"/>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Wingdings" panose="05000000000000000000" pitchFamily="2" charset="2"/>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Wingdings" panose="05000000000000000000" pitchFamily="2" charset="2"/>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DB55267-8F14-BCD2-D7DE-A5049E23F3E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33B0028-36DC-73DB-0204-4E5CF9DF315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a:extLst>
              <a:ext uri="{FF2B5EF4-FFF2-40B4-BE49-F238E27FC236}">
                <a16:creationId xmlns:a16="http://schemas.microsoft.com/office/drawing/2014/main" id="{A82D2910-AE37-0448-8FA6-3C77CFF4701A}"/>
              </a:ext>
            </a:extLst>
          </p:cNvPr>
          <p:cNvSpPr/>
          <p:nvPr userDrawn="1"/>
        </p:nvSpPr>
        <p:spPr>
          <a:xfrm>
            <a:off x="11699875" y="6365875"/>
            <a:ext cx="492125" cy="492125"/>
          </a:xfrm>
          <a:prstGeom prst="rect">
            <a:avLst/>
          </a:prstGeom>
          <a:solidFill>
            <a:schemeClr val="accent4"/>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860BA038-26BD-2556-225E-0C8BCF92AE5E}"/>
              </a:ext>
            </a:extLst>
          </p:cNvPr>
          <p:cNvCxnSpPr/>
          <p:nvPr userDrawn="1"/>
        </p:nvCxnSpPr>
        <p:spPr>
          <a:xfrm>
            <a:off x="0" y="6359857"/>
            <a:ext cx="12192000" cy="0"/>
          </a:xfrm>
          <a:prstGeom prst="line">
            <a:avLst/>
          </a:prstGeom>
          <a:ln w="50800">
            <a:solidFill>
              <a:schemeClr val="accent4"/>
            </a:solidFill>
          </a:ln>
        </p:spPr>
        <p:style>
          <a:lnRef idx="2">
            <a:schemeClr val="accent1"/>
          </a:lnRef>
          <a:fillRef idx="0">
            <a:schemeClr val="accent1"/>
          </a:fillRef>
          <a:effectRef idx="1">
            <a:schemeClr val="accent1"/>
          </a:effectRef>
          <a:fontRef idx="minor">
            <a:schemeClr val="tx1"/>
          </a:fontRef>
        </p:style>
      </p:cxnSp>
      <p:sp>
        <p:nvSpPr>
          <p:cNvPr id="9" name="Slide Number Placeholder 5">
            <a:extLst>
              <a:ext uri="{FF2B5EF4-FFF2-40B4-BE49-F238E27FC236}">
                <a16:creationId xmlns:a16="http://schemas.microsoft.com/office/drawing/2014/main" id="{F5289159-B6E3-6365-5338-69D91B29D360}"/>
              </a:ext>
            </a:extLst>
          </p:cNvPr>
          <p:cNvSpPr>
            <a:spLocks noGrp="1"/>
          </p:cNvSpPr>
          <p:nvPr>
            <p:ph type="sldNum" sz="quarter" idx="4"/>
          </p:nvPr>
        </p:nvSpPr>
        <p:spPr>
          <a:xfrm>
            <a:off x="11694160" y="6356350"/>
            <a:ext cx="497840" cy="501650"/>
          </a:xfrm>
          <a:prstGeom prst="rect">
            <a:avLst/>
          </a:prstGeom>
        </p:spPr>
        <p:txBody>
          <a:bodyPr anchor="ctr"/>
          <a:lstStyle>
            <a:lvl1pPr algn="ctr">
              <a:defRPr sz="1400"/>
            </a:lvl1pPr>
          </a:lstStyle>
          <a:p>
            <a:fld id="{8CD163E1-72E7-7944-A73E-F4FF5EB080ED}" type="slidenum">
              <a:rPr lang="en-US" smtClean="0"/>
              <a:pPr/>
              <a:t>‹#›</a:t>
            </a:fld>
            <a:endParaRPr lang="en-US" dirty="0"/>
          </a:p>
        </p:txBody>
      </p:sp>
      <p:sp>
        <p:nvSpPr>
          <p:cNvPr id="10" name="TextBox 9">
            <a:extLst>
              <a:ext uri="{FF2B5EF4-FFF2-40B4-BE49-F238E27FC236}">
                <a16:creationId xmlns:a16="http://schemas.microsoft.com/office/drawing/2014/main" id="{3CA525AF-3F5E-4959-5785-197748447CF6}"/>
              </a:ext>
            </a:extLst>
          </p:cNvPr>
          <p:cNvSpPr txBox="1"/>
          <p:nvPr userDrawn="1"/>
        </p:nvSpPr>
        <p:spPr>
          <a:xfrm>
            <a:off x="289932" y="6460769"/>
            <a:ext cx="11063868" cy="307777"/>
          </a:xfrm>
          <a:prstGeom prst="rect">
            <a:avLst/>
          </a:prstGeom>
          <a:noFill/>
        </p:spPr>
        <p:txBody>
          <a:bodyPr wrap="square" lIns="0" rtlCol="0" anchor="ctr">
            <a:spAutoFit/>
          </a:bodyPr>
          <a:lstStyle/>
          <a:p>
            <a:r>
              <a:rPr lang="en-US" sz="1400" dirty="0">
                <a:latin typeface="+mn-lt"/>
              </a:rPr>
              <a:t>UNIVERSITY OF ROCHESTER MEDICAL CENTER</a:t>
            </a:r>
          </a:p>
        </p:txBody>
      </p:sp>
    </p:spTree>
    <p:extLst>
      <p:ext uri="{BB962C8B-B14F-4D97-AF65-F5344CB8AC3E}">
        <p14:creationId xmlns:p14="http://schemas.microsoft.com/office/powerpoint/2010/main" val="1273694628"/>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 id="2147483752" r:id="rId12"/>
    <p:sldLayoutId id="2147483753" r:id="rId13"/>
    <p:sldLayoutId id="2147483754" r:id="rId14"/>
    <p:sldLayoutId id="2147483755" r:id="rId15"/>
    <p:sldLayoutId id="2147483756" r:id="rId16"/>
    <p:sldLayoutId id="2147483757" r:id="rId17"/>
    <p:sldLayoutId id="2147483758" r:id="rId18"/>
    <p:sldLayoutId id="2147483759" r:id="rId19"/>
    <p:sldLayoutId id="2147483760" r:id="rId20"/>
    <p:sldLayoutId id="2147483761" r:id="rId21"/>
    <p:sldLayoutId id="2147483762" r:id="rId22"/>
    <p:sldLayoutId id="2147483763" r:id="rId23"/>
    <p:sldLayoutId id="2147483764" r:id="rId24"/>
    <p:sldLayoutId id="2147483765" r:id="rId25"/>
    <p:sldLayoutId id="2147483766" r:id="rId26"/>
    <p:sldLayoutId id="2147483767" r:id="rId27"/>
    <p:sldLayoutId id="2147483768" r:id="rId28"/>
    <p:sldLayoutId id="2147483769" r:id="rId29"/>
    <p:sldLayoutId id="2147483770" r:id="rId30"/>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DB55267-8F14-BCD2-D7DE-A5049E23F3E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33B0028-36DC-73DB-0204-4E5CF9DF315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a:extLst>
              <a:ext uri="{FF2B5EF4-FFF2-40B4-BE49-F238E27FC236}">
                <a16:creationId xmlns:a16="http://schemas.microsoft.com/office/drawing/2014/main" id="{A82D2910-AE37-0448-8FA6-3C77CFF4701A}"/>
              </a:ext>
            </a:extLst>
          </p:cNvPr>
          <p:cNvSpPr/>
          <p:nvPr userDrawn="1"/>
        </p:nvSpPr>
        <p:spPr>
          <a:xfrm>
            <a:off x="11699875" y="6365875"/>
            <a:ext cx="492125" cy="492125"/>
          </a:xfrm>
          <a:prstGeom prst="rect">
            <a:avLst/>
          </a:prstGeom>
          <a:solidFill>
            <a:schemeClr val="accent4"/>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860BA038-26BD-2556-225E-0C8BCF92AE5E}"/>
              </a:ext>
            </a:extLst>
          </p:cNvPr>
          <p:cNvCxnSpPr/>
          <p:nvPr userDrawn="1"/>
        </p:nvCxnSpPr>
        <p:spPr>
          <a:xfrm>
            <a:off x="0" y="6359857"/>
            <a:ext cx="12192000" cy="0"/>
          </a:xfrm>
          <a:prstGeom prst="line">
            <a:avLst/>
          </a:prstGeom>
          <a:ln w="50800">
            <a:solidFill>
              <a:schemeClr val="accent4"/>
            </a:solidFill>
          </a:ln>
        </p:spPr>
        <p:style>
          <a:lnRef idx="2">
            <a:schemeClr val="accent1"/>
          </a:lnRef>
          <a:fillRef idx="0">
            <a:schemeClr val="accent1"/>
          </a:fillRef>
          <a:effectRef idx="1">
            <a:schemeClr val="accent1"/>
          </a:effectRef>
          <a:fontRef idx="minor">
            <a:schemeClr val="tx1"/>
          </a:fontRef>
        </p:style>
      </p:cxnSp>
      <p:sp>
        <p:nvSpPr>
          <p:cNvPr id="9" name="Slide Number Placeholder 5">
            <a:extLst>
              <a:ext uri="{FF2B5EF4-FFF2-40B4-BE49-F238E27FC236}">
                <a16:creationId xmlns:a16="http://schemas.microsoft.com/office/drawing/2014/main" id="{F5289159-B6E3-6365-5338-69D91B29D360}"/>
              </a:ext>
            </a:extLst>
          </p:cNvPr>
          <p:cNvSpPr>
            <a:spLocks noGrp="1"/>
          </p:cNvSpPr>
          <p:nvPr>
            <p:ph type="sldNum" sz="quarter" idx="4"/>
          </p:nvPr>
        </p:nvSpPr>
        <p:spPr>
          <a:xfrm>
            <a:off x="11694160" y="6356350"/>
            <a:ext cx="497840" cy="501650"/>
          </a:xfrm>
          <a:prstGeom prst="rect">
            <a:avLst/>
          </a:prstGeom>
        </p:spPr>
        <p:txBody>
          <a:bodyPr anchor="ctr"/>
          <a:lstStyle>
            <a:lvl1pPr algn="ctr">
              <a:defRPr sz="1400"/>
            </a:lvl1pPr>
          </a:lstStyle>
          <a:p>
            <a:fld id="{8CD163E1-72E7-7944-A73E-F4FF5EB080ED}" type="slidenum">
              <a:rPr lang="en-US" smtClean="0"/>
              <a:pPr/>
              <a:t>‹#›</a:t>
            </a:fld>
            <a:endParaRPr lang="en-US" dirty="0"/>
          </a:p>
        </p:txBody>
      </p:sp>
      <p:sp>
        <p:nvSpPr>
          <p:cNvPr id="10" name="TextBox 9">
            <a:extLst>
              <a:ext uri="{FF2B5EF4-FFF2-40B4-BE49-F238E27FC236}">
                <a16:creationId xmlns:a16="http://schemas.microsoft.com/office/drawing/2014/main" id="{3CA525AF-3F5E-4959-5785-197748447CF6}"/>
              </a:ext>
            </a:extLst>
          </p:cNvPr>
          <p:cNvSpPr txBox="1"/>
          <p:nvPr userDrawn="1"/>
        </p:nvSpPr>
        <p:spPr>
          <a:xfrm>
            <a:off x="289932" y="6460769"/>
            <a:ext cx="11063868" cy="307777"/>
          </a:xfrm>
          <a:prstGeom prst="rect">
            <a:avLst/>
          </a:prstGeom>
          <a:noFill/>
        </p:spPr>
        <p:txBody>
          <a:bodyPr wrap="square" lIns="0" rtlCol="0" anchor="ctr">
            <a:spAutoFit/>
          </a:bodyPr>
          <a:lstStyle/>
          <a:p>
            <a:r>
              <a:rPr lang="en-US" sz="1400" dirty="0">
                <a:latin typeface="+mn-lt"/>
              </a:rPr>
              <a:t>UNIVERSITY OF ROCHESTER MEDICAL CENTER</a:t>
            </a:r>
          </a:p>
        </p:txBody>
      </p:sp>
    </p:spTree>
    <p:extLst>
      <p:ext uri="{BB962C8B-B14F-4D97-AF65-F5344CB8AC3E}">
        <p14:creationId xmlns:p14="http://schemas.microsoft.com/office/powerpoint/2010/main" val="1833756054"/>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 id="2147483783" r:id="rId12"/>
    <p:sldLayoutId id="2147483784" r:id="rId13"/>
    <p:sldLayoutId id="2147483785" r:id="rId14"/>
    <p:sldLayoutId id="2147483786" r:id="rId15"/>
    <p:sldLayoutId id="2147483787" r:id="rId16"/>
    <p:sldLayoutId id="2147483788" r:id="rId17"/>
    <p:sldLayoutId id="2147483789" r:id="rId18"/>
    <p:sldLayoutId id="2147483790" r:id="rId19"/>
    <p:sldLayoutId id="2147483791" r:id="rId20"/>
    <p:sldLayoutId id="2147483792" r:id="rId21"/>
    <p:sldLayoutId id="2147483793" r:id="rId22"/>
    <p:sldLayoutId id="2147483794" r:id="rId23"/>
    <p:sldLayoutId id="2147483795" r:id="rId24"/>
    <p:sldLayoutId id="2147483796" r:id="rId25"/>
    <p:sldLayoutId id="2147483797" r:id="rId26"/>
    <p:sldLayoutId id="2147483798" r:id="rId27"/>
    <p:sldLayoutId id="2147483799" r:id="rId28"/>
    <p:sldLayoutId id="2147483800" r:id="rId29"/>
    <p:sldLayoutId id="2147483801" r:id="rId30"/>
    <p:sldLayoutId id="2147483802" r:id="rId3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7.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77.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7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7.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77.xml"/><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44.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2.xml"/><Relationship Id="rId1" Type="http://schemas.openxmlformats.org/officeDocument/2006/relationships/slideLayout" Target="../slideLayouts/slideLayout78.xml"/><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79.xml"/><Relationship Id="rId4" Type="http://schemas.microsoft.com/office/2007/relationships/hdphoto" Target="../media/hdphoto2.wdp"/></Relationships>
</file>

<file path=ppt/slides/_rels/slide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www.grqc.org/"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79.xml"/><Relationship Id="rId5" Type="http://schemas.openxmlformats.org/officeDocument/2006/relationships/image" Target="../media/image33.jpg"/><Relationship Id="rId4" Type="http://schemas.microsoft.com/office/2007/relationships/hdphoto" Target="../media/hdphoto2.wdp"/></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79.xml"/><Relationship Id="rId6" Type="http://schemas.openxmlformats.org/officeDocument/2006/relationships/image" Target="../media/image35.emf"/><Relationship Id="rId5" Type="http://schemas.openxmlformats.org/officeDocument/2006/relationships/image" Target="../media/image34.emf"/><Relationship Id="rId4" Type="http://schemas.microsoft.com/office/2007/relationships/hdphoto" Target="../media/hdphoto2.wdp"/></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79.xml"/><Relationship Id="rId5" Type="http://schemas.openxmlformats.org/officeDocument/2006/relationships/image" Target="../media/image36.jpg"/><Relationship Id="rId4" Type="http://schemas.microsoft.com/office/2007/relationships/hdphoto" Target="../media/hdphoto2.wdp"/></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79.xml"/><Relationship Id="rId5" Type="http://schemas.openxmlformats.org/officeDocument/2006/relationships/image" Target="../media/image37.png"/><Relationship Id="rId4" Type="http://schemas.microsoft.com/office/2007/relationships/hdphoto" Target="../media/hdphoto2.wdp"/></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79.xml"/><Relationship Id="rId4" Type="http://schemas.microsoft.com/office/2007/relationships/hdphoto" Target="../media/hdphoto2.wdp"/></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79.xml"/><Relationship Id="rId5" Type="http://schemas.openxmlformats.org/officeDocument/2006/relationships/image" Target="../media/image38.png"/><Relationship Id="rId4" Type="http://schemas.microsoft.com/office/2007/relationships/hdphoto" Target="../media/hdphoto2.wdp"/></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79.xml"/><Relationship Id="rId6" Type="http://schemas.openxmlformats.org/officeDocument/2006/relationships/image" Target="../media/image40.jpeg"/><Relationship Id="rId5" Type="http://schemas.openxmlformats.org/officeDocument/2006/relationships/image" Target="../media/image39.jpeg"/><Relationship Id="rId4" Type="http://schemas.microsoft.com/office/2007/relationships/hdphoto" Target="../media/hdphoto2.wdp"/></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43.jpeg"/><Relationship Id="rId2" Type="http://schemas.openxmlformats.org/officeDocument/2006/relationships/notesSlide" Target="../notesSlides/notesSlide21.xml"/><Relationship Id="rId1" Type="http://schemas.openxmlformats.org/officeDocument/2006/relationships/slideLayout" Target="../slideLayouts/slideLayout79.xml"/><Relationship Id="rId6" Type="http://schemas.openxmlformats.org/officeDocument/2006/relationships/image" Target="../media/image42.jpeg"/><Relationship Id="rId5" Type="http://schemas.openxmlformats.org/officeDocument/2006/relationships/image" Target="../media/image41.jpeg"/><Relationship Id="rId4" Type="http://schemas.microsoft.com/office/2007/relationships/hdphoto" Target="../media/hdphoto2.wdp"/></Relationships>
</file>

<file path=ppt/slides/_rels/slide2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2.xml"/><Relationship Id="rId1" Type="http://schemas.openxmlformats.org/officeDocument/2006/relationships/slideLayout" Target="../slideLayouts/slideLayout78.xml"/><Relationship Id="rId4" Type="http://schemas.openxmlformats.org/officeDocument/2006/relationships/image" Target="../media/image31.png"/></Relationships>
</file>

<file path=ppt/slides/_rels/slide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9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02.xml"/></Relationships>
</file>

<file path=ppt/slides/_rels/slide3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6.xml"/><Relationship Id="rId1" Type="http://schemas.openxmlformats.org/officeDocument/2006/relationships/slideLayout" Target="../slideLayouts/slideLayout9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9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94.xml"/></Relationships>
</file>

<file path=ppt/slides/_rels/slide3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9.xml"/><Relationship Id="rId1" Type="http://schemas.openxmlformats.org/officeDocument/2006/relationships/slideLayout" Target="../slideLayouts/slideLayout93.xml"/></Relationships>
</file>

<file path=ppt/slides/_rels/slide3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0.xml"/><Relationship Id="rId1" Type="http://schemas.openxmlformats.org/officeDocument/2006/relationships/slideLayout" Target="../slideLayouts/slideLayout9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94.xml"/></Relationships>
</file>

<file path=ppt/slides/_rels/slide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18.xml"/></Relationships>
</file>

<file path=ppt/slides/_rels/slide4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22.xml"/></Relationships>
</file>

<file path=ppt/slides/_rels/slide4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4.xml"/><Relationship Id="rId1" Type="http://schemas.openxmlformats.org/officeDocument/2006/relationships/slideLayout" Target="../slideLayouts/slideLayout123.xml"/></Relationships>
</file>

<file path=ppt/slides/_rels/slide4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2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2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21.xml"/></Relationships>
</file>

<file path=ppt/slides/_rels/slide4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5.xml"/><Relationship Id="rId1" Type="http://schemas.openxmlformats.org/officeDocument/2006/relationships/slideLayout" Target="../slideLayouts/slideLayout123.xml"/><Relationship Id="rId4" Type="http://schemas.openxmlformats.org/officeDocument/2006/relationships/image" Target="../media/image50.png"/></Relationships>
</file>

<file path=ppt/slides/_rels/slide4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6.xml"/><Relationship Id="rId1" Type="http://schemas.openxmlformats.org/officeDocument/2006/relationships/slideLayout" Target="../slideLayouts/slideLayout123.xml"/><Relationship Id="rId4" Type="http://schemas.openxmlformats.org/officeDocument/2006/relationships/image" Target="../media/image52.png"/></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5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7.xml"/><Relationship Id="rId1" Type="http://schemas.openxmlformats.org/officeDocument/2006/relationships/slideLayout" Target="../slideLayouts/slideLayout121.xml"/><Relationship Id="rId4" Type="http://schemas.openxmlformats.org/officeDocument/2006/relationships/image" Target="../media/image54.png"/></Relationships>
</file>

<file path=ppt/slides/_rels/slide5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23.xml"/></Relationships>
</file>

<file path=ppt/slides/_rels/slide5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2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29.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21.xml"/></Relationships>
</file>

<file path=ppt/slides/_rels/slide5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23.xml"/></Relationships>
</file>

<file path=ppt/slides/_rels/slide5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9.xml"/><Relationship Id="rId1" Type="http://schemas.openxmlformats.org/officeDocument/2006/relationships/slideLayout" Target="../slideLayouts/slideLayout123.xml"/><Relationship Id="rId4" Type="http://schemas.openxmlformats.org/officeDocument/2006/relationships/image" Target="../media/image60.png"/></Relationships>
</file>

<file path=ppt/slides/_rels/slide5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123.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21.xml"/></Relationships>
</file>

<file path=ppt/slides/_rels/slide5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1.xml"/><Relationship Id="rId1" Type="http://schemas.openxmlformats.org/officeDocument/2006/relationships/slideLayout" Target="../slideLayouts/slideLayout123.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2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49.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23.xml"/></Relationships>
</file>

<file path=ppt/slides/_rels/slide6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23.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23.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2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2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23.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25.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4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44.xml"/></Relationships>
</file>

<file path=ppt/slides/_rels/slide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04AC86-4A75-02B8-009D-A63AFE59441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5950D0C-C98C-F50D-6784-55A156FC0A89}"/>
              </a:ext>
            </a:extLst>
          </p:cNvPr>
          <p:cNvSpPr>
            <a:spLocks noGrp="1"/>
          </p:cNvSpPr>
          <p:nvPr>
            <p:ph type="title"/>
          </p:nvPr>
        </p:nvSpPr>
        <p:spPr>
          <a:xfrm>
            <a:off x="422787" y="1868129"/>
            <a:ext cx="11130116" cy="3028335"/>
          </a:xfrm>
        </p:spPr>
        <p:txBody>
          <a:bodyPr>
            <a:normAutofit/>
          </a:bodyPr>
          <a:lstStyle/>
          <a:p>
            <a:pPr algn="ctr"/>
            <a:br>
              <a:rPr lang="en-US" sz="4000" b="1" dirty="0"/>
            </a:br>
            <a:r>
              <a:rPr lang="en-US" b="1" dirty="0">
                <a:solidFill>
                  <a:srgbClr val="0070C0"/>
                </a:solidFill>
              </a:rPr>
              <a:t>GRQC Healthcare Forum</a:t>
            </a:r>
            <a:br>
              <a:rPr lang="en-US" b="1" dirty="0">
                <a:solidFill>
                  <a:srgbClr val="0070C0"/>
                </a:solidFill>
              </a:rPr>
            </a:br>
            <a:r>
              <a:rPr lang="en-US" b="1" dirty="0">
                <a:solidFill>
                  <a:srgbClr val="0070C0"/>
                </a:solidFill>
              </a:rPr>
              <a:t>Safety in the Workplace</a:t>
            </a:r>
            <a:br>
              <a:rPr lang="en-US" dirty="0"/>
            </a:br>
            <a:endParaRPr lang="en-US" dirty="0"/>
          </a:p>
        </p:txBody>
      </p:sp>
      <p:pic>
        <p:nvPicPr>
          <p:cNvPr id="4" name="Picture 3">
            <a:extLst>
              <a:ext uri="{FF2B5EF4-FFF2-40B4-BE49-F238E27FC236}">
                <a16:creationId xmlns:a16="http://schemas.microsoft.com/office/drawing/2014/main" id="{2BD83CA1-F676-D1AD-BDE8-8DABD068F5B3}"/>
              </a:ext>
            </a:extLst>
          </p:cNvPr>
          <p:cNvPicPr>
            <a:picLocks noChangeAspect="1"/>
          </p:cNvPicPr>
          <p:nvPr/>
        </p:nvPicPr>
        <p:blipFill>
          <a:blip r:embed="rId3"/>
          <a:stretch>
            <a:fillRect/>
          </a:stretch>
        </p:blipFill>
        <p:spPr>
          <a:xfrm>
            <a:off x="8395812" y="200529"/>
            <a:ext cx="3462828" cy="1127858"/>
          </a:xfrm>
          <a:prstGeom prst="rect">
            <a:avLst/>
          </a:prstGeom>
        </p:spPr>
      </p:pic>
    </p:spTree>
    <p:extLst>
      <p:ext uri="{BB962C8B-B14F-4D97-AF65-F5344CB8AC3E}">
        <p14:creationId xmlns:p14="http://schemas.microsoft.com/office/powerpoint/2010/main" val="25861782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1D78720-7C3A-E44D-854A-D1390C00B4E6}" type="slidenum">
              <a:rPr kumimoji="0" lang="en-US" sz="1000" b="1" i="0" u="none" strike="noStrike" kern="1200" cap="none" spc="0" normalizeH="0" baseline="0" noProof="0" smtClean="0">
                <a:ln>
                  <a:noFill/>
                </a:ln>
                <a:solidFill>
                  <a:srgbClr val="FFFFFF"/>
                </a:solidFill>
                <a:effectLst/>
                <a:uLnTx/>
                <a:uFillTx/>
                <a:latin typeface="Arial Black"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10</a:t>
            </a:fld>
            <a:endParaRPr kumimoji="0" lang="en-US" sz="1000" b="1" i="0" u="none" strike="noStrike" kern="1200" cap="none" spc="0" normalizeH="0" baseline="0" noProof="0" dirty="0">
              <a:ln>
                <a:noFill/>
              </a:ln>
              <a:solidFill>
                <a:srgbClr val="FFFFFF"/>
              </a:solidFill>
              <a:effectLst/>
              <a:uLnTx/>
              <a:uFillTx/>
              <a:latin typeface="Arial Black" charset="0"/>
              <a:ea typeface="+mn-ea"/>
              <a:cs typeface="+mn-cs"/>
            </a:endParaRPr>
          </a:p>
        </p:txBody>
      </p:sp>
      <p:sp>
        <p:nvSpPr>
          <p:cNvPr id="3" name="Title 2"/>
          <p:cNvSpPr>
            <a:spLocks noGrp="1"/>
          </p:cNvSpPr>
          <p:nvPr>
            <p:ph type="title"/>
          </p:nvPr>
        </p:nvSpPr>
        <p:spPr>
          <a:xfrm>
            <a:off x="0" y="114300"/>
            <a:ext cx="12192000" cy="1134208"/>
          </a:xfrm>
        </p:spPr>
        <p:txBody>
          <a:bodyPr>
            <a:normAutofit/>
          </a:bodyPr>
          <a:lstStyle/>
          <a:p>
            <a:pPr algn="ctr"/>
            <a:r>
              <a:rPr lang="en-US" sz="4800" dirty="0">
                <a:solidFill>
                  <a:schemeClr val="accent2">
                    <a:lumMod val="75000"/>
                  </a:schemeClr>
                </a:solidFill>
              </a:rPr>
              <a:t>Legislation and Legal Authority </a:t>
            </a:r>
          </a:p>
        </p:txBody>
      </p:sp>
      <p:sp>
        <p:nvSpPr>
          <p:cNvPr id="2" name="Content Placeholder 1"/>
          <p:cNvSpPr>
            <a:spLocks noGrp="1"/>
          </p:cNvSpPr>
          <p:nvPr>
            <p:ph idx="1"/>
          </p:nvPr>
        </p:nvSpPr>
        <p:spPr>
          <a:xfrm>
            <a:off x="147203" y="1506777"/>
            <a:ext cx="8669848" cy="4454407"/>
          </a:xfrm>
        </p:spPr>
        <p:txBody>
          <a:bodyPr>
            <a:normAutofit/>
          </a:bodyPr>
          <a:lstStyle/>
          <a:p>
            <a:pPr marL="285750" indent="-285750">
              <a:buFont typeface="Wingdings" panose="05000000000000000000" pitchFamily="2" charset="2"/>
              <a:buChar char="Ø"/>
            </a:pPr>
            <a:r>
              <a:rPr lang="en-US" sz="1400" b="1" dirty="0"/>
              <a:t>§ 2.10 “Persons Designated as Peace Officers” - Section 87 (11-22-24)</a:t>
            </a:r>
          </a:p>
          <a:p>
            <a:r>
              <a:rPr lang="en-US" sz="1400" dirty="0">
                <a:solidFill>
                  <a:schemeClr val="tx1"/>
                </a:solidFill>
              </a:rPr>
              <a:t>      	</a:t>
            </a:r>
            <a:r>
              <a:rPr lang="en-US" sz="1400" i="1" dirty="0">
                <a:solidFill>
                  <a:schemeClr val="tx1"/>
                </a:solidFill>
              </a:rPr>
              <a:t>Specific powers as signed by the Governor</a:t>
            </a:r>
          </a:p>
          <a:p>
            <a:endParaRPr lang="en-US" sz="1400" i="1" dirty="0">
              <a:solidFill>
                <a:schemeClr val="tx1"/>
              </a:solidFill>
            </a:endParaRPr>
          </a:p>
          <a:p>
            <a:endParaRPr lang="en-US" sz="1400" i="1" dirty="0">
              <a:solidFill>
                <a:schemeClr val="tx1"/>
              </a:solidFill>
            </a:endParaRPr>
          </a:p>
          <a:p>
            <a:pPr marL="285750" indent="-285750">
              <a:buFont typeface="Wingdings" panose="05000000000000000000" pitchFamily="2" charset="2"/>
              <a:buChar char="Ø"/>
            </a:pPr>
            <a:r>
              <a:rPr lang="en-US" sz="1400" b="1" dirty="0">
                <a:solidFill>
                  <a:srgbClr val="013751"/>
                </a:solidFill>
              </a:rPr>
              <a:t>§ 2.20 “Powers of Peace Officers” (10-04-05)</a:t>
            </a:r>
          </a:p>
          <a:p>
            <a:pPr lvl="0"/>
            <a:r>
              <a:rPr lang="en-US" sz="1400" dirty="0">
                <a:solidFill>
                  <a:srgbClr val="003650"/>
                </a:solidFill>
              </a:rPr>
              <a:t>	</a:t>
            </a:r>
            <a:r>
              <a:rPr lang="en-US" sz="1400" i="1" dirty="0">
                <a:solidFill>
                  <a:srgbClr val="003650"/>
                </a:solidFill>
              </a:rPr>
              <a:t>General scope of power for Peace Officers in NYS</a:t>
            </a:r>
          </a:p>
          <a:p>
            <a:r>
              <a:rPr lang="en-US" sz="900" dirty="0"/>
              <a:t> 	</a:t>
            </a:r>
          </a:p>
          <a:p>
            <a:endParaRPr lang="en-US" sz="900" dirty="0"/>
          </a:p>
          <a:p>
            <a:pPr marL="285750" indent="-285750">
              <a:buFont typeface="Wingdings" panose="05000000000000000000" pitchFamily="2" charset="2"/>
              <a:buChar char="Ø"/>
            </a:pPr>
            <a:r>
              <a:rPr lang="en-US" sz="1400" b="1" dirty="0">
                <a:solidFill>
                  <a:srgbClr val="003650"/>
                </a:solidFill>
              </a:rPr>
              <a:t>MOU’s  - </a:t>
            </a:r>
            <a:r>
              <a:rPr lang="en-US" sz="1400" dirty="0">
                <a:solidFill>
                  <a:schemeClr val="tx1"/>
                </a:solidFill>
              </a:rPr>
              <a:t>MOU’s are required with the following local law enforcement agencies to establish agreed upon procedural protocols and mutual aid standards:</a:t>
            </a:r>
            <a:r>
              <a:rPr lang="en-US" sz="1400" dirty="0">
                <a:solidFill>
                  <a:srgbClr val="003650"/>
                </a:solidFill>
              </a:rPr>
              <a:t> </a:t>
            </a:r>
          </a:p>
          <a:p>
            <a:pPr lvl="0"/>
            <a:r>
              <a:rPr lang="en-US" sz="1400" dirty="0">
                <a:solidFill>
                  <a:srgbClr val="003650"/>
                </a:solidFill>
              </a:rPr>
              <a:t>	The following Law Enforcement Agency will be included in the MOU process: </a:t>
            </a:r>
          </a:p>
          <a:p>
            <a:pPr marL="1543050" lvl="3" indent="-171450">
              <a:buFont typeface="Arial" panose="020B0604020202020204" pitchFamily="34" charset="0"/>
              <a:buChar char="•"/>
            </a:pPr>
            <a:r>
              <a:rPr lang="en-US" sz="1100" dirty="0">
                <a:solidFill>
                  <a:srgbClr val="003650"/>
                </a:solidFill>
              </a:rPr>
              <a:t>Monroe County Sheriff’s Office (MCSO)</a:t>
            </a:r>
          </a:p>
          <a:p>
            <a:pPr marL="1543050" lvl="3" indent="-171450">
              <a:buFont typeface="Arial" panose="020B0604020202020204" pitchFamily="34" charset="0"/>
              <a:buChar char="•"/>
            </a:pPr>
            <a:r>
              <a:rPr lang="en-US" sz="1100" dirty="0">
                <a:solidFill>
                  <a:srgbClr val="003650"/>
                </a:solidFill>
              </a:rPr>
              <a:t>City of Rochester Police Department (RPD)</a:t>
            </a:r>
          </a:p>
          <a:p>
            <a:pPr marL="1543050" lvl="3" indent="-171450">
              <a:buFont typeface="Arial" panose="020B0604020202020204" pitchFamily="34" charset="0"/>
              <a:buChar char="•"/>
            </a:pPr>
            <a:r>
              <a:rPr lang="en-US" sz="1100" dirty="0">
                <a:solidFill>
                  <a:srgbClr val="003650"/>
                </a:solidFill>
              </a:rPr>
              <a:t>City of Greece Police Department (GPD)</a:t>
            </a:r>
          </a:p>
          <a:p>
            <a:pPr marL="1543050" lvl="3" indent="-171450">
              <a:buFont typeface="Arial" panose="020B0604020202020204" pitchFamily="34" charset="0"/>
              <a:buChar char="•"/>
            </a:pPr>
            <a:r>
              <a:rPr lang="en-US" sz="1100" dirty="0">
                <a:solidFill>
                  <a:srgbClr val="003650"/>
                </a:solidFill>
              </a:rPr>
              <a:t>City of Irondequoit Police Department (IPD)</a:t>
            </a:r>
          </a:p>
          <a:p>
            <a:pPr marL="1543050" lvl="3" indent="-171450">
              <a:buFont typeface="Arial" panose="020B0604020202020204" pitchFamily="34" charset="0"/>
              <a:buChar char="•"/>
            </a:pPr>
            <a:endParaRPr lang="en-US" sz="1100" dirty="0">
              <a:solidFill>
                <a:schemeClr val="tx1"/>
              </a:solidFill>
            </a:endParaRPr>
          </a:p>
        </p:txBody>
      </p:sp>
      <p:pic>
        <p:nvPicPr>
          <p:cNvPr id="5" name="Picture 4"/>
          <p:cNvPicPr>
            <a:picLocks noChangeAspect="1"/>
          </p:cNvPicPr>
          <p:nvPr/>
        </p:nvPicPr>
        <p:blipFill>
          <a:blip r:embed="rId2"/>
          <a:stretch>
            <a:fillRect/>
          </a:stretch>
        </p:blipFill>
        <p:spPr>
          <a:xfrm>
            <a:off x="7037840" y="1506777"/>
            <a:ext cx="3558422" cy="1853345"/>
          </a:xfrm>
          <a:prstGeom prst="rect">
            <a:avLst/>
          </a:prstGeom>
        </p:spPr>
      </p:pic>
      <p:pic>
        <p:nvPicPr>
          <p:cNvPr id="7" name="Picture 6"/>
          <p:cNvPicPr>
            <a:picLocks noChangeAspect="1"/>
          </p:cNvPicPr>
          <p:nvPr/>
        </p:nvPicPr>
        <p:blipFill>
          <a:blip r:embed="rId3"/>
          <a:stretch>
            <a:fillRect/>
          </a:stretch>
        </p:blipFill>
        <p:spPr>
          <a:xfrm>
            <a:off x="7540027" y="4454158"/>
            <a:ext cx="3127131" cy="2084754"/>
          </a:xfrm>
          <a:prstGeom prst="rect">
            <a:avLst/>
          </a:prstGeom>
        </p:spPr>
      </p:pic>
    </p:spTree>
    <p:extLst>
      <p:ext uri="{BB962C8B-B14F-4D97-AF65-F5344CB8AC3E}">
        <p14:creationId xmlns:p14="http://schemas.microsoft.com/office/powerpoint/2010/main" val="4475552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280436" y="1382264"/>
            <a:ext cx="5846885" cy="5362819"/>
          </a:xfrm>
        </p:spPr>
        <p:txBody>
          <a:bodyPr>
            <a:normAutofit fontScale="77500" lnSpcReduction="20000"/>
          </a:bodyPr>
          <a:lstStyle/>
          <a:p>
            <a:pPr marL="0" indent="0">
              <a:buNone/>
            </a:pPr>
            <a:r>
              <a:rPr lang="en-US" sz="1800" b="1" dirty="0">
                <a:solidFill>
                  <a:schemeClr val="tx1"/>
                </a:solidFill>
              </a:rPr>
              <a:t>Accomplished to Date:</a:t>
            </a:r>
            <a:r>
              <a:rPr lang="en-US" sz="1800" dirty="0">
                <a:solidFill>
                  <a:schemeClr val="tx1"/>
                </a:solidFill>
              </a:rPr>
              <a:t> </a:t>
            </a:r>
          </a:p>
          <a:p>
            <a:pPr marL="285750" indent="-285750">
              <a:buFont typeface="Wingdings" panose="05000000000000000000" pitchFamily="2" charset="2"/>
              <a:buChar char="Ø"/>
            </a:pPr>
            <a:r>
              <a:rPr lang="en-US" sz="1600" dirty="0">
                <a:solidFill>
                  <a:schemeClr val="tx1"/>
                </a:solidFill>
              </a:rPr>
              <a:t>Passed State Assembly and Senate</a:t>
            </a:r>
          </a:p>
          <a:p>
            <a:pPr marL="285750" indent="-285750">
              <a:buFont typeface="Wingdings" panose="05000000000000000000" pitchFamily="2" charset="2"/>
              <a:buChar char="Ø"/>
            </a:pPr>
            <a:r>
              <a:rPr lang="en-US" sz="1600" dirty="0">
                <a:solidFill>
                  <a:schemeClr val="tx1"/>
                </a:solidFill>
              </a:rPr>
              <a:t>Signed by Governor</a:t>
            </a:r>
          </a:p>
          <a:p>
            <a:pPr marL="285750" indent="-285750">
              <a:buFont typeface="Wingdings" panose="05000000000000000000" pitchFamily="2" charset="2"/>
              <a:buChar char="Ø"/>
            </a:pPr>
            <a:r>
              <a:rPr lang="en-US" sz="1600" dirty="0">
                <a:solidFill>
                  <a:schemeClr val="tx1"/>
                </a:solidFill>
              </a:rPr>
              <a:t>Develop Program Budget </a:t>
            </a:r>
          </a:p>
          <a:p>
            <a:pPr marL="285750" indent="-285750">
              <a:buFont typeface="Wingdings" panose="05000000000000000000" pitchFamily="2" charset="2"/>
              <a:buChar char="Ø"/>
            </a:pPr>
            <a:r>
              <a:rPr lang="en-US" sz="1600" dirty="0">
                <a:solidFill>
                  <a:schemeClr val="tx1"/>
                </a:solidFill>
              </a:rPr>
              <a:t>Present and Attain Internal Executive Leader Approval </a:t>
            </a:r>
          </a:p>
          <a:p>
            <a:pPr marL="285750" indent="-285750">
              <a:buFont typeface="Wingdings" panose="05000000000000000000" pitchFamily="2" charset="2"/>
              <a:buChar char="Ø"/>
            </a:pPr>
            <a:r>
              <a:rPr lang="en-US" sz="1600" dirty="0">
                <a:solidFill>
                  <a:schemeClr val="tx1"/>
                </a:solidFill>
              </a:rPr>
              <a:t>Identify Security Staff Who are Currently Certified Peace Officers</a:t>
            </a:r>
          </a:p>
          <a:p>
            <a:pPr marL="285750" indent="-285750">
              <a:buFont typeface="Wingdings" panose="05000000000000000000" pitchFamily="2" charset="2"/>
              <a:buChar char="Ø"/>
            </a:pPr>
            <a:r>
              <a:rPr lang="en-US" sz="1600" dirty="0">
                <a:solidFill>
                  <a:schemeClr val="tx1"/>
                </a:solidFill>
              </a:rPr>
              <a:t>Organizational Review and Update for Security / Peace Officer Department </a:t>
            </a:r>
          </a:p>
          <a:p>
            <a:pPr marL="285750" indent="-285750">
              <a:buFont typeface="Wingdings" panose="05000000000000000000" pitchFamily="2" charset="2"/>
              <a:buChar char="Ø"/>
            </a:pPr>
            <a:r>
              <a:rPr lang="en-US" sz="1600" dirty="0">
                <a:solidFill>
                  <a:schemeClr val="tx1"/>
                </a:solidFill>
              </a:rPr>
              <a:t>Develop Peace Officer Job Description</a:t>
            </a:r>
          </a:p>
          <a:p>
            <a:pPr marL="285750" indent="-285750">
              <a:buFont typeface="Wingdings" panose="05000000000000000000" pitchFamily="2" charset="2"/>
              <a:buChar char="Ø"/>
            </a:pPr>
            <a:r>
              <a:rPr lang="en-US" sz="1600" dirty="0">
                <a:solidFill>
                  <a:schemeClr val="tx1"/>
                </a:solidFill>
              </a:rPr>
              <a:t>Internal Peace Officer Application &amp; Selection Process </a:t>
            </a:r>
          </a:p>
          <a:p>
            <a:pPr marL="285750" indent="-285750">
              <a:buFont typeface="Wingdings" panose="05000000000000000000" pitchFamily="2" charset="2"/>
              <a:buChar char="Ø"/>
            </a:pPr>
            <a:r>
              <a:rPr lang="en-US" sz="1600" dirty="0">
                <a:solidFill>
                  <a:schemeClr val="tx1"/>
                </a:solidFill>
              </a:rPr>
              <a:t>Applicant Background Investigations (Performed by RPD) </a:t>
            </a:r>
          </a:p>
          <a:p>
            <a:pPr marL="285750" indent="-285750">
              <a:buFont typeface="Wingdings" panose="05000000000000000000" pitchFamily="2" charset="2"/>
              <a:buChar char="Ø"/>
            </a:pPr>
            <a:r>
              <a:rPr lang="en-US" sz="1600" dirty="0">
                <a:solidFill>
                  <a:schemeClr val="tx1"/>
                </a:solidFill>
              </a:rPr>
              <a:t>Applicant Medical Clearance</a:t>
            </a:r>
          </a:p>
          <a:p>
            <a:pPr marL="285750" indent="-285750">
              <a:buFont typeface="Wingdings" panose="05000000000000000000" pitchFamily="2" charset="2"/>
              <a:buChar char="Ø"/>
            </a:pPr>
            <a:r>
              <a:rPr lang="en-US" sz="1600" dirty="0">
                <a:solidFill>
                  <a:schemeClr val="tx1"/>
                </a:solidFill>
              </a:rPr>
              <a:t>Develop RRH General Orders for Peace Officer Procedures</a:t>
            </a:r>
          </a:p>
          <a:p>
            <a:pPr marL="285750" indent="-285750">
              <a:buFont typeface="Wingdings" panose="05000000000000000000" pitchFamily="2" charset="2"/>
              <a:buChar char="Ø"/>
            </a:pPr>
            <a:r>
              <a:rPr lang="en-US" sz="1600" dirty="0">
                <a:solidFill>
                  <a:schemeClr val="tx1"/>
                </a:solidFill>
              </a:rPr>
              <a:t>Finalize MOUs with Local Law Enforcement Agencies</a:t>
            </a:r>
          </a:p>
          <a:p>
            <a:pPr marL="285750" indent="-285750">
              <a:buFont typeface="Wingdings" panose="05000000000000000000" pitchFamily="2" charset="2"/>
              <a:buChar char="Ø"/>
            </a:pPr>
            <a:r>
              <a:rPr lang="en-US" sz="1600" dirty="0">
                <a:solidFill>
                  <a:schemeClr val="tx1"/>
                </a:solidFill>
              </a:rPr>
              <a:t>Determine Academy Curriculum</a:t>
            </a:r>
          </a:p>
          <a:p>
            <a:pPr marL="285750" indent="-285750">
              <a:buFont typeface="Wingdings" panose="05000000000000000000" pitchFamily="2" charset="2"/>
              <a:buChar char="Ø"/>
            </a:pPr>
            <a:r>
              <a:rPr lang="en-US" sz="1600" dirty="0">
                <a:solidFill>
                  <a:schemeClr val="tx1"/>
                </a:solidFill>
              </a:rPr>
              <a:t>Applicant Psychological Exam (All armed staff are complete)</a:t>
            </a:r>
          </a:p>
          <a:p>
            <a:pPr marL="285750" indent="-285750">
              <a:buFont typeface="Wingdings" panose="05000000000000000000" pitchFamily="2" charset="2"/>
              <a:buChar char="Ø"/>
            </a:pPr>
            <a:r>
              <a:rPr lang="en-US" sz="1600" dirty="0">
                <a:solidFill>
                  <a:schemeClr val="tx1"/>
                </a:solidFill>
              </a:rPr>
              <a:t>Appointment to Academy Class (Begins in Jan) </a:t>
            </a:r>
          </a:p>
          <a:p>
            <a:pPr marL="285750" indent="-285750">
              <a:buFont typeface="Wingdings" panose="05000000000000000000" pitchFamily="2" charset="2"/>
              <a:buChar char="Ø"/>
            </a:pPr>
            <a:r>
              <a:rPr lang="en-US" sz="1600" dirty="0">
                <a:solidFill>
                  <a:schemeClr val="tx1"/>
                </a:solidFill>
              </a:rPr>
              <a:t>Internal Comms for Leadership and General Staff </a:t>
            </a:r>
          </a:p>
          <a:p>
            <a:pPr marL="285750" indent="-285750">
              <a:buFont typeface="Wingdings" panose="05000000000000000000" pitchFamily="2" charset="2"/>
              <a:buChar char="Ø"/>
            </a:pPr>
            <a:r>
              <a:rPr lang="en-US" sz="1600" dirty="0">
                <a:solidFill>
                  <a:schemeClr val="tx1"/>
                </a:solidFill>
              </a:rPr>
              <a:t>Academy Class Begins</a:t>
            </a:r>
          </a:p>
          <a:p>
            <a:pPr marL="285750" indent="-285750">
              <a:buFont typeface="Wingdings" panose="05000000000000000000" pitchFamily="2" charset="2"/>
              <a:buChar char="Ø"/>
            </a:pPr>
            <a:r>
              <a:rPr lang="en-US" sz="1600" dirty="0">
                <a:solidFill>
                  <a:schemeClr val="tx1"/>
                </a:solidFill>
              </a:rPr>
              <a:t>Marketing Campaign to the General Public    </a:t>
            </a:r>
          </a:p>
          <a:p>
            <a:pPr marL="285750" indent="-285750">
              <a:buFont typeface="Wingdings" panose="05000000000000000000" pitchFamily="2" charset="2"/>
              <a:buChar char="Ø"/>
            </a:pPr>
            <a:r>
              <a:rPr lang="en-US" sz="1600" dirty="0">
                <a:solidFill>
                  <a:schemeClr val="tx1"/>
                </a:solidFill>
              </a:rPr>
              <a:t>Academy Graduation / In Seat Promotions to Peace Officer</a:t>
            </a:r>
          </a:p>
          <a:p>
            <a:pPr marL="0" indent="0">
              <a:buNone/>
            </a:pPr>
            <a:endParaRPr lang="en-US" sz="2400" dirty="0">
              <a:solidFill>
                <a:schemeClr val="tx1"/>
              </a:solidFill>
            </a:endParaRPr>
          </a:p>
        </p:txBody>
      </p:sp>
      <p:sp>
        <p:nvSpPr>
          <p:cNvPr id="6" name="Rectangle 5"/>
          <p:cNvSpPr/>
          <p:nvPr/>
        </p:nvSpPr>
        <p:spPr>
          <a:xfrm>
            <a:off x="1" y="210988"/>
            <a:ext cx="12192000"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373C4">
                    <a:lumMod val="75000"/>
                  </a:srgbClr>
                </a:solidFill>
                <a:effectLst/>
                <a:uLnTx/>
                <a:uFillTx/>
                <a:latin typeface="Arial" panose="020B0604020202020204"/>
                <a:ea typeface="+mn-ea"/>
                <a:cs typeface="+mn-cs"/>
              </a:rPr>
              <a:t>Program Development</a:t>
            </a:r>
            <a:endParaRPr kumimoji="0" lang="en-US" sz="4800" b="1" i="0" u="none" strike="noStrike" kern="1200" cap="none" spc="0" normalizeH="0" baseline="0" noProof="0" dirty="0">
              <a:ln>
                <a:noFill/>
              </a:ln>
              <a:solidFill>
                <a:srgbClr val="003650"/>
              </a:solidFill>
              <a:effectLst/>
              <a:uLnTx/>
              <a:uFillTx/>
              <a:latin typeface="Arial" panose="020B0604020202020204"/>
              <a:ea typeface="+mn-ea"/>
              <a:cs typeface="+mn-cs"/>
            </a:endParaRPr>
          </a:p>
        </p:txBody>
      </p:sp>
      <p:pic>
        <p:nvPicPr>
          <p:cNvPr id="8" name="Picture 7"/>
          <p:cNvPicPr>
            <a:picLocks noChangeAspect="1"/>
          </p:cNvPicPr>
          <p:nvPr/>
        </p:nvPicPr>
        <p:blipFill>
          <a:blip r:embed="rId3"/>
          <a:stretch>
            <a:fillRect/>
          </a:stretch>
        </p:blipFill>
        <p:spPr>
          <a:xfrm>
            <a:off x="1410512" y="1999996"/>
            <a:ext cx="2684833" cy="2745852"/>
          </a:xfrm>
          <a:prstGeom prst="rect">
            <a:avLst/>
          </a:prstGeom>
        </p:spPr>
      </p:pic>
    </p:spTree>
    <p:extLst>
      <p:ext uri="{BB962C8B-B14F-4D97-AF65-F5344CB8AC3E}">
        <p14:creationId xmlns:p14="http://schemas.microsoft.com/office/powerpoint/2010/main" val="22740485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9068759" y="6346734"/>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D78720-7C3A-E44D-854A-D1390C00B4E6}" type="slidenum">
              <a:rPr kumimoji="0" lang="en-US" sz="800" b="0" i="0" u="none" strike="noStrike" kern="1200" cap="none" spc="0" normalizeH="0" baseline="0" noProof="0" smtClean="0">
                <a:ln>
                  <a:noFill/>
                </a:ln>
                <a:solidFill>
                  <a:srgbClr val="00365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800" b="0" i="0" u="none" strike="noStrike" kern="1200" cap="none" spc="0" normalizeH="0" baseline="0" noProof="0" dirty="0">
              <a:ln>
                <a:noFill/>
              </a:ln>
              <a:solidFill>
                <a:srgbClr val="003650"/>
              </a:solidFill>
              <a:effectLst/>
              <a:uLnTx/>
              <a:uFillTx/>
              <a:latin typeface="Arial" panose="020B0604020202020204"/>
              <a:ea typeface="+mn-ea"/>
              <a:cs typeface="+mn-cs"/>
            </a:endParaRPr>
          </a:p>
        </p:txBody>
      </p:sp>
      <p:sp>
        <p:nvSpPr>
          <p:cNvPr id="3" name="Title 2"/>
          <p:cNvSpPr>
            <a:spLocks noGrp="1"/>
          </p:cNvSpPr>
          <p:nvPr>
            <p:ph type="title"/>
          </p:nvPr>
        </p:nvSpPr>
        <p:spPr>
          <a:xfrm>
            <a:off x="1" y="17844"/>
            <a:ext cx="12192000" cy="1113479"/>
          </a:xfrm>
        </p:spPr>
        <p:txBody>
          <a:bodyPr>
            <a:normAutofit/>
          </a:bodyPr>
          <a:lstStyle/>
          <a:p>
            <a:pPr algn="ctr"/>
            <a:r>
              <a:rPr lang="en-US" sz="4800" dirty="0">
                <a:solidFill>
                  <a:schemeClr val="accent2">
                    <a:lumMod val="75000"/>
                  </a:schemeClr>
                </a:solidFill>
              </a:rPr>
              <a:t>Staffing</a:t>
            </a:r>
            <a:endParaRPr lang="en-US" sz="3600" dirty="0">
              <a:solidFill>
                <a:schemeClr val="accent2">
                  <a:lumMod val="75000"/>
                </a:schemeClr>
              </a:solidFill>
            </a:endParaRPr>
          </a:p>
        </p:txBody>
      </p:sp>
      <p:sp>
        <p:nvSpPr>
          <p:cNvPr id="6" name="Content Placeholder 5"/>
          <p:cNvSpPr>
            <a:spLocks noGrp="1"/>
          </p:cNvSpPr>
          <p:nvPr>
            <p:ph idx="1"/>
          </p:nvPr>
        </p:nvSpPr>
        <p:spPr>
          <a:xfrm>
            <a:off x="646023" y="1678929"/>
            <a:ext cx="5643206" cy="3213011"/>
          </a:xfrm>
        </p:spPr>
        <p:txBody>
          <a:bodyPr>
            <a:normAutofit/>
          </a:bodyPr>
          <a:lstStyle/>
          <a:p>
            <a:r>
              <a:rPr lang="en-US" sz="2000" b="1" dirty="0"/>
              <a:t>Peace Officer Staffing: </a:t>
            </a:r>
          </a:p>
          <a:p>
            <a:pPr marL="285750" indent="-285750">
              <a:buFont typeface="Wingdings" panose="05000000000000000000" pitchFamily="2" charset="2"/>
              <a:buChar char="Ø"/>
            </a:pPr>
            <a:r>
              <a:rPr lang="en-US" sz="1300" dirty="0"/>
              <a:t>Aligned Workday Titles and Job Descriptions </a:t>
            </a:r>
          </a:p>
          <a:p>
            <a:pPr marL="285750" indent="-285750">
              <a:buFont typeface="Wingdings" panose="05000000000000000000" pitchFamily="2" charset="2"/>
              <a:buChar char="Ø"/>
            </a:pPr>
            <a:r>
              <a:rPr lang="en-US" sz="1300" dirty="0"/>
              <a:t>Systemized Departmental Review of Organizational Structure</a:t>
            </a:r>
          </a:p>
          <a:p>
            <a:pPr marL="285750" indent="-285750">
              <a:buFont typeface="Wingdings" panose="05000000000000000000" pitchFamily="2" charset="2"/>
              <a:buChar char="Ø"/>
            </a:pPr>
            <a:r>
              <a:rPr lang="en-US" sz="1300" dirty="0"/>
              <a:t>Develop Peace Officer Job Description Based on State Requirements </a:t>
            </a:r>
          </a:p>
          <a:p>
            <a:pPr marL="285750" indent="-285750">
              <a:buFont typeface="Wingdings" panose="05000000000000000000" pitchFamily="2" charset="2"/>
              <a:buChar char="Ø"/>
            </a:pPr>
            <a:r>
              <a:rPr lang="en-US" sz="1300" dirty="0"/>
              <a:t>Identify Currently Certified Peace Officers on Staff (4 Currently)</a:t>
            </a:r>
          </a:p>
          <a:p>
            <a:pPr marL="285750" indent="-285750">
              <a:buFont typeface="Wingdings" panose="05000000000000000000" pitchFamily="2" charset="2"/>
              <a:buChar char="Ø"/>
            </a:pPr>
            <a:r>
              <a:rPr lang="en-US" sz="1300" dirty="0"/>
              <a:t>Review Transitional Costs and Impact of Staffing to Budget </a:t>
            </a:r>
          </a:p>
          <a:p>
            <a:pPr marL="285750" indent="-285750">
              <a:buFont typeface="Wingdings" panose="05000000000000000000" pitchFamily="2" charset="2"/>
              <a:buChar char="Ø"/>
            </a:pPr>
            <a:r>
              <a:rPr lang="en-US" sz="1300" dirty="0"/>
              <a:t>Develop Academy Attendance Plan</a:t>
            </a:r>
          </a:p>
          <a:p>
            <a:pPr marL="285750" indent="-285750">
              <a:buFont typeface="Wingdings" panose="05000000000000000000" pitchFamily="2" charset="2"/>
              <a:buChar char="Ø"/>
            </a:pPr>
            <a:r>
              <a:rPr lang="en-US" sz="1300" dirty="0"/>
              <a:t>16 Current Staff to Attend the RRH Exclusive Academy</a:t>
            </a:r>
          </a:p>
          <a:p>
            <a:pPr marL="285750" indent="-285750">
              <a:buFont typeface="Wingdings" panose="05000000000000000000" pitchFamily="2" charset="2"/>
              <a:buChar char="Ø"/>
            </a:pPr>
            <a:r>
              <a:rPr lang="en-US" sz="1300" dirty="0"/>
              <a:t>Future Academies will be Multi-Agency</a:t>
            </a:r>
          </a:p>
        </p:txBody>
      </p:sp>
      <p:pic>
        <p:nvPicPr>
          <p:cNvPr id="5" name="Picture 4"/>
          <p:cNvPicPr>
            <a:picLocks noChangeAspect="1"/>
          </p:cNvPicPr>
          <p:nvPr/>
        </p:nvPicPr>
        <p:blipFill rotWithShape="1">
          <a:blip r:embed="rId3"/>
          <a:srcRect b="9445"/>
          <a:stretch/>
        </p:blipFill>
        <p:spPr>
          <a:xfrm>
            <a:off x="6775678" y="1760920"/>
            <a:ext cx="4586161" cy="304903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7125040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1D78720-7C3A-E44D-854A-D1390C00B4E6}" type="slidenum">
              <a:rPr kumimoji="0" lang="en-US" sz="1000" b="1" i="0" u="none" strike="noStrike" kern="1200" cap="none" spc="0" normalizeH="0" baseline="0" noProof="0" smtClean="0">
                <a:ln>
                  <a:noFill/>
                </a:ln>
                <a:solidFill>
                  <a:srgbClr val="FFFFFF"/>
                </a:solidFill>
                <a:effectLst/>
                <a:uLnTx/>
                <a:uFillTx/>
                <a:latin typeface="Arial Black"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13</a:t>
            </a:fld>
            <a:endParaRPr kumimoji="0" lang="en-US" sz="1000" b="1" i="0" u="none" strike="noStrike" kern="1200" cap="none" spc="0" normalizeH="0" baseline="0" noProof="0" dirty="0">
              <a:ln>
                <a:noFill/>
              </a:ln>
              <a:solidFill>
                <a:srgbClr val="FFFFFF"/>
              </a:solidFill>
              <a:effectLst/>
              <a:uLnTx/>
              <a:uFillTx/>
              <a:latin typeface="Arial Black" charset="0"/>
              <a:ea typeface="+mn-ea"/>
              <a:cs typeface="+mn-cs"/>
            </a:endParaRPr>
          </a:p>
        </p:txBody>
      </p:sp>
      <p:sp>
        <p:nvSpPr>
          <p:cNvPr id="3" name="Title 2"/>
          <p:cNvSpPr>
            <a:spLocks noGrp="1"/>
          </p:cNvSpPr>
          <p:nvPr>
            <p:ph type="title"/>
          </p:nvPr>
        </p:nvSpPr>
        <p:spPr>
          <a:xfrm>
            <a:off x="0" y="0"/>
            <a:ext cx="12192000" cy="1267258"/>
          </a:xfrm>
        </p:spPr>
        <p:txBody>
          <a:bodyPr>
            <a:normAutofit/>
          </a:bodyPr>
          <a:lstStyle/>
          <a:p>
            <a:pPr algn="ctr"/>
            <a:r>
              <a:rPr lang="en-US" sz="4800" dirty="0">
                <a:solidFill>
                  <a:schemeClr val="accent2">
                    <a:lumMod val="75000"/>
                  </a:schemeClr>
                </a:solidFill>
              </a:rPr>
              <a:t>Communications and Marketing</a:t>
            </a:r>
          </a:p>
        </p:txBody>
      </p:sp>
      <p:sp>
        <p:nvSpPr>
          <p:cNvPr id="6" name="Rectangle 5"/>
          <p:cNvSpPr/>
          <p:nvPr/>
        </p:nvSpPr>
        <p:spPr>
          <a:xfrm>
            <a:off x="1589784" y="1480143"/>
            <a:ext cx="9012431" cy="3416320"/>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800" b="0" i="0" u="none" strike="noStrike" kern="1200" cap="none" spc="0" normalizeH="0" baseline="0" noProof="0" dirty="0">
                <a:ln>
                  <a:noFill/>
                </a:ln>
                <a:solidFill>
                  <a:srgbClr val="003650"/>
                </a:solidFill>
                <a:effectLst/>
                <a:uLnTx/>
                <a:uFillTx/>
                <a:latin typeface="Arial" panose="020B0604020202020204"/>
                <a:ea typeface="+mn-ea"/>
                <a:cs typeface="+mn-cs"/>
              </a:rPr>
              <a:t>Internal message to general staff only highlighting the transition to Peace Officer.</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sz="1800" b="0" i="0" u="none" strike="noStrike" kern="1200" cap="none" spc="0" normalizeH="0" baseline="0" noProof="0" dirty="0">
              <a:ln>
                <a:noFill/>
              </a:ln>
              <a:solidFill>
                <a:srgbClr val="003650"/>
              </a:solidFill>
              <a:effectLst/>
              <a:uLnTx/>
              <a:uFillTx/>
              <a:latin typeface="Arial" panose="020B06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800" b="0" i="0" u="none" strike="noStrike" kern="1200" cap="none" spc="0" normalizeH="0" baseline="0" noProof="0" dirty="0">
                <a:ln>
                  <a:noFill/>
                </a:ln>
                <a:solidFill>
                  <a:srgbClr val="003650"/>
                </a:solidFill>
                <a:effectLst/>
                <a:uLnTx/>
                <a:uFillTx/>
                <a:latin typeface="Arial" panose="020B0604020202020204"/>
                <a:ea typeface="+mn-ea"/>
                <a:cs typeface="+mn-cs"/>
              </a:rPr>
              <a:t>External story for those chosen for the Academy. </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sz="1800" b="0" i="0" u="none" strike="noStrike" kern="1200" cap="none" spc="0" normalizeH="0" baseline="0" noProof="0" dirty="0">
              <a:ln>
                <a:noFill/>
              </a:ln>
              <a:solidFill>
                <a:srgbClr val="003650"/>
              </a:solidFill>
              <a:effectLst/>
              <a:uLnTx/>
              <a:uFillTx/>
              <a:latin typeface="Arial" panose="020B06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800" b="0" i="0" u="none" strike="noStrike" kern="1200" cap="none" spc="0" normalizeH="0" baseline="0" noProof="0" dirty="0">
                <a:ln>
                  <a:noFill/>
                </a:ln>
                <a:solidFill>
                  <a:srgbClr val="003650"/>
                </a:solidFill>
                <a:effectLst/>
                <a:uLnTx/>
                <a:uFillTx/>
                <a:latin typeface="Arial" panose="020B0604020202020204"/>
                <a:ea typeface="+mn-ea"/>
                <a:cs typeface="+mn-cs"/>
              </a:rPr>
              <a:t>Internal message to leaders; explaining the peace officer program, procedural differences, and highlighting the benefits for the organization.  </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sz="1800" b="0" i="0" u="none" strike="noStrike" kern="1200" cap="none" spc="0" normalizeH="0" baseline="0" noProof="0" dirty="0">
              <a:ln>
                <a:noFill/>
              </a:ln>
              <a:solidFill>
                <a:srgbClr val="003650"/>
              </a:solidFill>
              <a:effectLst/>
              <a:uLnTx/>
              <a:uFillTx/>
              <a:latin typeface="Arial" panose="020B06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800" b="0" i="0" u="none" strike="noStrike" kern="1200" cap="none" spc="0" normalizeH="0" baseline="0" noProof="0" dirty="0">
                <a:ln>
                  <a:noFill/>
                </a:ln>
                <a:solidFill>
                  <a:srgbClr val="003650"/>
                </a:solidFill>
                <a:effectLst/>
                <a:uLnTx/>
                <a:uFillTx/>
                <a:latin typeface="Arial" panose="020B0604020202020204"/>
                <a:ea typeface="+mn-ea"/>
                <a:cs typeface="+mn-cs"/>
              </a:rPr>
              <a:t>Internal and External messages highlighting the graduation from the academy; including photos and or video.  </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sz="1800" b="0" i="0" u="none" strike="noStrike" kern="1200" cap="none" spc="0" normalizeH="0" baseline="0" noProof="0" dirty="0">
              <a:ln>
                <a:noFill/>
              </a:ln>
              <a:solidFill>
                <a:srgbClr val="003650"/>
              </a:solidFill>
              <a:effectLst/>
              <a:uLnTx/>
              <a:uFillTx/>
              <a:latin typeface="Arial" panose="020B06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800" b="0" i="0" u="none" strike="noStrike" kern="1200" cap="none" spc="0" normalizeH="0" baseline="0" noProof="0" dirty="0">
                <a:ln>
                  <a:noFill/>
                </a:ln>
                <a:solidFill>
                  <a:srgbClr val="003650"/>
                </a:solidFill>
                <a:effectLst/>
                <a:uLnTx/>
                <a:uFillTx/>
                <a:latin typeface="Arial" panose="020B0604020202020204"/>
                <a:ea typeface="+mn-ea"/>
                <a:cs typeface="+mn-cs"/>
              </a:rPr>
              <a:t>Internal message for all staff, several months after graduation highlighting the positive impact.</a:t>
            </a:r>
          </a:p>
        </p:txBody>
      </p:sp>
    </p:spTree>
    <p:extLst>
      <p:ext uri="{BB962C8B-B14F-4D97-AF65-F5344CB8AC3E}">
        <p14:creationId xmlns:p14="http://schemas.microsoft.com/office/powerpoint/2010/main" val="11634623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1D78720-7C3A-E44D-854A-D1390C00B4E6}" type="slidenum">
              <a:rPr kumimoji="0" lang="en-US" sz="1000" b="1" i="0" u="none" strike="noStrike" kern="1200" cap="none" spc="0" normalizeH="0" baseline="0" noProof="0" smtClean="0">
                <a:ln>
                  <a:noFill/>
                </a:ln>
                <a:solidFill>
                  <a:srgbClr val="FFFFFF"/>
                </a:solidFill>
                <a:effectLst/>
                <a:uLnTx/>
                <a:uFillTx/>
                <a:latin typeface="Arial Black"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14</a:t>
            </a:fld>
            <a:endParaRPr kumimoji="0" lang="en-US" sz="1000" b="1" i="0" u="none" strike="noStrike" kern="1200" cap="none" spc="0" normalizeH="0" baseline="0" noProof="0" dirty="0">
              <a:ln>
                <a:noFill/>
              </a:ln>
              <a:solidFill>
                <a:srgbClr val="FFFFFF"/>
              </a:solidFill>
              <a:effectLst/>
              <a:uLnTx/>
              <a:uFillTx/>
              <a:latin typeface="Arial Black" charset="0"/>
              <a:ea typeface="+mn-ea"/>
              <a:cs typeface="+mn-cs"/>
            </a:endParaRPr>
          </a:p>
        </p:txBody>
      </p:sp>
      <p:sp>
        <p:nvSpPr>
          <p:cNvPr id="3" name="Title 2"/>
          <p:cNvSpPr>
            <a:spLocks noGrp="1"/>
          </p:cNvSpPr>
          <p:nvPr>
            <p:ph type="title"/>
          </p:nvPr>
        </p:nvSpPr>
        <p:spPr>
          <a:xfrm>
            <a:off x="2" y="49854"/>
            <a:ext cx="12191998" cy="2007546"/>
          </a:xfrm>
        </p:spPr>
        <p:txBody>
          <a:bodyPr>
            <a:normAutofit fontScale="90000"/>
          </a:bodyPr>
          <a:lstStyle/>
          <a:p>
            <a:pPr algn="ctr"/>
            <a:r>
              <a:rPr lang="en-US" sz="4800" dirty="0">
                <a:solidFill>
                  <a:schemeClr val="accent2">
                    <a:lumMod val="75000"/>
                  </a:schemeClr>
                </a:solidFill>
              </a:rPr>
              <a:t>Organizational Benefits </a:t>
            </a:r>
            <a:br>
              <a:rPr lang="en-US" sz="4800" dirty="0">
                <a:solidFill>
                  <a:schemeClr val="accent2">
                    <a:lumMod val="75000"/>
                  </a:schemeClr>
                </a:solidFill>
              </a:rPr>
            </a:br>
            <a:r>
              <a:rPr lang="en-US" sz="4800" dirty="0">
                <a:solidFill>
                  <a:schemeClr val="accent2">
                    <a:lumMod val="75000"/>
                  </a:schemeClr>
                </a:solidFill>
              </a:rPr>
              <a:t>and </a:t>
            </a:r>
            <a:br>
              <a:rPr lang="en-US" sz="4800" dirty="0">
                <a:solidFill>
                  <a:schemeClr val="accent2">
                    <a:lumMod val="75000"/>
                  </a:schemeClr>
                </a:solidFill>
              </a:rPr>
            </a:br>
            <a:r>
              <a:rPr lang="en-US" sz="4800" dirty="0">
                <a:solidFill>
                  <a:schemeClr val="accent2">
                    <a:lumMod val="75000"/>
                  </a:schemeClr>
                </a:solidFill>
              </a:rPr>
              <a:t>Procedural Improvements </a:t>
            </a:r>
          </a:p>
        </p:txBody>
      </p:sp>
      <p:sp>
        <p:nvSpPr>
          <p:cNvPr id="7" name="TextBox 6"/>
          <p:cNvSpPr txBox="1"/>
          <p:nvPr/>
        </p:nvSpPr>
        <p:spPr>
          <a:xfrm>
            <a:off x="4663685" y="2343506"/>
            <a:ext cx="7295953" cy="3231654"/>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600" b="1" i="0" u="none" strike="noStrike" kern="1200" cap="none" spc="0" normalizeH="0" baseline="0" noProof="0" dirty="0">
                <a:ln>
                  <a:noFill/>
                </a:ln>
                <a:solidFill>
                  <a:srgbClr val="003650"/>
                </a:solidFill>
                <a:effectLst/>
                <a:uLnTx/>
                <a:uFillTx/>
                <a:latin typeface="Arial" panose="020B0604020202020204"/>
                <a:ea typeface="+mn-ea"/>
                <a:cs typeface="+mn-cs"/>
              </a:rPr>
              <a:t>Better Trained / More Capable Security Staff</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sz="1600" b="1" i="0" u="none" strike="noStrike" kern="1200" cap="none" spc="0" normalizeH="0" baseline="0" noProof="0" dirty="0">
              <a:ln>
                <a:noFill/>
              </a:ln>
              <a:solidFill>
                <a:srgbClr val="003650"/>
              </a:solidFill>
              <a:effectLst/>
              <a:uLnTx/>
              <a:uFillTx/>
              <a:latin typeface="Arial" panose="020B060402020202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600" b="1" i="0" u="none" strike="noStrike" kern="1200" cap="none" spc="0" normalizeH="0" baseline="0" noProof="0" dirty="0">
                <a:ln>
                  <a:noFill/>
                </a:ln>
                <a:solidFill>
                  <a:srgbClr val="003650"/>
                </a:solidFill>
                <a:effectLst/>
                <a:uLnTx/>
                <a:uFillTx/>
                <a:latin typeface="Arial" panose="020B0604020202020204"/>
                <a:ea typeface="+mn-ea"/>
                <a:cs typeface="+mn-cs"/>
              </a:rPr>
              <a:t>No Longer Waiting on Delayed RPD Response (</a:t>
            </a:r>
            <a:r>
              <a:rPr kumimoji="0" lang="en-US" sz="1200" b="0" i="0" u="none" strike="noStrike" kern="1200" cap="none" spc="0" normalizeH="0" baseline="0" noProof="0" dirty="0">
                <a:ln>
                  <a:noFill/>
                </a:ln>
                <a:solidFill>
                  <a:srgbClr val="003650"/>
                </a:solidFill>
                <a:effectLst/>
                <a:uLnTx/>
                <a:uFillTx/>
                <a:latin typeface="Arial" panose="020B0604020202020204"/>
                <a:ea typeface="+mn-ea"/>
                <a:cs typeface="+mn-cs"/>
              </a:rPr>
              <a:t>Typically 2 – 4 Hours</a:t>
            </a:r>
            <a:r>
              <a:rPr kumimoji="0" lang="en-US" sz="1600" b="1" i="0" u="none" strike="noStrike" kern="1200" cap="none" spc="0" normalizeH="0" baseline="0" noProof="0" dirty="0">
                <a:ln>
                  <a:noFill/>
                </a:ln>
                <a:solidFill>
                  <a:srgbClr val="003650"/>
                </a:solidFill>
                <a:effectLst/>
                <a:uLnTx/>
                <a:uFillTx/>
                <a:latin typeface="Arial" panose="020B0604020202020204"/>
                <a:ea typeface="+mn-ea"/>
                <a:cs typeface="+mn-cs"/>
              </a:rPr>
              <a:t>) </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sz="1600" b="1" i="0" u="none" strike="noStrike" kern="1200" cap="none" spc="0" normalizeH="0" baseline="0" noProof="0" dirty="0">
              <a:ln>
                <a:noFill/>
              </a:ln>
              <a:solidFill>
                <a:srgbClr val="003650"/>
              </a:solidFill>
              <a:effectLst/>
              <a:uLnTx/>
              <a:uFillTx/>
              <a:latin typeface="Arial" panose="020B060402020202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600" b="1" i="0" u="none" strike="noStrike" kern="1200" cap="none" spc="0" normalizeH="0" baseline="0" noProof="0" dirty="0">
                <a:ln>
                  <a:noFill/>
                </a:ln>
                <a:solidFill>
                  <a:srgbClr val="003650"/>
                </a:solidFill>
                <a:effectLst/>
                <a:uLnTx/>
                <a:uFillTx/>
                <a:latin typeface="Arial" panose="020B0604020202020204"/>
                <a:ea typeface="+mn-ea"/>
                <a:cs typeface="+mn-cs"/>
              </a:rPr>
              <a:t>RRH can Determine what gets Investigated / Forwarded to Prosecutor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3650"/>
                </a:solidFill>
                <a:effectLst/>
                <a:uLnTx/>
                <a:uFillTx/>
                <a:latin typeface="Arial" panose="020B0604020202020204"/>
                <a:ea typeface="+mn-ea"/>
                <a:cs typeface="+mn-cs"/>
              </a:rPr>
              <a:t> </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600" b="1" i="0" u="none" strike="noStrike" kern="1200" cap="none" spc="0" normalizeH="0" baseline="0" noProof="0" dirty="0">
                <a:ln>
                  <a:noFill/>
                </a:ln>
                <a:solidFill>
                  <a:srgbClr val="003650"/>
                </a:solidFill>
                <a:effectLst/>
                <a:uLnTx/>
                <a:uFillTx/>
                <a:latin typeface="Arial" panose="020B0604020202020204"/>
                <a:ea typeface="+mn-ea"/>
                <a:cs typeface="+mn-cs"/>
              </a:rPr>
              <a:t>Increased Sense of Secure Environment for General Staff </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sz="1600" b="1" i="0" u="none" strike="noStrike" kern="1200" cap="none" spc="0" normalizeH="0" baseline="0" noProof="0" dirty="0">
              <a:ln>
                <a:noFill/>
              </a:ln>
              <a:solidFill>
                <a:srgbClr val="003650"/>
              </a:solidFill>
              <a:effectLst/>
              <a:uLnTx/>
              <a:uFillTx/>
              <a:latin typeface="Arial" panose="020B060402020202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600" b="1" i="0" u="none" strike="noStrike" kern="1200" cap="none" spc="0" normalizeH="0" baseline="0" noProof="0" dirty="0">
                <a:ln>
                  <a:noFill/>
                </a:ln>
                <a:solidFill>
                  <a:srgbClr val="003650"/>
                </a:solidFill>
                <a:effectLst/>
                <a:uLnTx/>
                <a:uFillTx/>
                <a:latin typeface="Arial" panose="020B0604020202020204"/>
                <a:ea typeface="+mn-ea"/>
                <a:cs typeface="+mn-cs"/>
              </a:rPr>
              <a:t>Improved Public Image with a Proper Marketing Campaign</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sz="1600" b="1" i="0" u="none" strike="noStrike" kern="1200" cap="none" spc="0" normalizeH="0" baseline="0" noProof="0" dirty="0">
              <a:ln>
                <a:noFill/>
              </a:ln>
              <a:solidFill>
                <a:srgbClr val="003650"/>
              </a:solidFill>
              <a:effectLst/>
              <a:uLnTx/>
              <a:uFillTx/>
              <a:latin typeface="Arial" panose="020B060402020202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600" b="1" i="0" u="none" strike="noStrike" kern="1200" cap="none" spc="0" normalizeH="0" baseline="0" noProof="0" dirty="0">
                <a:ln>
                  <a:noFill/>
                </a:ln>
                <a:solidFill>
                  <a:srgbClr val="003650"/>
                </a:solidFill>
                <a:effectLst/>
                <a:uLnTx/>
                <a:uFillTx/>
                <a:latin typeface="Arial" panose="020B0604020202020204"/>
                <a:ea typeface="+mn-ea"/>
                <a:cs typeface="+mn-cs"/>
              </a:rPr>
              <a:t>Increased Retention Rates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3650"/>
                </a:solidFill>
                <a:effectLst/>
                <a:uLnTx/>
                <a:uFillTx/>
                <a:latin typeface="Arial" panose="020B0604020202020204"/>
                <a:ea typeface="+mn-ea"/>
                <a:cs typeface="+mn-cs"/>
              </a:rPr>
              <a:t>All Sites – 2023 = 25.7% / 2024 = 25.1% / 2025 21.7%</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3650"/>
                </a:solidFill>
                <a:effectLst/>
                <a:uLnTx/>
                <a:uFillTx/>
                <a:latin typeface="Arial" panose="020B0604020202020204"/>
                <a:ea typeface="+mn-ea"/>
                <a:cs typeface="+mn-cs"/>
              </a:rPr>
              <a:t>RGH Only – 2023 = 37.4% / 2024 = 17.1% / 2025 = 14.5%</a:t>
            </a:r>
          </a:p>
        </p:txBody>
      </p:sp>
      <p:pic>
        <p:nvPicPr>
          <p:cNvPr id="5" name="Picture 4"/>
          <p:cNvPicPr>
            <a:picLocks noChangeAspect="1"/>
          </p:cNvPicPr>
          <p:nvPr/>
        </p:nvPicPr>
        <p:blipFill>
          <a:blip r:embed="rId3"/>
          <a:stretch>
            <a:fillRect/>
          </a:stretch>
        </p:blipFill>
        <p:spPr>
          <a:xfrm>
            <a:off x="382768" y="2492976"/>
            <a:ext cx="3966494" cy="2641732"/>
          </a:xfrm>
          <a:prstGeom prst="rect">
            <a:avLst/>
          </a:prstGeom>
        </p:spPr>
      </p:pic>
      <p:pic>
        <p:nvPicPr>
          <p:cNvPr id="8" name="Picture 7"/>
          <p:cNvPicPr>
            <a:picLocks noChangeAspect="1"/>
          </p:cNvPicPr>
          <p:nvPr/>
        </p:nvPicPr>
        <p:blipFill>
          <a:blip r:embed="rId4"/>
          <a:stretch>
            <a:fillRect/>
          </a:stretch>
        </p:blipFill>
        <p:spPr>
          <a:xfrm>
            <a:off x="79817" y="2492976"/>
            <a:ext cx="4572396" cy="2743438"/>
          </a:xfrm>
          <a:prstGeom prst="rect">
            <a:avLst/>
          </a:prstGeom>
        </p:spPr>
      </p:pic>
    </p:spTree>
    <p:extLst>
      <p:ext uri="{BB962C8B-B14F-4D97-AF65-F5344CB8AC3E}">
        <p14:creationId xmlns:p14="http://schemas.microsoft.com/office/powerpoint/2010/main" val="3443551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 Placeholder 23"/>
          <p:cNvSpPr>
            <a:spLocks noGrp="1"/>
          </p:cNvSpPr>
          <p:nvPr>
            <p:ph type="body" sz="quarter" idx="10"/>
          </p:nvPr>
        </p:nvSpPr>
        <p:spPr>
          <a:xfrm>
            <a:off x="65315" y="2707673"/>
            <a:ext cx="5455920" cy="879566"/>
          </a:xfrm>
        </p:spPr>
        <p:txBody>
          <a:bodyPr>
            <a:normAutofit/>
          </a:bodyPr>
          <a:lstStyle/>
          <a:p>
            <a:pPr algn="ctr"/>
            <a:r>
              <a:rPr lang="en-US" sz="4800" dirty="0"/>
              <a:t>Questions? </a:t>
            </a:r>
          </a:p>
        </p:txBody>
      </p:sp>
      <p:sp>
        <p:nvSpPr>
          <p:cNvPr id="16" name="Slide Number Placeholder 15"/>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58DD19-4C6A-874C-91EF-826192D6D935}" type="slidenum">
              <a:rPr kumimoji="0" lang="en-US" sz="800" b="0" i="0" u="none" strike="noStrike" kern="1200" cap="none" spc="0" normalizeH="0" baseline="0" noProof="0" smtClean="0">
                <a:ln>
                  <a:noFill/>
                </a:ln>
                <a:solidFill>
                  <a:srgbClr val="00365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800" b="0" i="0" u="none" strike="noStrike" kern="1200" cap="none" spc="0" normalizeH="0" baseline="0" noProof="0" dirty="0">
              <a:ln>
                <a:noFill/>
              </a:ln>
              <a:solidFill>
                <a:srgbClr val="003650"/>
              </a:solidFill>
              <a:effectLst/>
              <a:uLnTx/>
              <a:uFillTx/>
              <a:latin typeface="Arial" panose="020B0604020202020204"/>
              <a:ea typeface="+mn-ea"/>
              <a:cs typeface="+mn-cs"/>
            </a:endParaRPr>
          </a:p>
        </p:txBody>
      </p:sp>
      <p:sp>
        <p:nvSpPr>
          <p:cNvPr id="6" name="Rectangle 5"/>
          <p:cNvSpPr/>
          <p:nvPr/>
        </p:nvSpPr>
        <p:spPr>
          <a:xfrm>
            <a:off x="7702010" y="6427113"/>
            <a:ext cx="3810530" cy="43088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Arial" panose="020B0604020202020204"/>
                <a:ea typeface="+mn-ea"/>
                <a:cs typeface="+mn-cs"/>
              </a:rPr>
              <a:t>RRH PROPRIETARY CONFIDENTIAL INFORMATION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Arial" panose="020B0604020202020204"/>
                <a:ea typeface="+mn-ea"/>
                <a:cs typeface="+mn-cs"/>
              </a:rPr>
              <a:t>FACT FINDING REVIEW FOR LEGAL ANALYSIS ONLY</a:t>
            </a:r>
          </a:p>
        </p:txBody>
      </p:sp>
      <p:pic>
        <p:nvPicPr>
          <p:cNvPr id="7" name="Picture Placeholder 6"/>
          <p:cNvPicPr>
            <a:picLocks noGrp="1" noChangeAspect="1"/>
          </p:cNvPicPr>
          <p:nvPr>
            <p:ph type="pic" sz="quarter" idx="22"/>
          </p:nvPr>
        </p:nvPicPr>
        <p:blipFill rotWithShape="1">
          <a:blip r:embed="rId3"/>
          <a:srcRect l="9472" r="8524"/>
          <a:stretch/>
        </p:blipFill>
        <p:spPr>
          <a:xfrm>
            <a:off x="6199632" y="0"/>
            <a:ext cx="6327648" cy="6858000"/>
          </a:xfrm>
          <a:prstGeom prst="rect">
            <a:avLst/>
          </a:prstGeom>
        </p:spPr>
      </p:pic>
    </p:spTree>
    <p:extLst>
      <p:ext uri="{BB962C8B-B14F-4D97-AF65-F5344CB8AC3E}">
        <p14:creationId xmlns:p14="http://schemas.microsoft.com/office/powerpoint/2010/main" val="32066484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C27E19-422D-A263-EF29-E59DCB43DFA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58097AC-A376-103F-F18B-77E0ACA20D39}"/>
              </a:ext>
            </a:extLst>
          </p:cNvPr>
          <p:cNvSpPr>
            <a:spLocks noGrp="1"/>
          </p:cNvSpPr>
          <p:nvPr>
            <p:ph type="title"/>
          </p:nvPr>
        </p:nvSpPr>
        <p:spPr>
          <a:xfrm>
            <a:off x="333360" y="484904"/>
            <a:ext cx="7866743" cy="559107"/>
          </a:xfrm>
        </p:spPr>
        <p:txBody>
          <a:bodyPr>
            <a:normAutofit fontScale="90000"/>
          </a:bodyPr>
          <a:lstStyle/>
          <a:p>
            <a:pPr algn="ctr"/>
            <a:br>
              <a:rPr lang="en-US" sz="4000" b="1" dirty="0"/>
            </a:br>
            <a:r>
              <a:rPr lang="en-US" sz="4000" b="1" dirty="0"/>
              <a:t>GRQC Healthcare Forum</a:t>
            </a:r>
            <a:br>
              <a:rPr lang="en-US" sz="4000" b="1" dirty="0"/>
            </a:br>
            <a:r>
              <a:rPr lang="en-US" sz="4000" b="1" dirty="0"/>
              <a:t>Safety in the Workplace</a:t>
            </a:r>
            <a:br>
              <a:rPr lang="en-US" dirty="0"/>
            </a:br>
            <a:endParaRPr lang="en-US" dirty="0"/>
          </a:p>
        </p:txBody>
      </p:sp>
      <p:sp>
        <p:nvSpPr>
          <p:cNvPr id="3" name="Content Placeholder 2">
            <a:extLst>
              <a:ext uri="{FF2B5EF4-FFF2-40B4-BE49-F238E27FC236}">
                <a16:creationId xmlns:a16="http://schemas.microsoft.com/office/drawing/2014/main" id="{688D3CDA-590F-7410-6A7E-551B7C486A7C}"/>
              </a:ext>
            </a:extLst>
          </p:cNvPr>
          <p:cNvSpPr>
            <a:spLocks noGrp="1"/>
          </p:cNvSpPr>
          <p:nvPr>
            <p:ph idx="1"/>
          </p:nvPr>
        </p:nvSpPr>
        <p:spPr>
          <a:xfrm>
            <a:off x="462116" y="1509433"/>
            <a:ext cx="11267767" cy="5644445"/>
          </a:xfrm>
        </p:spPr>
        <p:txBody>
          <a:bodyPr>
            <a:normAutofit lnSpcReduction="10000"/>
          </a:bodyPr>
          <a:lstStyle/>
          <a:p>
            <a:r>
              <a:rPr lang="en-US" sz="1800" b="1" dirty="0"/>
              <a:t>12:00 – 12:05 pm Welcome and background for today’s forum</a:t>
            </a:r>
            <a:endParaRPr lang="en-US" sz="1800" dirty="0"/>
          </a:p>
          <a:p>
            <a:pPr lvl="1"/>
            <a:r>
              <a:rPr lang="en-US" sz="1800" b="1" dirty="0"/>
              <a:t>Robert Panzer, MD, GRQC Healthcare Committee Chair, Professor, URMC</a:t>
            </a:r>
          </a:p>
          <a:p>
            <a:pPr lvl="1"/>
            <a:endParaRPr lang="en-US" sz="1800" b="1" dirty="0"/>
          </a:p>
          <a:p>
            <a:pPr marL="0" indent="0">
              <a:buNone/>
            </a:pPr>
            <a:r>
              <a:rPr lang="en-US" sz="1800" b="1" dirty="0"/>
              <a:t>12:05 – 1:05 pm</a:t>
            </a:r>
            <a:r>
              <a:rPr lang="en-US" sz="1800" dirty="0"/>
              <a:t> </a:t>
            </a:r>
            <a:r>
              <a:rPr lang="en-US" sz="1800" b="1" dirty="0"/>
              <a:t>Speakers, Bios and Topics to be Covered</a:t>
            </a:r>
            <a:endParaRPr lang="en-US" sz="1800" dirty="0"/>
          </a:p>
          <a:p>
            <a:pPr lvl="1"/>
            <a:r>
              <a:rPr lang="en-US" sz="1800" b="1" dirty="0"/>
              <a:t>Tim Tull MBA CEM-IAEM Vice President of Safety, Security and Emergency Preparedness, RRH </a:t>
            </a:r>
          </a:p>
          <a:p>
            <a:pPr marL="914400" lvl="2" indent="0">
              <a:buNone/>
            </a:pPr>
            <a:r>
              <a:rPr lang="en-US" sz="1800" dirty="0"/>
              <a:t>Topic: The Rochester Regional Health Peace Officer Program</a:t>
            </a:r>
          </a:p>
          <a:p>
            <a:pPr lvl="1"/>
            <a:endParaRPr lang="en-US" sz="1800" dirty="0"/>
          </a:p>
          <a:p>
            <a:pPr lvl="1"/>
            <a:r>
              <a:rPr lang="en-US" sz="1800" b="1" dirty="0">
                <a:highlight>
                  <a:srgbClr val="FFFF00"/>
                </a:highlight>
              </a:rPr>
              <a:t>Joe Hayflinger – Captain and Commanding Officer of Public Safety,  URMC</a:t>
            </a:r>
            <a:endParaRPr lang="en-US" sz="1800" dirty="0">
              <a:highlight>
                <a:srgbClr val="FFFF00"/>
              </a:highlight>
            </a:endParaRPr>
          </a:p>
          <a:p>
            <a:pPr marL="914400" lvl="2" indent="0">
              <a:buNone/>
            </a:pPr>
            <a:r>
              <a:rPr lang="en-US" sz="1800" dirty="0">
                <a:highlight>
                  <a:srgbClr val="FFFF00"/>
                </a:highlight>
              </a:rPr>
              <a:t>Topic: URMC Safety and Security Initiatives</a:t>
            </a:r>
          </a:p>
          <a:p>
            <a:pPr lvl="1"/>
            <a:endParaRPr lang="en-US" sz="1800" dirty="0"/>
          </a:p>
          <a:p>
            <a:pPr lvl="1"/>
            <a:r>
              <a:rPr lang="en-US" sz="1800" b="1" dirty="0"/>
              <a:t>Barbara Williams MS – Director of Crisis Specialist Team, Department of Psychiatry, URMC</a:t>
            </a:r>
            <a:r>
              <a:rPr lang="en-US" sz="1800" dirty="0"/>
              <a:t>. </a:t>
            </a:r>
          </a:p>
          <a:p>
            <a:pPr marL="914400" lvl="2" indent="0">
              <a:buNone/>
            </a:pPr>
            <a:r>
              <a:rPr lang="en-US" sz="1800" dirty="0"/>
              <a:t>Topic: De-escalation</a:t>
            </a:r>
          </a:p>
          <a:p>
            <a:pPr marL="457200" lvl="1" indent="0">
              <a:buNone/>
            </a:pPr>
            <a:endParaRPr lang="en-US" sz="1800" dirty="0"/>
          </a:p>
          <a:p>
            <a:pPr lvl="1"/>
            <a:r>
              <a:rPr lang="en-US" sz="1800" b="1" dirty="0"/>
              <a:t>Jaclyn Wilmarth RN MS – Associate Healthcare Safety Officer, URMC</a:t>
            </a:r>
            <a:endParaRPr lang="en-US" sz="1800" dirty="0"/>
          </a:p>
          <a:p>
            <a:pPr marL="914400" lvl="2" indent="0">
              <a:buNone/>
            </a:pPr>
            <a:r>
              <a:rPr lang="en-US" sz="1800" dirty="0"/>
              <a:t>Topics: Violence Risk Assessment Tool(s): A Workplace Safety Initiative</a:t>
            </a:r>
          </a:p>
          <a:p>
            <a:pPr marL="914400" lvl="2" indent="0">
              <a:buNone/>
            </a:pPr>
            <a:r>
              <a:rPr lang="en-US" sz="1800" dirty="0"/>
              <a:t>                Psychological Safety: How To Support Staff When Bad Things Happen</a:t>
            </a:r>
          </a:p>
          <a:p>
            <a:pPr lvl="1"/>
            <a:endParaRPr lang="en-US" sz="1800" dirty="0"/>
          </a:p>
          <a:p>
            <a:pPr marL="0" indent="0">
              <a:buNone/>
            </a:pPr>
            <a:r>
              <a:rPr lang="en-US" sz="1800" b="1" dirty="0"/>
              <a:t>1:05 – 1:30 pm  Panel Discussion, Q&amp;A</a:t>
            </a:r>
            <a:endParaRPr lang="en-US" sz="1800" dirty="0"/>
          </a:p>
        </p:txBody>
      </p:sp>
      <p:pic>
        <p:nvPicPr>
          <p:cNvPr id="4" name="Picture 3">
            <a:extLst>
              <a:ext uri="{FF2B5EF4-FFF2-40B4-BE49-F238E27FC236}">
                <a16:creationId xmlns:a16="http://schemas.microsoft.com/office/drawing/2014/main" id="{CC8A1B17-F00E-FE32-C32B-3893EA909F7F}"/>
              </a:ext>
            </a:extLst>
          </p:cNvPr>
          <p:cNvPicPr>
            <a:picLocks noChangeAspect="1"/>
          </p:cNvPicPr>
          <p:nvPr/>
        </p:nvPicPr>
        <p:blipFill>
          <a:blip r:embed="rId3"/>
          <a:stretch>
            <a:fillRect/>
          </a:stretch>
        </p:blipFill>
        <p:spPr>
          <a:xfrm>
            <a:off x="8395812" y="200529"/>
            <a:ext cx="3462828" cy="1127858"/>
          </a:xfrm>
          <a:prstGeom prst="rect">
            <a:avLst/>
          </a:prstGeom>
        </p:spPr>
      </p:pic>
    </p:spTree>
    <p:extLst>
      <p:ext uri="{BB962C8B-B14F-4D97-AF65-F5344CB8AC3E}">
        <p14:creationId xmlns:p14="http://schemas.microsoft.com/office/powerpoint/2010/main" val="2757461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21B87B-A491-6AF1-5237-306E72A3F5A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3E6B141-8786-E118-CBE9-8F699AC1C76C}"/>
              </a:ext>
            </a:extLst>
          </p:cNvPr>
          <p:cNvSpPr>
            <a:spLocks noGrp="1"/>
          </p:cNvSpPr>
          <p:nvPr>
            <p:ph idx="1"/>
          </p:nvPr>
        </p:nvSpPr>
        <p:spPr>
          <a:xfrm>
            <a:off x="838200" y="523081"/>
            <a:ext cx="10515600" cy="5811838"/>
          </a:xfrm>
        </p:spPr>
        <p:txBody>
          <a:bodyPr>
            <a:normAutofit fontScale="85000" lnSpcReduction="20000"/>
          </a:bodyPr>
          <a:lstStyle/>
          <a:p>
            <a:pPr marL="0" indent="0" algn="ctr" fontAlgn="base">
              <a:buNone/>
            </a:pPr>
            <a:r>
              <a:rPr lang="en-US" b="1" dirty="0">
                <a:solidFill>
                  <a:srgbClr val="0070C0"/>
                </a:solidFill>
              </a:rPr>
              <a:t>Joe Hayflinger – Captain and Commanding Officer of Public Safety URMC.  State of NY Municipal Police Training Graduate and FBI-LEEDA Law Enforcement Executive Leadership Development</a:t>
            </a:r>
            <a:endParaRPr lang="en-US" dirty="0">
              <a:solidFill>
                <a:srgbClr val="0070C0"/>
              </a:solidFill>
            </a:endParaRPr>
          </a:p>
          <a:p>
            <a:pPr marL="0" indent="0" fontAlgn="base">
              <a:buNone/>
            </a:pPr>
            <a:endParaRPr lang="en-US" dirty="0"/>
          </a:p>
          <a:p>
            <a:pPr marL="0" indent="0" fontAlgn="base">
              <a:buNone/>
            </a:pPr>
            <a:r>
              <a:rPr lang="en-US" dirty="0"/>
              <a:t>Joe Hayflinger serves as a dedicated leader within the University of Rochester Department of Public Safety. With over 17 years of experience in campus and medical center law enforcement he currently serves as the Commanding Officer for the University of Rochester Medical Center. This is a unique and demanding environment that encompasses a world renowned research institute, level 1 trauma center, an NCI-designated cancer center, the children's hospital, and behavioral health services.</a:t>
            </a:r>
          </a:p>
          <a:p>
            <a:pPr marL="0" indent="0" fontAlgn="base">
              <a:buNone/>
            </a:pPr>
            <a:endParaRPr lang="en-US" dirty="0"/>
          </a:p>
          <a:p>
            <a:pPr marL="0" indent="0" fontAlgn="base">
              <a:buNone/>
            </a:pPr>
            <a:r>
              <a:rPr lang="en-US" dirty="0"/>
              <a:t>Joe has worked to build a reputation of integrity and compassion, and an unwavering commitment to community-focused policing.  His work focuses on championing a safety-first culture while balancing the needs of healthcare workers, patients, visitors, and staff.  He continues to implement forward-thinking strategies in emergency response, threat assessment, and crisis de-escalation, while ensuring that the medical center remains not only secure but also welcoming and accessible to all.</a:t>
            </a:r>
          </a:p>
          <a:p>
            <a:endParaRPr lang="en-US" dirty="0"/>
          </a:p>
        </p:txBody>
      </p:sp>
    </p:spTree>
    <p:extLst>
      <p:ext uri="{BB962C8B-B14F-4D97-AF65-F5344CB8AC3E}">
        <p14:creationId xmlns:p14="http://schemas.microsoft.com/office/powerpoint/2010/main" val="6000495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9C5BDFB-7108-439F-94EA-2CCBAC7E569C}"/>
              </a:ext>
            </a:extLst>
          </p:cNvPr>
          <p:cNvPicPr>
            <a:picLocks noChangeAspect="1"/>
          </p:cNvPicPr>
          <p:nvPr/>
        </p:nvPicPr>
        <p:blipFill>
          <a:blip r:embed="rId3" cstate="print">
            <a:alphaModFix amt="50000"/>
            <a:extLst>
              <a:ext uri="{28A0092B-C50C-407E-A947-70E740481C1C}">
                <a14:useLocalDpi xmlns:a14="http://schemas.microsoft.com/office/drawing/2010/main" val="0"/>
              </a:ext>
            </a:extLst>
          </a:blip>
          <a:stretch>
            <a:fillRect/>
          </a:stretch>
        </p:blipFill>
        <p:spPr>
          <a:xfrm>
            <a:off x="1523999" y="-1"/>
            <a:ext cx="9144001" cy="6096587"/>
          </a:xfrm>
          <a:prstGeom prst="rect">
            <a:avLst/>
          </a:prstGeom>
        </p:spPr>
      </p:pic>
      <p:pic>
        <p:nvPicPr>
          <p:cNvPr id="4" name="Picture 3">
            <a:extLst>
              <a:ext uri="{FF2B5EF4-FFF2-40B4-BE49-F238E27FC236}">
                <a16:creationId xmlns:a16="http://schemas.microsoft.com/office/drawing/2014/main" id="{A479C221-7B0F-493B-AA0D-D1BD46B173D1}"/>
              </a:ext>
            </a:extLst>
          </p:cNvPr>
          <p:cNvPicPr>
            <a:picLocks noChangeAspect="1"/>
          </p:cNvPicPr>
          <p:nvPr/>
        </p:nvPicPr>
        <p:blipFill rotWithShape="1">
          <a:blip r:embed="rId4">
            <a:duotone>
              <a:schemeClr val="accent3">
                <a:shade val="45000"/>
                <a:satMod val="135000"/>
              </a:schemeClr>
              <a:prstClr val="white"/>
            </a:duotone>
            <a:extLst>
              <a:ext uri="{28A0092B-C50C-407E-A947-70E740481C1C}">
                <a14:useLocalDpi xmlns:a14="http://schemas.microsoft.com/office/drawing/2010/main" val="0"/>
              </a:ext>
            </a:extLst>
          </a:blip>
          <a:srcRect t="59052" b="10373"/>
          <a:stretch/>
        </p:blipFill>
        <p:spPr>
          <a:xfrm>
            <a:off x="1524000" y="5283810"/>
            <a:ext cx="9144000" cy="1573687"/>
          </a:xfrm>
          <a:prstGeom prst="rect">
            <a:avLst/>
          </a:prstGeom>
        </p:spPr>
      </p:pic>
      <p:sp>
        <p:nvSpPr>
          <p:cNvPr id="32" name="TextBox 31"/>
          <p:cNvSpPr txBox="1"/>
          <p:nvPr/>
        </p:nvSpPr>
        <p:spPr>
          <a:xfrm>
            <a:off x="1790698" y="3889704"/>
            <a:ext cx="8610600" cy="1107996"/>
          </a:xfrm>
          <a:prstGeom prst="rect">
            <a:avLst/>
          </a:prstGeom>
          <a:noFill/>
        </p:spPr>
        <p:txBody>
          <a:bodyPr wrap="square" rtlCol="0">
            <a:spAutoFit/>
          </a:bodyPr>
          <a:lstStyle/>
          <a:p>
            <a:pPr algn="ctr" eaLnBrk="0" fontAlgn="base" hangingPunct="0">
              <a:spcBef>
                <a:spcPct val="0"/>
              </a:spcBef>
              <a:spcAft>
                <a:spcPct val="0"/>
              </a:spcAft>
            </a:pPr>
            <a:r>
              <a:rPr lang="en-US" sz="4800" b="1" dirty="0">
                <a:solidFill>
                  <a:srgbClr val="002060"/>
                </a:solidFill>
                <a:latin typeface="Calibri" panose="020F0502020204030204" pitchFamily="34" charset="0"/>
                <a:ea typeface="MS Pゴシック" pitchFamily="-92" charset="-128"/>
                <a:cs typeface="Calibri" panose="020F0502020204030204" pitchFamily="34" charset="0"/>
              </a:rPr>
              <a:t>DEPARTMENT OF PUBLIC SAFETY</a:t>
            </a:r>
          </a:p>
          <a:p>
            <a:pPr algn="ctr" eaLnBrk="0" fontAlgn="base" hangingPunct="0">
              <a:spcBef>
                <a:spcPct val="0"/>
              </a:spcBef>
              <a:spcAft>
                <a:spcPct val="0"/>
              </a:spcAft>
            </a:pPr>
            <a:endParaRPr lang="en-US" dirty="0">
              <a:solidFill>
                <a:srgbClr val="002060"/>
              </a:solidFill>
              <a:latin typeface="Arial" panose="020B0604020202020204" pitchFamily="34" charset="0"/>
              <a:ea typeface="MS Pゴシック" pitchFamily="-92" charset="-128"/>
            </a:endParaRPr>
          </a:p>
        </p:txBody>
      </p:sp>
      <p:sp>
        <p:nvSpPr>
          <p:cNvPr id="26" name="Rectangle 25"/>
          <p:cNvSpPr/>
          <p:nvPr/>
        </p:nvSpPr>
        <p:spPr bwMode="auto">
          <a:xfrm>
            <a:off x="1524000" y="5148385"/>
            <a:ext cx="9144000" cy="135425"/>
          </a:xfrm>
          <a:prstGeom prst="rect">
            <a:avLst/>
          </a:prstGeom>
          <a:solidFill>
            <a:srgbClr val="004271"/>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dirty="0">
              <a:solidFill>
                <a:srgbClr val="000000"/>
              </a:solidFill>
              <a:latin typeface="Arial" panose="020B0604020202020204" pitchFamily="34" charset="0"/>
              <a:ea typeface="MS Pゴシック" pitchFamily="-92" charset="-128"/>
            </a:endParaRPr>
          </a:p>
        </p:txBody>
      </p:sp>
      <p:sp>
        <p:nvSpPr>
          <p:cNvPr id="2" name="TextBox 1">
            <a:extLst>
              <a:ext uri="{FF2B5EF4-FFF2-40B4-BE49-F238E27FC236}">
                <a16:creationId xmlns:a16="http://schemas.microsoft.com/office/drawing/2014/main" id="{7AA5BFF7-81E6-4F31-BC29-8F73599B7665}"/>
              </a:ext>
            </a:extLst>
          </p:cNvPr>
          <p:cNvSpPr txBox="1"/>
          <p:nvPr/>
        </p:nvSpPr>
        <p:spPr>
          <a:xfrm>
            <a:off x="3238498" y="4619007"/>
            <a:ext cx="5715000" cy="461665"/>
          </a:xfrm>
          <a:prstGeom prst="rect">
            <a:avLst/>
          </a:prstGeom>
          <a:noFill/>
        </p:spPr>
        <p:txBody>
          <a:bodyPr wrap="square" rtlCol="0">
            <a:spAutoFit/>
          </a:bodyPr>
          <a:lstStyle/>
          <a:p>
            <a:pPr algn="ctr" eaLnBrk="0" fontAlgn="base" hangingPunct="0">
              <a:spcBef>
                <a:spcPct val="0"/>
              </a:spcBef>
              <a:spcAft>
                <a:spcPct val="0"/>
              </a:spcAft>
            </a:pPr>
            <a:r>
              <a:rPr lang="en-US" sz="2400" b="1" dirty="0">
                <a:solidFill>
                  <a:srgbClr val="99CCFF">
                    <a:lumMod val="25000"/>
                  </a:srgbClr>
                </a:solidFill>
                <a:latin typeface="Arial" panose="020B0604020202020204" pitchFamily="34" charset="0"/>
                <a:ea typeface="MS Pゴシック" pitchFamily="-92" charset="-128"/>
              </a:rPr>
              <a:t>URMC Safety and Security Initiatives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1447800" y="1"/>
            <a:ext cx="9253820" cy="930877"/>
          </a:xfrm>
          <a:prstGeom prst="rect">
            <a:avLst/>
          </a:prstGeom>
          <a:solidFill>
            <a:schemeClr val="bg1">
              <a:alpha val="69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4000" b="1" dirty="0">
                <a:solidFill>
                  <a:srgbClr val="004271"/>
                </a:solidFill>
                <a:latin typeface="Calibri" panose="020F0502020204030204" pitchFamily="34" charset="0"/>
                <a:ea typeface="MS Pゴシック" pitchFamily="-92" charset="-128"/>
                <a:cs typeface="Calibri" panose="020F0502020204030204" pitchFamily="34" charset="0"/>
              </a:rPr>
              <a:t>URMC Safety and Security Initiatives</a:t>
            </a:r>
            <a:endParaRPr lang="en-US" sz="4000" dirty="0">
              <a:solidFill>
                <a:srgbClr val="000000"/>
              </a:solidFill>
              <a:latin typeface="Arial" panose="020B0604020202020204" pitchFamily="34" charset="0"/>
              <a:ea typeface="MS Pゴシック" pitchFamily="-92" charset="-128"/>
            </a:endParaRPr>
          </a:p>
        </p:txBody>
      </p:sp>
      <p:sp>
        <p:nvSpPr>
          <p:cNvPr id="7" name="Rectangle 6"/>
          <p:cNvSpPr/>
          <p:nvPr/>
        </p:nvSpPr>
        <p:spPr bwMode="auto">
          <a:xfrm rot="10800000">
            <a:off x="1514764" y="885159"/>
            <a:ext cx="9144000" cy="45719"/>
          </a:xfrm>
          <a:prstGeom prst="rect">
            <a:avLst/>
          </a:prstGeom>
          <a:solidFill>
            <a:srgbClr val="004271"/>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dirty="0">
              <a:solidFill>
                <a:srgbClr val="000000"/>
              </a:solidFill>
              <a:latin typeface="Arial" panose="020B0604020202020204" pitchFamily="34" charset="0"/>
              <a:ea typeface="MS Pゴシック" pitchFamily="-92" charset="-128"/>
            </a:endParaRPr>
          </a:p>
        </p:txBody>
      </p:sp>
      <p:pic>
        <p:nvPicPr>
          <p:cNvPr id="10" name="Picture 9">
            <a:extLst>
              <a:ext uri="{FF2B5EF4-FFF2-40B4-BE49-F238E27FC236}">
                <a16:creationId xmlns:a16="http://schemas.microsoft.com/office/drawing/2014/main" id="{85D2E73F-BAD6-4045-BF2C-1220B1D89A99}"/>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9976" b="90509" l="8522" r="90994">
                        <a14:foregroundMark x1="10258" y1="27868" x2="8562" y2="40590"/>
                        <a14:foregroundMark x1="8562" y1="40590" x2="10097" y2="49111"/>
                        <a14:foregroundMark x1="9935" y1="46809" x2="9774" y2="38409"/>
                        <a14:foregroundMark x1="90994" y1="32027" x2="89499" y2="68376"/>
                        <a14:foregroundMark x1="23910" y1="10137" x2="22092" y2="10137"/>
                        <a14:foregroundMark x1="39338" y1="10460" x2="36632" y2="10057"/>
                        <a14:foregroundMark x1="69103" y1="90509" x2="68901" y2="90186"/>
                      </a14:backgroundRemoval>
                    </a14:imgEffect>
                  </a14:imgLayer>
                </a14:imgProps>
              </a:ext>
              <a:ext uri="{28A0092B-C50C-407E-A947-70E740481C1C}">
                <a14:useLocalDpi xmlns:a14="http://schemas.microsoft.com/office/drawing/2010/main" val="0"/>
              </a:ext>
            </a:extLst>
          </a:blip>
          <a:stretch>
            <a:fillRect/>
          </a:stretch>
        </p:blipFill>
        <p:spPr>
          <a:xfrm>
            <a:off x="9067800" y="5333641"/>
            <a:ext cx="1507792" cy="1507792"/>
          </a:xfrm>
          <a:prstGeom prst="rect">
            <a:avLst/>
          </a:prstGeom>
          <a:ln>
            <a:noFill/>
          </a:ln>
          <a:effectLst>
            <a:outerShdw blurRad="50800" dist="38100" dir="2700000" algn="tl" rotWithShape="0">
              <a:prstClr val="black">
                <a:alpha val="40000"/>
              </a:prstClr>
            </a:outerShdw>
          </a:effectLst>
        </p:spPr>
      </p:pic>
      <p:sp>
        <p:nvSpPr>
          <p:cNvPr id="8" name="TextBox 7">
            <a:extLst>
              <a:ext uri="{FF2B5EF4-FFF2-40B4-BE49-F238E27FC236}">
                <a16:creationId xmlns:a16="http://schemas.microsoft.com/office/drawing/2014/main" id="{D52A4065-BBF1-426F-8A1D-6409AB3BC097}"/>
              </a:ext>
            </a:extLst>
          </p:cNvPr>
          <p:cNvSpPr txBox="1"/>
          <p:nvPr/>
        </p:nvSpPr>
        <p:spPr>
          <a:xfrm>
            <a:off x="2857500" y="1676401"/>
            <a:ext cx="6477000" cy="4524315"/>
          </a:xfrm>
          <a:prstGeom prst="rect">
            <a:avLst/>
          </a:prstGeom>
          <a:noFill/>
        </p:spPr>
        <p:txBody>
          <a:bodyPr wrap="square" rtlCol="0">
            <a:spAutoFit/>
          </a:bodyPr>
          <a:lstStyle/>
          <a:p>
            <a:pPr marL="342900" indent="-342900" eaLnBrk="0" fontAlgn="base" hangingPunct="0">
              <a:spcBef>
                <a:spcPct val="0"/>
              </a:spcBef>
              <a:spcAft>
                <a:spcPct val="0"/>
              </a:spcAft>
              <a:buFont typeface="Arial" panose="020B0604020202020204" pitchFamily="34" charset="0"/>
              <a:buChar char="•"/>
            </a:pPr>
            <a:r>
              <a:rPr lang="en-US" sz="2400" dirty="0">
                <a:solidFill>
                  <a:srgbClr val="000000"/>
                </a:solidFill>
                <a:latin typeface="Arial" panose="020B0604020202020204" pitchFamily="34" charset="0"/>
                <a:ea typeface="MS Pゴシック" pitchFamily="-92" charset="-128"/>
              </a:rPr>
              <a:t>Physical Security Enhancements</a:t>
            </a:r>
          </a:p>
          <a:p>
            <a:pPr eaLnBrk="0" fontAlgn="base" hangingPunct="0">
              <a:spcBef>
                <a:spcPct val="0"/>
              </a:spcBef>
              <a:spcAft>
                <a:spcPct val="0"/>
              </a:spcAft>
            </a:pPr>
            <a:endParaRPr lang="en-US" sz="2400" dirty="0">
              <a:solidFill>
                <a:srgbClr val="000000"/>
              </a:solidFill>
              <a:latin typeface="Arial" panose="020B0604020202020204" pitchFamily="34" charset="0"/>
              <a:ea typeface="MS Pゴシック" pitchFamily="-92" charset="-128"/>
            </a:endParaRPr>
          </a:p>
          <a:p>
            <a:pPr marL="342900" indent="-342900" eaLnBrk="0" fontAlgn="base" hangingPunct="0">
              <a:spcBef>
                <a:spcPct val="0"/>
              </a:spcBef>
              <a:spcAft>
                <a:spcPct val="0"/>
              </a:spcAft>
              <a:buFont typeface="Arial" panose="020B0604020202020204" pitchFamily="34" charset="0"/>
              <a:buChar char="•"/>
            </a:pPr>
            <a:r>
              <a:rPr lang="en-US" sz="2400" dirty="0">
                <a:solidFill>
                  <a:srgbClr val="000000"/>
                </a:solidFill>
                <a:latin typeface="Arial" panose="020B0604020202020204" pitchFamily="34" charset="0"/>
                <a:ea typeface="MS Pゴシック" pitchFamily="-92" charset="-128"/>
              </a:rPr>
              <a:t>Crowd Control and High Profile Incident</a:t>
            </a:r>
          </a:p>
          <a:p>
            <a:pPr eaLnBrk="0" fontAlgn="base" hangingPunct="0">
              <a:spcBef>
                <a:spcPct val="0"/>
              </a:spcBef>
              <a:spcAft>
                <a:spcPct val="0"/>
              </a:spcAft>
            </a:pPr>
            <a:endParaRPr lang="en-US" sz="2400" dirty="0">
              <a:solidFill>
                <a:srgbClr val="000000"/>
              </a:solidFill>
              <a:latin typeface="Arial" panose="020B0604020202020204" pitchFamily="34" charset="0"/>
              <a:ea typeface="MS Pゴシック" pitchFamily="-92" charset="-128"/>
            </a:endParaRPr>
          </a:p>
          <a:p>
            <a:pPr marL="342900" indent="-342900" eaLnBrk="0" fontAlgn="base" hangingPunct="0">
              <a:spcBef>
                <a:spcPct val="0"/>
              </a:spcBef>
              <a:spcAft>
                <a:spcPct val="0"/>
              </a:spcAft>
              <a:buFont typeface="Arial" panose="020B0604020202020204" pitchFamily="34" charset="0"/>
              <a:buChar char="•"/>
            </a:pPr>
            <a:r>
              <a:rPr lang="en-US" sz="2400">
                <a:solidFill>
                  <a:srgbClr val="000000"/>
                </a:solidFill>
                <a:latin typeface="Arial" panose="020B0604020202020204" pitchFamily="34" charset="0"/>
                <a:ea typeface="MS Pゴシック" pitchFamily="-92" charset="-128"/>
              </a:rPr>
              <a:t>Unit </a:t>
            </a:r>
            <a:r>
              <a:rPr lang="en-US" sz="2400" dirty="0">
                <a:solidFill>
                  <a:srgbClr val="000000"/>
                </a:solidFill>
                <a:latin typeface="Arial" panose="020B0604020202020204" pitchFamily="34" charset="0"/>
                <a:ea typeface="MS Pゴシック" pitchFamily="-92" charset="-128"/>
              </a:rPr>
              <a:t>Safety Plans</a:t>
            </a:r>
          </a:p>
          <a:p>
            <a:pPr eaLnBrk="0" fontAlgn="base" hangingPunct="0">
              <a:spcBef>
                <a:spcPct val="0"/>
              </a:spcBef>
              <a:spcAft>
                <a:spcPct val="0"/>
              </a:spcAft>
            </a:pPr>
            <a:endParaRPr lang="en-US" sz="2400" dirty="0">
              <a:solidFill>
                <a:srgbClr val="000000"/>
              </a:solidFill>
              <a:latin typeface="Arial" panose="020B0604020202020204" pitchFamily="34" charset="0"/>
              <a:ea typeface="MS Pゴシック" pitchFamily="-92" charset="-128"/>
            </a:endParaRPr>
          </a:p>
          <a:p>
            <a:pPr marL="342900" indent="-342900" eaLnBrk="0" fontAlgn="base" hangingPunct="0">
              <a:spcBef>
                <a:spcPct val="0"/>
              </a:spcBef>
              <a:spcAft>
                <a:spcPct val="0"/>
              </a:spcAft>
              <a:buFont typeface="Arial" panose="020B0604020202020204" pitchFamily="34" charset="0"/>
              <a:buChar char="•"/>
            </a:pPr>
            <a:r>
              <a:rPr lang="en-US" sz="2400" dirty="0">
                <a:solidFill>
                  <a:srgbClr val="000000"/>
                </a:solidFill>
                <a:latin typeface="Arial" panose="020B0604020202020204" pitchFamily="34" charset="0"/>
                <a:ea typeface="MS Pゴシック" pitchFamily="-92" charset="-128"/>
              </a:rPr>
              <a:t>Innovative DPS Patrol Model and Introduction of a Robust Community Engagement Unit</a:t>
            </a:r>
          </a:p>
          <a:p>
            <a:pPr marL="342900" indent="-342900" eaLnBrk="0" fontAlgn="base" hangingPunct="0">
              <a:spcBef>
                <a:spcPct val="0"/>
              </a:spcBef>
              <a:spcAft>
                <a:spcPct val="0"/>
              </a:spcAft>
              <a:buFont typeface="Arial" panose="020B0604020202020204" pitchFamily="34" charset="0"/>
              <a:buChar char="•"/>
            </a:pPr>
            <a:endParaRPr lang="en-US" sz="2400" dirty="0">
              <a:solidFill>
                <a:srgbClr val="000000"/>
              </a:solidFill>
              <a:latin typeface="Arial" panose="020B0604020202020204" pitchFamily="34" charset="0"/>
              <a:ea typeface="MS Pゴシック" pitchFamily="-92" charset="-128"/>
            </a:endParaRPr>
          </a:p>
          <a:p>
            <a:pPr eaLnBrk="0" fontAlgn="base" hangingPunct="0">
              <a:spcBef>
                <a:spcPct val="0"/>
              </a:spcBef>
              <a:spcAft>
                <a:spcPct val="0"/>
              </a:spcAft>
            </a:pPr>
            <a:endParaRPr lang="en-US" sz="2400" dirty="0">
              <a:solidFill>
                <a:srgbClr val="000000"/>
              </a:solidFill>
              <a:latin typeface="Arial" panose="020B0604020202020204" pitchFamily="34" charset="0"/>
              <a:ea typeface="MS Pゴシック" pitchFamily="-92" charset="-128"/>
            </a:endParaRPr>
          </a:p>
          <a:p>
            <a:pPr eaLnBrk="0" fontAlgn="base" hangingPunct="0">
              <a:spcBef>
                <a:spcPct val="0"/>
              </a:spcBef>
              <a:spcAft>
                <a:spcPct val="0"/>
              </a:spcAft>
            </a:pPr>
            <a:endParaRPr lang="en-US" sz="2400" dirty="0">
              <a:solidFill>
                <a:srgbClr val="000000"/>
              </a:solidFill>
              <a:latin typeface="Arial" panose="020B0604020202020204" pitchFamily="34" charset="0"/>
              <a:ea typeface="MS Pゴシック" pitchFamily="-92" charset="-128"/>
            </a:endParaRPr>
          </a:p>
        </p:txBody>
      </p:sp>
    </p:spTree>
    <p:extLst>
      <p:ext uri="{BB962C8B-B14F-4D97-AF65-F5344CB8AC3E}">
        <p14:creationId xmlns:p14="http://schemas.microsoft.com/office/powerpoint/2010/main" val="18100324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69C0E4-C321-4402-D54E-0B3AB3D8A0C4}"/>
              </a:ext>
            </a:extLst>
          </p:cNvPr>
          <p:cNvSpPr>
            <a:spLocks noGrp="1"/>
          </p:cNvSpPr>
          <p:nvPr>
            <p:ph type="title"/>
          </p:nvPr>
        </p:nvSpPr>
        <p:spPr>
          <a:xfrm>
            <a:off x="838200" y="365125"/>
            <a:ext cx="5408981" cy="1325563"/>
          </a:xfrm>
        </p:spPr>
        <p:txBody>
          <a:bodyPr/>
          <a:lstStyle/>
          <a:p>
            <a:r>
              <a:rPr lang="en-US" dirty="0"/>
              <a:t>UPCOMING EVENTS</a:t>
            </a:r>
          </a:p>
        </p:txBody>
      </p:sp>
      <p:sp>
        <p:nvSpPr>
          <p:cNvPr id="3" name="Content Placeholder 2">
            <a:extLst>
              <a:ext uri="{FF2B5EF4-FFF2-40B4-BE49-F238E27FC236}">
                <a16:creationId xmlns:a16="http://schemas.microsoft.com/office/drawing/2014/main" id="{5572773B-2047-BAA4-177B-8BDCAE33A78A}"/>
              </a:ext>
            </a:extLst>
          </p:cNvPr>
          <p:cNvSpPr>
            <a:spLocks noGrp="1"/>
          </p:cNvSpPr>
          <p:nvPr>
            <p:ph idx="1"/>
          </p:nvPr>
        </p:nvSpPr>
        <p:spPr/>
        <p:txBody>
          <a:bodyPr>
            <a:normAutofit fontScale="55000" lnSpcReduction="20000"/>
          </a:bodyPr>
          <a:lstStyle/>
          <a:p>
            <a:pPr algn="l"/>
            <a:r>
              <a:rPr lang="sv-SE" sz="3300" i="0" dirty="0">
                <a:solidFill>
                  <a:srgbClr val="003150"/>
                </a:solidFill>
                <a:effectLst/>
                <a:latin typeface="Arial" panose="020B0604020202020204" pitchFamily="34" charset="0"/>
                <a:cs typeface="Arial" panose="020B0604020202020204" pitchFamily="34" charset="0"/>
              </a:rPr>
              <a:t>Performance Excellence Forums</a:t>
            </a:r>
          </a:p>
          <a:p>
            <a:pPr lvl="1">
              <a:lnSpc>
                <a:spcPct val="120000"/>
              </a:lnSpc>
            </a:pPr>
            <a:r>
              <a:rPr lang="sv-SE" sz="2900" dirty="0">
                <a:solidFill>
                  <a:srgbClr val="003150"/>
                </a:solidFill>
                <a:latin typeface="Arial" panose="020B0604020202020204" pitchFamily="34" charset="0"/>
                <a:cs typeface="Arial" panose="020B0604020202020204" pitchFamily="34" charset="0"/>
              </a:rPr>
              <a:t>Wednesday, December 17, 12-1 pm.  ”</a:t>
            </a:r>
            <a:r>
              <a:rPr lang="en-US" sz="2900" dirty="0"/>
              <a:t> From Continuous Improvement to Continuous Reinvention: The Next Frontier of Process Excellence</a:t>
            </a:r>
            <a:r>
              <a:rPr lang="sv-SE" sz="2900" dirty="0">
                <a:solidFill>
                  <a:srgbClr val="003150"/>
                </a:solidFill>
                <a:latin typeface="Arial" panose="020B0604020202020204" pitchFamily="34" charset="0"/>
                <a:cs typeface="Arial" panose="020B0604020202020204" pitchFamily="34" charset="0"/>
              </a:rPr>
              <a:t>”, Yoni Stern</a:t>
            </a:r>
          </a:p>
          <a:p>
            <a:pPr lvl="1">
              <a:lnSpc>
                <a:spcPct val="120000"/>
              </a:lnSpc>
            </a:pPr>
            <a:r>
              <a:rPr lang="sv-SE" sz="2900" dirty="0">
                <a:solidFill>
                  <a:srgbClr val="003150"/>
                </a:solidFill>
                <a:latin typeface="Arial" panose="020B0604020202020204" pitchFamily="34" charset="0"/>
                <a:cs typeface="Arial" panose="020B0604020202020204" pitchFamily="34" charset="0"/>
              </a:rPr>
              <a:t>Wednesday, January 28, 12-1 pm.  ”Scaling Succession Planning at Excellus”, Tim Lippincott</a:t>
            </a:r>
          </a:p>
          <a:p>
            <a:endParaRPr lang="en-US" sz="3300" dirty="0">
              <a:solidFill>
                <a:srgbClr val="000000"/>
              </a:solidFill>
              <a:latin typeface="Arial" panose="020B0604020202020204" pitchFamily="34" charset="0"/>
              <a:cs typeface="Arial" panose="020B0604020202020204" pitchFamily="34" charset="0"/>
            </a:endParaRPr>
          </a:p>
          <a:p>
            <a:r>
              <a:rPr lang="en-US" sz="3300" dirty="0">
                <a:solidFill>
                  <a:srgbClr val="000000"/>
                </a:solidFill>
                <a:latin typeface="Arial" panose="020B0604020202020204" pitchFamily="34" charset="0"/>
                <a:cs typeface="Arial" panose="020B0604020202020204" pitchFamily="34" charset="0"/>
              </a:rPr>
              <a:t>Quality for Leaders</a:t>
            </a:r>
          </a:p>
          <a:p>
            <a:pPr lvl="1"/>
            <a:r>
              <a:rPr lang="en-US" sz="2900" dirty="0">
                <a:solidFill>
                  <a:srgbClr val="000000"/>
                </a:solidFill>
                <a:latin typeface="Arial" panose="020B0604020202020204" pitchFamily="34" charset="0"/>
                <a:cs typeface="Arial" panose="020B0604020202020204" pitchFamily="34" charset="0"/>
              </a:rPr>
              <a:t>January 8-29, four live half-day sessions at MCC.  Instructor:  Cheryl Adas</a:t>
            </a:r>
          </a:p>
          <a:p>
            <a:endParaRPr lang="en-US" sz="3300" dirty="0">
              <a:solidFill>
                <a:srgbClr val="000000"/>
              </a:solidFill>
              <a:latin typeface="Arial" panose="020B0604020202020204" pitchFamily="34" charset="0"/>
              <a:cs typeface="Arial" panose="020B0604020202020204" pitchFamily="34" charset="0"/>
            </a:endParaRPr>
          </a:p>
          <a:p>
            <a:r>
              <a:rPr lang="en-US" sz="3300" dirty="0">
                <a:solidFill>
                  <a:srgbClr val="000000"/>
                </a:solidFill>
                <a:latin typeface="Arial" panose="020B0604020202020204" pitchFamily="34" charset="0"/>
                <a:cs typeface="Arial" panose="020B0604020202020204" pitchFamily="34" charset="0"/>
              </a:rPr>
              <a:t>Holiday Networking Event.  Thursday, January 15, 2026, 5-7 pm.  Flight Wine Bar</a:t>
            </a:r>
          </a:p>
          <a:p>
            <a:pPr marL="457200" lvl="1" indent="0">
              <a:buNone/>
            </a:pPr>
            <a:endParaRPr lang="en-US" sz="2800" dirty="0">
              <a:solidFill>
                <a:srgbClr val="FF0000"/>
              </a:solidFill>
              <a:latin typeface="Arial" panose="020B0604020202020204" pitchFamily="34" charset="0"/>
              <a:cs typeface="Arial" panose="020B0604020202020204" pitchFamily="34" charset="0"/>
            </a:endParaRPr>
          </a:p>
          <a:p>
            <a:r>
              <a:rPr lang="en-US" sz="3200" dirty="0">
                <a:latin typeface="Arial" panose="020B0604020202020204" pitchFamily="34" charset="0"/>
                <a:cs typeface="Arial" panose="020B0604020202020204" pitchFamily="34" charset="0"/>
              </a:rPr>
              <a:t>PEN Webinars</a:t>
            </a:r>
          </a:p>
          <a:p>
            <a:pPr lvl="1"/>
            <a:r>
              <a:rPr lang="en-US" sz="2900" dirty="0">
                <a:solidFill>
                  <a:srgbClr val="003150"/>
                </a:solidFill>
                <a:latin typeface="Arial" panose="020B0604020202020204" pitchFamily="34" charset="0"/>
                <a:cs typeface="Arial" panose="020B0604020202020204" pitchFamily="34" charset="0"/>
              </a:rPr>
              <a:t>Thursday, December 11, 9-10 am. “</a:t>
            </a:r>
            <a:r>
              <a:rPr lang="en-US" sz="2900" dirty="0">
                <a:latin typeface="Arial" panose="020B0604020202020204" pitchFamily="34" charset="0"/>
                <a:cs typeface="Arial" panose="020B0604020202020204" pitchFamily="34" charset="0"/>
              </a:rPr>
              <a:t>Managing Stress, Conquering Burnout, Igniting Leadership”</a:t>
            </a:r>
          </a:p>
          <a:p>
            <a:pPr marL="457200" lvl="1" indent="0">
              <a:buNone/>
            </a:pPr>
            <a:endParaRPr lang="en-US" sz="2900" dirty="0">
              <a:solidFill>
                <a:srgbClr val="003150"/>
              </a:solidFill>
              <a:latin typeface="Arial" panose="020B0604020202020204" pitchFamily="34" charset="0"/>
              <a:cs typeface="Arial" panose="020B0604020202020204" pitchFamily="34" charset="0"/>
            </a:endParaRPr>
          </a:p>
          <a:p>
            <a:pPr marL="0" indent="0">
              <a:buNone/>
            </a:pPr>
            <a:r>
              <a:rPr lang="en-US" sz="3200" dirty="0">
                <a:solidFill>
                  <a:srgbClr val="003150"/>
                </a:solidFill>
                <a:latin typeface="Arial" panose="020B0604020202020204" pitchFamily="34" charset="0"/>
                <a:cs typeface="Arial" panose="020B0604020202020204" pitchFamily="34" charset="0"/>
              </a:rPr>
              <a:t>Visit </a:t>
            </a:r>
            <a:r>
              <a:rPr lang="en-US" sz="3200" dirty="0">
                <a:solidFill>
                  <a:srgbClr val="003150"/>
                </a:solidFill>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www.grqc.org</a:t>
            </a:r>
            <a:r>
              <a:rPr lang="en-US" sz="3200" dirty="0">
                <a:solidFill>
                  <a:srgbClr val="003150"/>
                </a:solidFill>
                <a:latin typeface="Arial" panose="020B0604020202020204" pitchFamily="34" charset="0"/>
                <a:cs typeface="Arial" panose="020B0604020202020204" pitchFamily="34" charset="0"/>
              </a:rPr>
              <a:t> for more information and to register</a:t>
            </a:r>
          </a:p>
        </p:txBody>
      </p:sp>
      <p:pic>
        <p:nvPicPr>
          <p:cNvPr id="7" name="Picture 6" descr="A blue and yellow text on a black background&#10;&#10;Description automatically generated">
            <a:extLst>
              <a:ext uri="{FF2B5EF4-FFF2-40B4-BE49-F238E27FC236}">
                <a16:creationId xmlns:a16="http://schemas.microsoft.com/office/drawing/2014/main" id="{ADC8ADA9-EED9-3C40-BC97-54C57C3575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90326" y="118271"/>
            <a:ext cx="3459760" cy="1125531"/>
          </a:xfrm>
          <a:prstGeom prst="rect">
            <a:avLst/>
          </a:prstGeom>
        </p:spPr>
      </p:pic>
    </p:spTree>
    <p:extLst>
      <p:ext uri="{BB962C8B-B14F-4D97-AF65-F5344CB8AC3E}">
        <p14:creationId xmlns:p14="http://schemas.microsoft.com/office/powerpoint/2010/main" val="8365921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1447800" y="-1"/>
            <a:ext cx="9253820" cy="930877"/>
          </a:xfrm>
          <a:prstGeom prst="rect">
            <a:avLst/>
          </a:prstGeom>
          <a:solidFill>
            <a:schemeClr val="bg1">
              <a:alpha val="69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3600" b="1" dirty="0">
                <a:solidFill>
                  <a:srgbClr val="99CCFF">
                    <a:lumMod val="25000"/>
                  </a:srgbClr>
                </a:solidFill>
                <a:latin typeface="Arial" panose="020B0604020202020204" pitchFamily="34" charset="0"/>
                <a:ea typeface="MS Pゴシック" pitchFamily="-92" charset="-128"/>
              </a:rPr>
              <a:t>Physical </a:t>
            </a:r>
            <a:r>
              <a:rPr lang="en-US" sz="4000" b="1" dirty="0">
                <a:solidFill>
                  <a:srgbClr val="99CCFF">
                    <a:lumMod val="25000"/>
                  </a:srgbClr>
                </a:solidFill>
                <a:latin typeface="Arial" panose="020B0604020202020204" pitchFamily="34" charset="0"/>
                <a:ea typeface="MS Pゴシック" pitchFamily="-92" charset="-128"/>
              </a:rPr>
              <a:t>Security</a:t>
            </a:r>
            <a:r>
              <a:rPr lang="en-US" sz="3600" b="1" dirty="0">
                <a:solidFill>
                  <a:srgbClr val="99CCFF">
                    <a:lumMod val="25000"/>
                  </a:srgbClr>
                </a:solidFill>
                <a:latin typeface="Arial" panose="020B0604020202020204" pitchFamily="34" charset="0"/>
                <a:ea typeface="MS Pゴシック" pitchFamily="-92" charset="-128"/>
              </a:rPr>
              <a:t> Enhancements</a:t>
            </a:r>
          </a:p>
        </p:txBody>
      </p:sp>
      <p:sp>
        <p:nvSpPr>
          <p:cNvPr id="7" name="Rectangle 6"/>
          <p:cNvSpPr/>
          <p:nvPr/>
        </p:nvSpPr>
        <p:spPr bwMode="auto">
          <a:xfrm rot="10800000">
            <a:off x="1514764" y="885159"/>
            <a:ext cx="9144000" cy="45719"/>
          </a:xfrm>
          <a:prstGeom prst="rect">
            <a:avLst/>
          </a:prstGeom>
          <a:solidFill>
            <a:srgbClr val="004271"/>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dirty="0">
              <a:solidFill>
                <a:srgbClr val="000000"/>
              </a:solidFill>
              <a:latin typeface="Arial" panose="020B0604020202020204" pitchFamily="34" charset="0"/>
              <a:ea typeface="MS Pゴシック" pitchFamily="-92" charset="-128"/>
            </a:endParaRPr>
          </a:p>
        </p:txBody>
      </p:sp>
      <p:pic>
        <p:nvPicPr>
          <p:cNvPr id="10" name="Picture 9">
            <a:extLst>
              <a:ext uri="{FF2B5EF4-FFF2-40B4-BE49-F238E27FC236}">
                <a16:creationId xmlns:a16="http://schemas.microsoft.com/office/drawing/2014/main" id="{85D2E73F-BAD6-4045-BF2C-1220B1D89A99}"/>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9976" b="90509" l="8522" r="90994">
                        <a14:foregroundMark x1="10258" y1="27868" x2="8562" y2="40590"/>
                        <a14:foregroundMark x1="8562" y1="40590" x2="10097" y2="49111"/>
                        <a14:foregroundMark x1="9935" y1="46809" x2="9774" y2="38409"/>
                        <a14:foregroundMark x1="90994" y1="32027" x2="89499" y2="68376"/>
                        <a14:foregroundMark x1="23910" y1="10137" x2="22092" y2="10137"/>
                        <a14:foregroundMark x1="39338" y1="10460" x2="36632" y2="10057"/>
                        <a14:foregroundMark x1="69103" y1="90509" x2="68901" y2="90186"/>
                      </a14:backgroundRemoval>
                    </a14:imgEffect>
                  </a14:imgLayer>
                </a14:imgProps>
              </a:ext>
              <a:ext uri="{28A0092B-C50C-407E-A947-70E740481C1C}">
                <a14:useLocalDpi xmlns:a14="http://schemas.microsoft.com/office/drawing/2010/main" val="0"/>
              </a:ext>
            </a:extLst>
          </a:blip>
          <a:stretch>
            <a:fillRect/>
          </a:stretch>
        </p:blipFill>
        <p:spPr>
          <a:xfrm>
            <a:off x="9067800" y="5333641"/>
            <a:ext cx="1507792" cy="1507792"/>
          </a:xfrm>
          <a:prstGeom prst="rect">
            <a:avLst/>
          </a:prstGeom>
          <a:ln>
            <a:noFill/>
          </a:ln>
          <a:effectLst>
            <a:outerShdw blurRad="50800" dist="38100" dir="2700000" algn="tl" rotWithShape="0">
              <a:prstClr val="black">
                <a:alpha val="40000"/>
              </a:prstClr>
            </a:outerShdw>
          </a:effectLst>
        </p:spPr>
      </p:pic>
      <p:sp>
        <p:nvSpPr>
          <p:cNvPr id="3" name="TextBox 2">
            <a:extLst>
              <a:ext uri="{FF2B5EF4-FFF2-40B4-BE49-F238E27FC236}">
                <a16:creationId xmlns:a16="http://schemas.microsoft.com/office/drawing/2014/main" id="{23743029-5EAA-4E90-AF0F-2D7C715972F0}"/>
              </a:ext>
            </a:extLst>
          </p:cNvPr>
          <p:cNvSpPr txBox="1"/>
          <p:nvPr/>
        </p:nvSpPr>
        <p:spPr>
          <a:xfrm>
            <a:off x="2226610" y="992519"/>
            <a:ext cx="7696200" cy="707886"/>
          </a:xfrm>
          <a:prstGeom prst="rect">
            <a:avLst/>
          </a:prstGeom>
          <a:noFill/>
        </p:spPr>
        <p:txBody>
          <a:bodyPr wrap="square" rtlCol="0">
            <a:spAutoFit/>
          </a:bodyPr>
          <a:lstStyle/>
          <a:p>
            <a:pPr algn="ctr" eaLnBrk="0" fontAlgn="base" hangingPunct="0">
              <a:spcBef>
                <a:spcPct val="0"/>
              </a:spcBef>
              <a:spcAft>
                <a:spcPct val="0"/>
              </a:spcAft>
            </a:pPr>
            <a:r>
              <a:rPr lang="en-US" sz="2000" dirty="0">
                <a:solidFill>
                  <a:srgbClr val="000000"/>
                </a:solidFill>
                <a:latin typeface="Arial" panose="020B0604020202020204" pitchFamily="34" charset="0"/>
                <a:ea typeface="MS Pゴシック" pitchFamily="-92" charset="-128"/>
              </a:rPr>
              <a:t>Phased Implementation of the concealed weapon detection systems</a:t>
            </a:r>
          </a:p>
        </p:txBody>
      </p:sp>
      <p:sp>
        <p:nvSpPr>
          <p:cNvPr id="2" name="TextBox 1">
            <a:extLst>
              <a:ext uri="{FF2B5EF4-FFF2-40B4-BE49-F238E27FC236}">
                <a16:creationId xmlns:a16="http://schemas.microsoft.com/office/drawing/2014/main" id="{FE795F5F-CF36-4FB8-8E71-787A9596DDCA}"/>
              </a:ext>
            </a:extLst>
          </p:cNvPr>
          <p:cNvSpPr txBox="1"/>
          <p:nvPr/>
        </p:nvSpPr>
        <p:spPr>
          <a:xfrm>
            <a:off x="2514600" y="1905000"/>
            <a:ext cx="3581400" cy="2677656"/>
          </a:xfrm>
          <a:prstGeom prst="rect">
            <a:avLst/>
          </a:prstGeom>
          <a:noFill/>
        </p:spPr>
        <p:txBody>
          <a:bodyPr wrap="square" rtlCol="0">
            <a:spAutoFit/>
          </a:bodyPr>
          <a:lstStyle/>
          <a:p>
            <a:pPr marL="342900" indent="-342900" eaLnBrk="0" fontAlgn="base" hangingPunct="0">
              <a:spcBef>
                <a:spcPct val="0"/>
              </a:spcBef>
              <a:spcAft>
                <a:spcPct val="0"/>
              </a:spcAft>
              <a:buFont typeface="Arial" panose="020B0604020202020204" pitchFamily="34" charset="0"/>
              <a:buChar char="•"/>
            </a:pPr>
            <a:r>
              <a:rPr lang="en-US" sz="2400" dirty="0">
                <a:solidFill>
                  <a:srgbClr val="000000"/>
                </a:solidFill>
                <a:latin typeface="Arial" panose="020B0604020202020204" pitchFamily="34" charset="0"/>
                <a:ea typeface="MS Pゴシック" pitchFamily="-92" charset="-128"/>
              </a:rPr>
              <a:t>SMH Main Lobby</a:t>
            </a:r>
          </a:p>
          <a:p>
            <a:pPr eaLnBrk="0" fontAlgn="base" hangingPunct="0">
              <a:spcBef>
                <a:spcPct val="0"/>
              </a:spcBef>
              <a:spcAft>
                <a:spcPct val="0"/>
              </a:spcAft>
            </a:pPr>
            <a:endParaRPr lang="en-US" sz="2400" dirty="0">
              <a:solidFill>
                <a:srgbClr val="000000"/>
              </a:solidFill>
              <a:latin typeface="Arial" panose="020B0604020202020204" pitchFamily="34" charset="0"/>
              <a:ea typeface="MS Pゴシック" pitchFamily="-92" charset="-128"/>
            </a:endParaRPr>
          </a:p>
          <a:p>
            <a:pPr eaLnBrk="0" fontAlgn="base" hangingPunct="0">
              <a:spcBef>
                <a:spcPct val="0"/>
              </a:spcBef>
              <a:spcAft>
                <a:spcPct val="0"/>
              </a:spcAft>
            </a:pPr>
            <a:endParaRPr lang="en-US" sz="2400" dirty="0">
              <a:solidFill>
                <a:srgbClr val="000000"/>
              </a:solidFill>
              <a:latin typeface="Arial" panose="020B0604020202020204" pitchFamily="34" charset="0"/>
              <a:ea typeface="MS Pゴシック" pitchFamily="-92" charset="-128"/>
            </a:endParaRPr>
          </a:p>
          <a:p>
            <a:pPr marL="342900" indent="-342900" eaLnBrk="0" fontAlgn="base" hangingPunct="0">
              <a:spcBef>
                <a:spcPct val="0"/>
              </a:spcBef>
              <a:spcAft>
                <a:spcPct val="0"/>
              </a:spcAft>
              <a:buFont typeface="Arial" panose="020B0604020202020204" pitchFamily="34" charset="0"/>
              <a:buChar char="•"/>
            </a:pPr>
            <a:r>
              <a:rPr lang="en-US" sz="2400" dirty="0">
                <a:solidFill>
                  <a:srgbClr val="000000"/>
                </a:solidFill>
                <a:latin typeface="Arial" panose="020B0604020202020204" pitchFamily="34" charset="0"/>
                <a:ea typeface="MS Pゴシック" pitchFamily="-92" charset="-128"/>
              </a:rPr>
              <a:t>WCC/GCH Lobby</a:t>
            </a:r>
          </a:p>
          <a:p>
            <a:pPr eaLnBrk="0" fontAlgn="base" hangingPunct="0">
              <a:spcBef>
                <a:spcPct val="0"/>
              </a:spcBef>
              <a:spcAft>
                <a:spcPct val="0"/>
              </a:spcAft>
            </a:pPr>
            <a:endParaRPr lang="en-US" sz="2400" dirty="0">
              <a:solidFill>
                <a:srgbClr val="000000"/>
              </a:solidFill>
              <a:latin typeface="Arial" panose="020B0604020202020204" pitchFamily="34" charset="0"/>
              <a:ea typeface="MS Pゴシック" pitchFamily="-92" charset="-128"/>
            </a:endParaRPr>
          </a:p>
          <a:p>
            <a:pPr eaLnBrk="0" fontAlgn="base" hangingPunct="0">
              <a:spcBef>
                <a:spcPct val="0"/>
              </a:spcBef>
              <a:spcAft>
                <a:spcPct val="0"/>
              </a:spcAft>
            </a:pPr>
            <a:endParaRPr lang="en-US" sz="2400" dirty="0">
              <a:solidFill>
                <a:srgbClr val="000000"/>
              </a:solidFill>
              <a:latin typeface="Arial" panose="020B0604020202020204" pitchFamily="34" charset="0"/>
              <a:ea typeface="MS Pゴシック" pitchFamily="-92" charset="-128"/>
            </a:endParaRPr>
          </a:p>
          <a:p>
            <a:pPr marL="342900" indent="-342900" eaLnBrk="0" fontAlgn="base" hangingPunct="0">
              <a:spcBef>
                <a:spcPct val="0"/>
              </a:spcBef>
              <a:spcAft>
                <a:spcPct val="0"/>
              </a:spcAft>
              <a:buFont typeface="Arial" panose="020B0604020202020204" pitchFamily="34" charset="0"/>
              <a:buChar char="•"/>
            </a:pPr>
            <a:r>
              <a:rPr lang="en-US" sz="2400" dirty="0">
                <a:solidFill>
                  <a:srgbClr val="000000"/>
                </a:solidFill>
                <a:latin typeface="Arial" panose="020B0604020202020204" pitchFamily="34" charset="0"/>
                <a:ea typeface="MS Pゴシック" pitchFamily="-92" charset="-128"/>
              </a:rPr>
              <a:t>Behavioral Health</a:t>
            </a:r>
          </a:p>
        </p:txBody>
      </p:sp>
      <p:pic>
        <p:nvPicPr>
          <p:cNvPr id="8" name="Picture 7">
            <a:extLst>
              <a:ext uri="{FF2B5EF4-FFF2-40B4-BE49-F238E27FC236}">
                <a16:creationId xmlns:a16="http://schemas.microsoft.com/office/drawing/2014/main" id="{F03C96E2-EDFD-47BB-930A-453E4F7ACA3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86764" y="1905000"/>
            <a:ext cx="3916242" cy="2514600"/>
          </a:xfrm>
          <a:prstGeom prst="rect">
            <a:avLst/>
          </a:prstGeom>
        </p:spPr>
      </p:pic>
    </p:spTree>
    <p:extLst>
      <p:ext uri="{BB962C8B-B14F-4D97-AF65-F5344CB8AC3E}">
        <p14:creationId xmlns:p14="http://schemas.microsoft.com/office/powerpoint/2010/main" val="9952526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1447800" y="-1"/>
            <a:ext cx="9253820" cy="930877"/>
          </a:xfrm>
          <a:prstGeom prst="rect">
            <a:avLst/>
          </a:prstGeom>
          <a:solidFill>
            <a:schemeClr val="bg1">
              <a:alpha val="69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3600" b="1" dirty="0">
                <a:solidFill>
                  <a:srgbClr val="99CCFF">
                    <a:lumMod val="25000"/>
                  </a:srgbClr>
                </a:solidFill>
                <a:latin typeface="Arial" panose="020B0604020202020204" pitchFamily="34" charset="0"/>
                <a:ea typeface="MS Pゴシック" pitchFamily="-92" charset="-128"/>
              </a:rPr>
              <a:t>Physical </a:t>
            </a:r>
            <a:r>
              <a:rPr lang="en-US" sz="4000" b="1" dirty="0">
                <a:solidFill>
                  <a:srgbClr val="99CCFF">
                    <a:lumMod val="25000"/>
                  </a:srgbClr>
                </a:solidFill>
                <a:latin typeface="Arial" panose="020B0604020202020204" pitchFamily="34" charset="0"/>
                <a:ea typeface="MS Pゴシック" pitchFamily="-92" charset="-128"/>
              </a:rPr>
              <a:t>Security</a:t>
            </a:r>
            <a:r>
              <a:rPr lang="en-US" sz="3600" b="1" dirty="0">
                <a:solidFill>
                  <a:srgbClr val="99CCFF">
                    <a:lumMod val="25000"/>
                  </a:srgbClr>
                </a:solidFill>
                <a:latin typeface="Arial" panose="020B0604020202020204" pitchFamily="34" charset="0"/>
                <a:ea typeface="MS Pゴシック" pitchFamily="-92" charset="-128"/>
              </a:rPr>
              <a:t> Enhancements</a:t>
            </a:r>
          </a:p>
        </p:txBody>
      </p:sp>
      <p:sp>
        <p:nvSpPr>
          <p:cNvPr id="7" name="Rectangle 6"/>
          <p:cNvSpPr/>
          <p:nvPr/>
        </p:nvSpPr>
        <p:spPr bwMode="auto">
          <a:xfrm rot="10800000">
            <a:off x="1514764" y="885159"/>
            <a:ext cx="9144000" cy="45719"/>
          </a:xfrm>
          <a:prstGeom prst="rect">
            <a:avLst/>
          </a:prstGeom>
          <a:solidFill>
            <a:srgbClr val="004271"/>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dirty="0">
              <a:solidFill>
                <a:srgbClr val="000000"/>
              </a:solidFill>
              <a:latin typeface="Arial" panose="020B0604020202020204" pitchFamily="34" charset="0"/>
              <a:ea typeface="MS Pゴシック" pitchFamily="-92" charset="-128"/>
            </a:endParaRPr>
          </a:p>
        </p:txBody>
      </p:sp>
      <p:pic>
        <p:nvPicPr>
          <p:cNvPr id="10" name="Picture 9">
            <a:extLst>
              <a:ext uri="{FF2B5EF4-FFF2-40B4-BE49-F238E27FC236}">
                <a16:creationId xmlns:a16="http://schemas.microsoft.com/office/drawing/2014/main" id="{85D2E73F-BAD6-4045-BF2C-1220B1D89A99}"/>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9976" b="90509" l="8522" r="90994">
                        <a14:foregroundMark x1="10258" y1="27868" x2="8562" y2="40590"/>
                        <a14:foregroundMark x1="8562" y1="40590" x2="10097" y2="49111"/>
                        <a14:foregroundMark x1="9935" y1="46809" x2="9774" y2="38409"/>
                        <a14:foregroundMark x1="90994" y1="32027" x2="89499" y2="68376"/>
                        <a14:foregroundMark x1="23910" y1="10137" x2="22092" y2="10137"/>
                        <a14:foregroundMark x1="39338" y1="10460" x2="36632" y2="10057"/>
                        <a14:foregroundMark x1="69103" y1="90509" x2="68901" y2="90186"/>
                      </a14:backgroundRemoval>
                    </a14:imgEffect>
                  </a14:imgLayer>
                </a14:imgProps>
              </a:ext>
              <a:ext uri="{28A0092B-C50C-407E-A947-70E740481C1C}">
                <a14:useLocalDpi xmlns:a14="http://schemas.microsoft.com/office/drawing/2010/main" val="0"/>
              </a:ext>
            </a:extLst>
          </a:blip>
          <a:stretch>
            <a:fillRect/>
          </a:stretch>
        </p:blipFill>
        <p:spPr>
          <a:xfrm>
            <a:off x="9067800" y="5333641"/>
            <a:ext cx="1507792" cy="1507792"/>
          </a:xfrm>
          <a:prstGeom prst="rect">
            <a:avLst/>
          </a:prstGeom>
          <a:ln>
            <a:noFill/>
          </a:ln>
          <a:effectLst>
            <a:outerShdw blurRad="50800" dist="38100" dir="2700000" algn="tl" rotWithShape="0">
              <a:prstClr val="black">
                <a:alpha val="40000"/>
              </a:prstClr>
            </a:outerShdw>
          </a:effectLst>
        </p:spPr>
      </p:pic>
      <p:pic>
        <p:nvPicPr>
          <p:cNvPr id="4" name="Picture 3">
            <a:extLst>
              <a:ext uri="{FF2B5EF4-FFF2-40B4-BE49-F238E27FC236}">
                <a16:creationId xmlns:a16="http://schemas.microsoft.com/office/drawing/2014/main" id="{3534B199-CD2A-4C7C-920E-2BBF1B947B9F}"/>
              </a:ext>
            </a:extLst>
          </p:cNvPr>
          <p:cNvPicPr>
            <a:picLocks noChangeAspect="1"/>
          </p:cNvPicPr>
          <p:nvPr/>
        </p:nvPicPr>
        <p:blipFill>
          <a:blip r:embed="rId5"/>
          <a:stretch>
            <a:fillRect/>
          </a:stretch>
        </p:blipFill>
        <p:spPr>
          <a:xfrm>
            <a:off x="2226611" y="1676401"/>
            <a:ext cx="3128031" cy="3879371"/>
          </a:xfrm>
          <a:prstGeom prst="rect">
            <a:avLst/>
          </a:prstGeom>
        </p:spPr>
      </p:pic>
      <p:pic>
        <p:nvPicPr>
          <p:cNvPr id="6" name="Picture 5">
            <a:extLst>
              <a:ext uri="{FF2B5EF4-FFF2-40B4-BE49-F238E27FC236}">
                <a16:creationId xmlns:a16="http://schemas.microsoft.com/office/drawing/2014/main" id="{5F2FB5E0-DC4F-4E16-B89F-FBB014B7F8D6}"/>
              </a:ext>
            </a:extLst>
          </p:cNvPr>
          <p:cNvPicPr>
            <a:picLocks noChangeAspect="1"/>
          </p:cNvPicPr>
          <p:nvPr/>
        </p:nvPicPr>
        <p:blipFill>
          <a:blip r:embed="rId6"/>
          <a:stretch>
            <a:fillRect/>
          </a:stretch>
        </p:blipFill>
        <p:spPr>
          <a:xfrm>
            <a:off x="5638801" y="2121310"/>
            <a:ext cx="4680155" cy="2615381"/>
          </a:xfrm>
          <a:prstGeom prst="rect">
            <a:avLst/>
          </a:prstGeom>
        </p:spPr>
      </p:pic>
    </p:spTree>
    <p:extLst>
      <p:ext uri="{BB962C8B-B14F-4D97-AF65-F5344CB8AC3E}">
        <p14:creationId xmlns:p14="http://schemas.microsoft.com/office/powerpoint/2010/main" val="18751139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1447800" y="-1"/>
            <a:ext cx="9253820" cy="930877"/>
          </a:xfrm>
          <a:prstGeom prst="rect">
            <a:avLst/>
          </a:prstGeom>
          <a:solidFill>
            <a:schemeClr val="bg1">
              <a:alpha val="69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3600" b="1" dirty="0">
                <a:solidFill>
                  <a:srgbClr val="99CCFF">
                    <a:lumMod val="25000"/>
                  </a:srgbClr>
                </a:solidFill>
                <a:latin typeface="Arial" panose="020B0604020202020204" pitchFamily="34" charset="0"/>
                <a:ea typeface="MS Pゴシック" pitchFamily="-92" charset="-128"/>
              </a:rPr>
              <a:t>Physical </a:t>
            </a:r>
            <a:r>
              <a:rPr lang="en-US" sz="4000" b="1" dirty="0">
                <a:solidFill>
                  <a:srgbClr val="99CCFF">
                    <a:lumMod val="25000"/>
                  </a:srgbClr>
                </a:solidFill>
                <a:latin typeface="Arial" panose="020B0604020202020204" pitchFamily="34" charset="0"/>
                <a:ea typeface="MS Pゴシック" pitchFamily="-92" charset="-128"/>
              </a:rPr>
              <a:t>Security</a:t>
            </a:r>
            <a:r>
              <a:rPr lang="en-US" sz="3600" b="1" dirty="0">
                <a:solidFill>
                  <a:srgbClr val="99CCFF">
                    <a:lumMod val="25000"/>
                  </a:srgbClr>
                </a:solidFill>
                <a:latin typeface="Arial" panose="020B0604020202020204" pitchFamily="34" charset="0"/>
                <a:ea typeface="MS Pゴシック" pitchFamily="-92" charset="-128"/>
              </a:rPr>
              <a:t> Enhancements</a:t>
            </a:r>
          </a:p>
        </p:txBody>
      </p:sp>
      <p:sp>
        <p:nvSpPr>
          <p:cNvPr id="7" name="Rectangle 6"/>
          <p:cNvSpPr/>
          <p:nvPr/>
        </p:nvSpPr>
        <p:spPr bwMode="auto">
          <a:xfrm rot="10800000">
            <a:off x="1514764" y="885159"/>
            <a:ext cx="9144000" cy="45719"/>
          </a:xfrm>
          <a:prstGeom prst="rect">
            <a:avLst/>
          </a:prstGeom>
          <a:solidFill>
            <a:srgbClr val="004271"/>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dirty="0">
              <a:solidFill>
                <a:srgbClr val="000000"/>
              </a:solidFill>
              <a:latin typeface="Arial" panose="020B0604020202020204" pitchFamily="34" charset="0"/>
              <a:ea typeface="MS Pゴシック" pitchFamily="-92" charset="-128"/>
            </a:endParaRPr>
          </a:p>
        </p:txBody>
      </p:sp>
      <p:pic>
        <p:nvPicPr>
          <p:cNvPr id="10" name="Picture 9">
            <a:extLst>
              <a:ext uri="{FF2B5EF4-FFF2-40B4-BE49-F238E27FC236}">
                <a16:creationId xmlns:a16="http://schemas.microsoft.com/office/drawing/2014/main" id="{85D2E73F-BAD6-4045-BF2C-1220B1D89A99}"/>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9976" b="90509" l="8522" r="90994">
                        <a14:foregroundMark x1="10258" y1="27868" x2="8562" y2="40590"/>
                        <a14:foregroundMark x1="8562" y1="40590" x2="10097" y2="49111"/>
                        <a14:foregroundMark x1="9935" y1="46809" x2="9774" y2="38409"/>
                        <a14:foregroundMark x1="90994" y1="32027" x2="89499" y2="68376"/>
                        <a14:foregroundMark x1="23910" y1="10137" x2="22092" y2="10137"/>
                        <a14:foregroundMark x1="39338" y1="10460" x2="36632" y2="10057"/>
                        <a14:foregroundMark x1="69103" y1="90509" x2="68901" y2="90186"/>
                      </a14:backgroundRemoval>
                    </a14:imgEffect>
                  </a14:imgLayer>
                </a14:imgProps>
              </a:ext>
              <a:ext uri="{28A0092B-C50C-407E-A947-70E740481C1C}">
                <a14:useLocalDpi xmlns:a14="http://schemas.microsoft.com/office/drawing/2010/main" val="0"/>
              </a:ext>
            </a:extLst>
          </a:blip>
          <a:stretch>
            <a:fillRect/>
          </a:stretch>
        </p:blipFill>
        <p:spPr>
          <a:xfrm>
            <a:off x="9067800" y="5333641"/>
            <a:ext cx="1507792" cy="1507792"/>
          </a:xfrm>
          <a:prstGeom prst="rect">
            <a:avLst/>
          </a:prstGeom>
          <a:ln>
            <a:noFill/>
          </a:ln>
          <a:effectLst>
            <a:outerShdw blurRad="50800" dist="38100" dir="2700000" algn="tl" rotWithShape="0">
              <a:prstClr val="black">
                <a:alpha val="40000"/>
              </a:prstClr>
            </a:outerShdw>
          </a:effectLst>
        </p:spPr>
      </p:pic>
      <p:sp>
        <p:nvSpPr>
          <p:cNvPr id="3" name="TextBox 2">
            <a:extLst>
              <a:ext uri="{FF2B5EF4-FFF2-40B4-BE49-F238E27FC236}">
                <a16:creationId xmlns:a16="http://schemas.microsoft.com/office/drawing/2014/main" id="{23743029-5EAA-4E90-AF0F-2D7C715972F0}"/>
              </a:ext>
            </a:extLst>
          </p:cNvPr>
          <p:cNvSpPr txBox="1"/>
          <p:nvPr/>
        </p:nvSpPr>
        <p:spPr>
          <a:xfrm>
            <a:off x="1828800" y="1066801"/>
            <a:ext cx="8534400" cy="3108543"/>
          </a:xfrm>
          <a:prstGeom prst="rect">
            <a:avLst/>
          </a:prstGeom>
          <a:noFill/>
        </p:spPr>
        <p:txBody>
          <a:bodyPr wrap="square" rtlCol="0">
            <a:spAutoFit/>
          </a:bodyPr>
          <a:lstStyle/>
          <a:p>
            <a:pPr algn="ctr" eaLnBrk="0" fontAlgn="base" hangingPunct="0">
              <a:spcBef>
                <a:spcPct val="0"/>
              </a:spcBef>
              <a:spcAft>
                <a:spcPct val="0"/>
              </a:spcAft>
            </a:pPr>
            <a:r>
              <a:rPr lang="en-US" sz="2800" dirty="0">
                <a:solidFill>
                  <a:srgbClr val="000000"/>
                </a:solidFill>
                <a:effectLst>
                  <a:outerShdw blurRad="38100" dist="38100" dir="2700000" algn="tl">
                    <a:srgbClr val="000000">
                      <a:alpha val="43137"/>
                    </a:srgbClr>
                  </a:outerShdw>
                </a:effectLst>
                <a:latin typeface="Arial" panose="020B0604020202020204" pitchFamily="34" charset="0"/>
                <a:ea typeface="MS Pゴシック" pitchFamily="-92" charset="-128"/>
              </a:rPr>
              <a:t>Industry Leading Consultation</a:t>
            </a:r>
          </a:p>
          <a:p>
            <a:pPr algn="ctr" eaLnBrk="0" fontAlgn="base" hangingPunct="0">
              <a:spcBef>
                <a:spcPct val="0"/>
              </a:spcBef>
              <a:spcAft>
                <a:spcPct val="0"/>
              </a:spcAft>
            </a:pPr>
            <a:endParaRPr lang="en-US" sz="2400" dirty="0">
              <a:solidFill>
                <a:srgbClr val="000000"/>
              </a:solidFill>
              <a:effectLst>
                <a:outerShdw blurRad="38100" dist="38100" dir="2700000" algn="tl">
                  <a:srgbClr val="000000">
                    <a:alpha val="43137"/>
                  </a:srgbClr>
                </a:outerShdw>
              </a:effectLst>
              <a:latin typeface="Arial" panose="020B0604020202020204" pitchFamily="34" charset="0"/>
              <a:ea typeface="MS Pゴシック" pitchFamily="-92" charset="-128"/>
            </a:endParaRPr>
          </a:p>
          <a:p>
            <a:pPr eaLnBrk="0" fontAlgn="base" hangingPunct="0">
              <a:spcBef>
                <a:spcPct val="0"/>
              </a:spcBef>
              <a:spcAft>
                <a:spcPct val="0"/>
              </a:spcAft>
            </a:pPr>
            <a:r>
              <a:rPr lang="en-US" sz="2400" dirty="0">
                <a:solidFill>
                  <a:srgbClr val="000000"/>
                </a:solidFill>
                <a:latin typeface="Arial" panose="020B0604020202020204" pitchFamily="34" charset="0"/>
                <a:ea typeface="MS Pゴシック" pitchFamily="-92" charset="-128"/>
              </a:rPr>
              <a:t>COSECURE, which is a nationally recognized safety and security consulting firm which was contracted in May 2025 to lead a four-day comprehensive external assessment of the URMC enterprise. This focused on ways to bring industry leading physical security standards to URMC in effort to enhance the institutes safety. </a:t>
            </a:r>
          </a:p>
        </p:txBody>
      </p:sp>
      <p:pic>
        <p:nvPicPr>
          <p:cNvPr id="4" name="Picture 3">
            <a:extLst>
              <a:ext uri="{FF2B5EF4-FFF2-40B4-BE49-F238E27FC236}">
                <a16:creationId xmlns:a16="http://schemas.microsoft.com/office/drawing/2014/main" id="{52CE6819-FCDD-443D-85EA-2E7C79D14C8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03371" y="4442170"/>
            <a:ext cx="5542678" cy="1379511"/>
          </a:xfrm>
          <a:prstGeom prst="rect">
            <a:avLst/>
          </a:prstGeom>
        </p:spPr>
      </p:pic>
    </p:spTree>
    <p:extLst>
      <p:ext uri="{BB962C8B-B14F-4D97-AF65-F5344CB8AC3E}">
        <p14:creationId xmlns:p14="http://schemas.microsoft.com/office/powerpoint/2010/main" val="8759584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1447800" y="-1"/>
            <a:ext cx="9253820" cy="930877"/>
          </a:xfrm>
          <a:prstGeom prst="rect">
            <a:avLst/>
          </a:prstGeom>
          <a:solidFill>
            <a:schemeClr val="bg1">
              <a:alpha val="69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3600" b="1" dirty="0">
                <a:solidFill>
                  <a:srgbClr val="99CCFF">
                    <a:lumMod val="25000"/>
                  </a:srgbClr>
                </a:solidFill>
                <a:latin typeface="Arial" panose="020B0604020202020204" pitchFamily="34" charset="0"/>
                <a:ea typeface="MS Pゴシック" pitchFamily="-92" charset="-128"/>
              </a:rPr>
              <a:t>Crowd Control and High Profile Incidents</a:t>
            </a:r>
          </a:p>
        </p:txBody>
      </p:sp>
      <p:sp>
        <p:nvSpPr>
          <p:cNvPr id="7" name="Rectangle 6"/>
          <p:cNvSpPr/>
          <p:nvPr/>
        </p:nvSpPr>
        <p:spPr bwMode="auto">
          <a:xfrm rot="10800000">
            <a:off x="1514764" y="885159"/>
            <a:ext cx="9144000" cy="45719"/>
          </a:xfrm>
          <a:prstGeom prst="rect">
            <a:avLst/>
          </a:prstGeom>
          <a:solidFill>
            <a:srgbClr val="004271"/>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dirty="0">
              <a:solidFill>
                <a:srgbClr val="000000"/>
              </a:solidFill>
              <a:latin typeface="Arial" panose="020B0604020202020204" pitchFamily="34" charset="0"/>
              <a:ea typeface="MS Pゴシック" pitchFamily="-92" charset="-128"/>
            </a:endParaRPr>
          </a:p>
        </p:txBody>
      </p:sp>
      <p:pic>
        <p:nvPicPr>
          <p:cNvPr id="10" name="Picture 9">
            <a:extLst>
              <a:ext uri="{FF2B5EF4-FFF2-40B4-BE49-F238E27FC236}">
                <a16:creationId xmlns:a16="http://schemas.microsoft.com/office/drawing/2014/main" id="{85D2E73F-BAD6-4045-BF2C-1220B1D89A99}"/>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9976" b="90509" l="8522" r="90994">
                        <a14:foregroundMark x1="10258" y1="27868" x2="8562" y2="40590"/>
                        <a14:foregroundMark x1="8562" y1="40590" x2="10097" y2="49111"/>
                        <a14:foregroundMark x1="9935" y1="46809" x2="9774" y2="38409"/>
                        <a14:foregroundMark x1="90994" y1="32027" x2="89499" y2="68376"/>
                        <a14:foregroundMark x1="23910" y1="10137" x2="22092" y2="10137"/>
                        <a14:foregroundMark x1="39338" y1="10460" x2="36632" y2="10057"/>
                        <a14:foregroundMark x1="69103" y1="90509" x2="68901" y2="90186"/>
                      </a14:backgroundRemoval>
                    </a14:imgEffect>
                  </a14:imgLayer>
                </a14:imgProps>
              </a:ext>
              <a:ext uri="{28A0092B-C50C-407E-A947-70E740481C1C}">
                <a14:useLocalDpi xmlns:a14="http://schemas.microsoft.com/office/drawing/2010/main" val="0"/>
              </a:ext>
            </a:extLst>
          </a:blip>
          <a:stretch>
            <a:fillRect/>
          </a:stretch>
        </p:blipFill>
        <p:spPr>
          <a:xfrm>
            <a:off x="9067800" y="5333641"/>
            <a:ext cx="1507792" cy="1507792"/>
          </a:xfrm>
          <a:prstGeom prst="rect">
            <a:avLst/>
          </a:prstGeom>
          <a:ln>
            <a:noFill/>
          </a:ln>
          <a:effectLst>
            <a:outerShdw blurRad="50800" dist="38100" dir="2700000" algn="tl" rotWithShape="0">
              <a:prstClr val="black">
                <a:alpha val="40000"/>
              </a:prstClr>
            </a:outerShdw>
          </a:effectLst>
        </p:spPr>
      </p:pic>
      <p:pic>
        <p:nvPicPr>
          <p:cNvPr id="14" name="Picture 13">
            <a:extLst>
              <a:ext uri="{FF2B5EF4-FFF2-40B4-BE49-F238E27FC236}">
                <a16:creationId xmlns:a16="http://schemas.microsoft.com/office/drawing/2014/main" id="{62A62D0B-0E45-4D7E-B69E-88ACCCADC4E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79722" y="2165243"/>
            <a:ext cx="3863438" cy="2527515"/>
          </a:xfrm>
          <a:prstGeom prst="rect">
            <a:avLst/>
          </a:prstGeom>
        </p:spPr>
      </p:pic>
      <p:sp>
        <p:nvSpPr>
          <p:cNvPr id="2" name="TextBox 1">
            <a:extLst>
              <a:ext uri="{FF2B5EF4-FFF2-40B4-BE49-F238E27FC236}">
                <a16:creationId xmlns:a16="http://schemas.microsoft.com/office/drawing/2014/main" id="{33BCAAE4-84CA-40E4-B6DE-43B919B6C2D4}"/>
              </a:ext>
            </a:extLst>
          </p:cNvPr>
          <p:cNvSpPr txBox="1"/>
          <p:nvPr/>
        </p:nvSpPr>
        <p:spPr>
          <a:xfrm>
            <a:off x="1905001" y="2181181"/>
            <a:ext cx="3711039" cy="2523768"/>
          </a:xfrm>
          <a:prstGeom prst="rect">
            <a:avLst/>
          </a:prstGeom>
          <a:noFill/>
        </p:spPr>
        <p:txBody>
          <a:bodyPr wrap="square" rtlCol="0">
            <a:spAutoFit/>
          </a:bodyPr>
          <a:lstStyle/>
          <a:p>
            <a:pPr marL="342900" indent="-342900" eaLnBrk="0" fontAlgn="base" hangingPunct="0">
              <a:spcBef>
                <a:spcPct val="0"/>
              </a:spcBef>
              <a:spcAft>
                <a:spcPct val="0"/>
              </a:spcAft>
              <a:buFont typeface="Wingdings" panose="05000000000000000000" pitchFamily="2" charset="2"/>
              <a:buChar char="Ø"/>
            </a:pPr>
            <a:r>
              <a:rPr lang="en-US" sz="1600" dirty="0">
                <a:solidFill>
                  <a:srgbClr val="000000"/>
                </a:solidFill>
                <a:latin typeface="Arial" panose="020B0604020202020204" pitchFamily="34" charset="0"/>
                <a:ea typeface="MS Pゴシック" pitchFamily="-92" charset="-128"/>
              </a:rPr>
              <a:t>Violence in healthcare </a:t>
            </a:r>
            <a:r>
              <a:rPr lang="en-US" sz="1600" dirty="0">
                <a:solidFill>
                  <a:srgbClr val="000000"/>
                </a:solidFill>
                <a:latin typeface="Calibri Light" panose="020F0302020204030204" pitchFamily="34" charset="0"/>
                <a:ea typeface="MS Pゴシック" pitchFamily="-92" charset="-128"/>
                <a:cs typeface="Calibri Light" panose="020F0302020204030204" pitchFamily="34" charset="0"/>
              </a:rPr>
              <a:t>↑ </a:t>
            </a:r>
            <a:r>
              <a:rPr lang="en-US" sz="1600" dirty="0">
                <a:solidFill>
                  <a:srgbClr val="000000"/>
                </a:solidFill>
                <a:latin typeface="Arial" panose="020B0604020202020204" pitchFamily="34" charset="0"/>
                <a:ea typeface="MS Pゴシック" pitchFamily="-92" charset="-128"/>
              </a:rPr>
              <a:t>30%         (Lombardi et al, 2024)</a:t>
            </a:r>
          </a:p>
          <a:p>
            <a:pPr marL="342900" indent="-342900" eaLnBrk="0" fontAlgn="base" hangingPunct="0">
              <a:spcBef>
                <a:spcPct val="0"/>
              </a:spcBef>
              <a:spcAft>
                <a:spcPct val="0"/>
              </a:spcAft>
              <a:buFont typeface="Wingdings" panose="05000000000000000000" pitchFamily="2" charset="2"/>
              <a:buChar char="Ø"/>
            </a:pPr>
            <a:endParaRPr lang="en-US" sz="1600" dirty="0">
              <a:solidFill>
                <a:srgbClr val="000000"/>
              </a:solidFill>
              <a:latin typeface="Arial" panose="020B0604020202020204" pitchFamily="34" charset="0"/>
              <a:ea typeface="MS Pゴシック" pitchFamily="-92" charset="-128"/>
            </a:endParaRPr>
          </a:p>
          <a:p>
            <a:pPr marL="342900" indent="-342900" eaLnBrk="0" fontAlgn="base" hangingPunct="0">
              <a:spcBef>
                <a:spcPct val="0"/>
              </a:spcBef>
              <a:spcAft>
                <a:spcPct val="0"/>
              </a:spcAft>
              <a:buFont typeface="Wingdings" panose="05000000000000000000" pitchFamily="2" charset="2"/>
              <a:buChar char="Ø"/>
            </a:pPr>
            <a:r>
              <a:rPr lang="en-US" sz="1600" dirty="0">
                <a:solidFill>
                  <a:srgbClr val="000000"/>
                </a:solidFill>
                <a:latin typeface="Arial" panose="020B0604020202020204" pitchFamily="34" charset="0"/>
                <a:ea typeface="MS Pゴシック" pitchFamily="-92" charset="-128"/>
              </a:rPr>
              <a:t>Violent crime in hospitals </a:t>
            </a:r>
            <a:r>
              <a:rPr lang="en-US" sz="1600" dirty="0">
                <a:solidFill>
                  <a:srgbClr val="000000"/>
                </a:solidFill>
                <a:latin typeface="Calibri Light" panose="020F0302020204030204" pitchFamily="34" charset="0"/>
                <a:ea typeface="MS Pゴシック" pitchFamily="-92" charset="-128"/>
                <a:cs typeface="Calibri Light" panose="020F0302020204030204" pitchFamily="34" charset="0"/>
              </a:rPr>
              <a:t>↑</a:t>
            </a:r>
            <a:r>
              <a:rPr lang="en-US" sz="1600" dirty="0">
                <a:solidFill>
                  <a:srgbClr val="000000"/>
                </a:solidFill>
                <a:latin typeface="Arial" panose="020B0604020202020204" pitchFamily="34" charset="0"/>
                <a:ea typeface="MS Pゴシック" pitchFamily="-92" charset="-128"/>
              </a:rPr>
              <a:t> 150%  (Hartnett, 2023).</a:t>
            </a:r>
          </a:p>
          <a:p>
            <a:pPr marL="342900" indent="-342900" eaLnBrk="0" fontAlgn="base" hangingPunct="0">
              <a:spcBef>
                <a:spcPct val="0"/>
              </a:spcBef>
              <a:spcAft>
                <a:spcPct val="0"/>
              </a:spcAft>
              <a:buFont typeface="Wingdings" panose="05000000000000000000" pitchFamily="2" charset="2"/>
              <a:buChar char="Ø"/>
            </a:pPr>
            <a:endParaRPr lang="en-US" sz="1600" dirty="0">
              <a:solidFill>
                <a:srgbClr val="000000"/>
              </a:solidFill>
              <a:latin typeface="Arial" panose="020B0604020202020204" pitchFamily="34" charset="0"/>
              <a:ea typeface="MS Pゴシック" pitchFamily="-92" charset="-128"/>
            </a:endParaRPr>
          </a:p>
          <a:p>
            <a:pPr marL="342900" indent="-342900" eaLnBrk="0" fontAlgn="base" hangingPunct="0">
              <a:spcBef>
                <a:spcPct val="0"/>
              </a:spcBef>
              <a:spcAft>
                <a:spcPct val="0"/>
              </a:spcAft>
              <a:buFont typeface="Wingdings" panose="05000000000000000000" pitchFamily="2" charset="2"/>
              <a:buChar char="Ø"/>
            </a:pPr>
            <a:r>
              <a:rPr lang="en-US" sz="1600" dirty="0">
                <a:solidFill>
                  <a:srgbClr val="000000"/>
                </a:solidFill>
                <a:latin typeface="Arial" panose="020B0604020202020204" pitchFamily="34" charset="0"/>
                <a:ea typeface="MS Pゴシック" pitchFamily="-92" charset="-128"/>
              </a:rPr>
              <a:t>HCW/SW: 5x more likely to suffer non-fatal injuries from workplace violence (BLS, 2022).</a:t>
            </a:r>
          </a:p>
          <a:p>
            <a:pPr marL="342900" indent="-342900" eaLnBrk="0" fontAlgn="base" hangingPunct="0">
              <a:spcBef>
                <a:spcPct val="0"/>
              </a:spcBef>
              <a:spcAft>
                <a:spcPct val="0"/>
              </a:spcAft>
              <a:buFont typeface="Wingdings" panose="05000000000000000000" pitchFamily="2" charset="2"/>
              <a:buChar char="Ø"/>
            </a:pPr>
            <a:endParaRPr lang="en-US" sz="1400" dirty="0">
              <a:solidFill>
                <a:srgbClr val="000000"/>
              </a:solidFill>
              <a:latin typeface="Arial" panose="020B0604020202020204" pitchFamily="34" charset="0"/>
              <a:ea typeface="MS Pゴシック" pitchFamily="-92" charset="-128"/>
            </a:endParaRPr>
          </a:p>
        </p:txBody>
      </p:sp>
    </p:spTree>
    <p:extLst>
      <p:ext uri="{BB962C8B-B14F-4D97-AF65-F5344CB8AC3E}">
        <p14:creationId xmlns:p14="http://schemas.microsoft.com/office/powerpoint/2010/main" val="24578986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1447800" y="-1"/>
            <a:ext cx="9253820" cy="930877"/>
          </a:xfrm>
          <a:prstGeom prst="rect">
            <a:avLst/>
          </a:prstGeom>
          <a:solidFill>
            <a:schemeClr val="bg1">
              <a:alpha val="69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3600" b="1">
                <a:solidFill>
                  <a:srgbClr val="99CCFF">
                    <a:lumMod val="25000"/>
                  </a:srgbClr>
                </a:solidFill>
                <a:latin typeface="Arial" panose="020B0604020202020204" pitchFamily="34" charset="0"/>
                <a:ea typeface="MS Pゴシック" pitchFamily="-92" charset="-128"/>
              </a:rPr>
              <a:t>Crowd Control and High Profile Incidents</a:t>
            </a:r>
            <a:endParaRPr lang="en-US" sz="3600" b="1" dirty="0">
              <a:solidFill>
                <a:srgbClr val="99CCFF">
                  <a:lumMod val="25000"/>
                </a:srgbClr>
              </a:solidFill>
              <a:latin typeface="Arial" panose="020B0604020202020204" pitchFamily="34" charset="0"/>
              <a:ea typeface="MS Pゴシック" pitchFamily="-92" charset="-128"/>
            </a:endParaRPr>
          </a:p>
        </p:txBody>
      </p:sp>
      <p:sp>
        <p:nvSpPr>
          <p:cNvPr id="7" name="Rectangle 6"/>
          <p:cNvSpPr/>
          <p:nvPr/>
        </p:nvSpPr>
        <p:spPr bwMode="auto">
          <a:xfrm rot="10800000">
            <a:off x="1514764" y="885159"/>
            <a:ext cx="9144000" cy="45719"/>
          </a:xfrm>
          <a:prstGeom prst="rect">
            <a:avLst/>
          </a:prstGeom>
          <a:solidFill>
            <a:srgbClr val="004271"/>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dirty="0">
              <a:solidFill>
                <a:srgbClr val="000000"/>
              </a:solidFill>
              <a:latin typeface="Arial" panose="020B0604020202020204" pitchFamily="34" charset="0"/>
              <a:ea typeface="MS Pゴシック" pitchFamily="-92" charset="-128"/>
            </a:endParaRPr>
          </a:p>
        </p:txBody>
      </p:sp>
      <p:pic>
        <p:nvPicPr>
          <p:cNvPr id="10" name="Picture 9">
            <a:extLst>
              <a:ext uri="{FF2B5EF4-FFF2-40B4-BE49-F238E27FC236}">
                <a16:creationId xmlns:a16="http://schemas.microsoft.com/office/drawing/2014/main" id="{85D2E73F-BAD6-4045-BF2C-1220B1D89A99}"/>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9976" b="90509" l="8522" r="90994">
                        <a14:foregroundMark x1="10258" y1="27868" x2="8562" y2="40590"/>
                        <a14:foregroundMark x1="8562" y1="40590" x2="10097" y2="49111"/>
                        <a14:foregroundMark x1="9935" y1="46809" x2="9774" y2="38409"/>
                        <a14:foregroundMark x1="90994" y1="32027" x2="89499" y2="68376"/>
                        <a14:foregroundMark x1="23910" y1="10137" x2="22092" y2="10137"/>
                        <a14:foregroundMark x1="39338" y1="10460" x2="36632" y2="10057"/>
                        <a14:foregroundMark x1="69103" y1="90509" x2="68901" y2="90186"/>
                      </a14:backgroundRemoval>
                    </a14:imgEffect>
                  </a14:imgLayer>
                </a14:imgProps>
              </a:ext>
              <a:ext uri="{28A0092B-C50C-407E-A947-70E740481C1C}">
                <a14:useLocalDpi xmlns:a14="http://schemas.microsoft.com/office/drawing/2010/main" val="0"/>
              </a:ext>
            </a:extLst>
          </a:blip>
          <a:stretch>
            <a:fillRect/>
          </a:stretch>
        </p:blipFill>
        <p:spPr>
          <a:xfrm>
            <a:off x="9067800" y="5333641"/>
            <a:ext cx="1507792" cy="1507792"/>
          </a:xfrm>
          <a:prstGeom prst="rect">
            <a:avLst/>
          </a:prstGeom>
          <a:ln>
            <a:noFill/>
          </a:ln>
          <a:effectLst>
            <a:outerShdw blurRad="50800" dist="38100" dir="2700000" algn="tl" rotWithShape="0">
              <a:prstClr val="black">
                <a:alpha val="40000"/>
              </a:prstClr>
            </a:outerShdw>
          </a:effectLst>
        </p:spPr>
      </p:pic>
      <p:sp>
        <p:nvSpPr>
          <p:cNvPr id="2" name="TextBox 1">
            <a:extLst>
              <a:ext uri="{FF2B5EF4-FFF2-40B4-BE49-F238E27FC236}">
                <a16:creationId xmlns:a16="http://schemas.microsoft.com/office/drawing/2014/main" id="{96497A0E-F60B-4232-893B-58321FF1A4A5}"/>
              </a:ext>
            </a:extLst>
          </p:cNvPr>
          <p:cNvSpPr txBox="1"/>
          <p:nvPr/>
        </p:nvSpPr>
        <p:spPr>
          <a:xfrm>
            <a:off x="2493310" y="1017009"/>
            <a:ext cx="7162800" cy="1815882"/>
          </a:xfrm>
          <a:prstGeom prst="rect">
            <a:avLst/>
          </a:prstGeom>
          <a:noFill/>
        </p:spPr>
        <p:txBody>
          <a:bodyPr wrap="square" rtlCol="0">
            <a:spAutoFit/>
          </a:bodyPr>
          <a:lstStyle/>
          <a:p>
            <a:pPr algn="ctr" eaLnBrk="0" fontAlgn="base" hangingPunct="0">
              <a:spcBef>
                <a:spcPct val="0"/>
              </a:spcBef>
              <a:spcAft>
                <a:spcPct val="0"/>
              </a:spcAft>
            </a:pPr>
            <a:r>
              <a:rPr lang="en-US" sz="2400" dirty="0">
                <a:solidFill>
                  <a:srgbClr val="000000"/>
                </a:solidFill>
                <a:latin typeface="Arial" panose="020B0604020202020204" pitchFamily="34" charset="0"/>
                <a:ea typeface="MS Pゴシック" pitchFamily="-92" charset="-128"/>
              </a:rPr>
              <a:t>Impact of Violence in a Healthcare Setting</a:t>
            </a:r>
          </a:p>
          <a:p>
            <a:pPr algn="ctr" eaLnBrk="0" fontAlgn="base" hangingPunct="0">
              <a:spcBef>
                <a:spcPct val="0"/>
              </a:spcBef>
              <a:spcAft>
                <a:spcPct val="0"/>
              </a:spcAft>
            </a:pPr>
            <a:endParaRPr lang="en-US" sz="2400" dirty="0">
              <a:solidFill>
                <a:srgbClr val="000000"/>
              </a:solidFill>
              <a:latin typeface="Arial" panose="020B0604020202020204" pitchFamily="34" charset="0"/>
              <a:ea typeface="MS Pゴシック" pitchFamily="-92" charset="-128"/>
            </a:endParaRPr>
          </a:p>
          <a:p>
            <a:pPr eaLnBrk="0" fontAlgn="base" hangingPunct="0">
              <a:spcBef>
                <a:spcPct val="0"/>
              </a:spcBef>
              <a:spcAft>
                <a:spcPct val="0"/>
              </a:spcAft>
            </a:pPr>
            <a:r>
              <a:rPr lang="en-US" sz="1600" dirty="0">
                <a:solidFill>
                  <a:srgbClr val="000000"/>
                </a:solidFill>
                <a:latin typeface="Arial" panose="020B0604020202020204" pitchFamily="34" charset="0"/>
                <a:ea typeface="MS Pゴシック" pitchFamily="-92" charset="-128"/>
              </a:rPr>
              <a:t>	</a:t>
            </a:r>
          </a:p>
          <a:p>
            <a:pPr eaLnBrk="0" fontAlgn="base" hangingPunct="0">
              <a:spcBef>
                <a:spcPct val="0"/>
              </a:spcBef>
              <a:spcAft>
                <a:spcPct val="0"/>
              </a:spcAft>
            </a:pPr>
            <a:endParaRPr lang="en-US" sz="2400" dirty="0">
              <a:solidFill>
                <a:srgbClr val="000000"/>
              </a:solidFill>
              <a:latin typeface="Arial" panose="020B0604020202020204" pitchFamily="34" charset="0"/>
              <a:ea typeface="MS Pゴシック" pitchFamily="-92" charset="-128"/>
            </a:endParaRPr>
          </a:p>
          <a:p>
            <a:pPr eaLnBrk="0" fontAlgn="base" hangingPunct="0">
              <a:spcBef>
                <a:spcPct val="0"/>
              </a:spcBef>
              <a:spcAft>
                <a:spcPct val="0"/>
              </a:spcAft>
            </a:pPr>
            <a:endParaRPr lang="en-US" sz="2400" dirty="0">
              <a:solidFill>
                <a:srgbClr val="000000"/>
              </a:solidFill>
              <a:latin typeface="Arial" panose="020B0604020202020204" pitchFamily="34" charset="0"/>
              <a:ea typeface="MS Pゴシック" pitchFamily="-92" charset="-128"/>
            </a:endParaRPr>
          </a:p>
        </p:txBody>
      </p:sp>
      <p:sp>
        <p:nvSpPr>
          <p:cNvPr id="3" name="TextBox 2">
            <a:extLst>
              <a:ext uri="{FF2B5EF4-FFF2-40B4-BE49-F238E27FC236}">
                <a16:creationId xmlns:a16="http://schemas.microsoft.com/office/drawing/2014/main" id="{C6B0DDC7-B13E-419E-B252-8D6368BC1FC3}"/>
              </a:ext>
            </a:extLst>
          </p:cNvPr>
          <p:cNvSpPr txBox="1"/>
          <p:nvPr/>
        </p:nvSpPr>
        <p:spPr>
          <a:xfrm>
            <a:off x="2493310" y="1664639"/>
            <a:ext cx="3608786" cy="1569660"/>
          </a:xfrm>
          <a:prstGeom prst="rect">
            <a:avLst/>
          </a:prstGeom>
          <a:noFill/>
        </p:spPr>
        <p:txBody>
          <a:bodyPr wrap="square" rtlCol="0">
            <a:spAutoFit/>
          </a:bodyPr>
          <a:lstStyle/>
          <a:p>
            <a:pPr marL="285750" indent="-285750" eaLnBrk="0" fontAlgn="base" hangingPunct="0">
              <a:spcBef>
                <a:spcPct val="0"/>
              </a:spcBef>
              <a:spcAft>
                <a:spcPct val="0"/>
              </a:spcAft>
              <a:buFont typeface="Wingdings" panose="05000000000000000000" pitchFamily="2" charset="2"/>
              <a:buChar char="§"/>
            </a:pPr>
            <a:r>
              <a:rPr lang="en-US" dirty="0">
                <a:solidFill>
                  <a:srgbClr val="000000"/>
                </a:solidFill>
                <a:latin typeface="Arial" panose="020B0604020202020204" pitchFamily="34" charset="0"/>
                <a:ea typeface="MS Pゴシック" pitchFamily="-92" charset="-128"/>
              </a:rPr>
              <a:t>Physical Impact</a:t>
            </a:r>
          </a:p>
          <a:p>
            <a:pPr marL="742950" lvl="1" indent="-285750" eaLnBrk="0" fontAlgn="base" hangingPunct="0">
              <a:spcBef>
                <a:spcPct val="0"/>
              </a:spcBef>
              <a:spcAft>
                <a:spcPct val="0"/>
              </a:spcAft>
              <a:buFont typeface="Wingdings" panose="05000000000000000000" pitchFamily="2" charset="2"/>
              <a:buChar char="§"/>
            </a:pPr>
            <a:r>
              <a:rPr lang="en-US" dirty="0">
                <a:solidFill>
                  <a:srgbClr val="000000"/>
                </a:solidFill>
                <a:latin typeface="Arial" panose="020B0604020202020204" pitchFamily="34" charset="0"/>
                <a:ea typeface="MS Pゴシック" pitchFamily="-92" charset="-128"/>
              </a:rPr>
              <a:t>Injuries (acute/chronic)</a:t>
            </a:r>
          </a:p>
          <a:p>
            <a:pPr marL="742950" lvl="1" indent="-285750" eaLnBrk="0" fontAlgn="base" hangingPunct="0">
              <a:spcBef>
                <a:spcPct val="0"/>
              </a:spcBef>
              <a:spcAft>
                <a:spcPct val="0"/>
              </a:spcAft>
              <a:buFont typeface="Wingdings" panose="05000000000000000000" pitchFamily="2" charset="2"/>
              <a:buChar char="§"/>
            </a:pPr>
            <a:r>
              <a:rPr lang="en-US" dirty="0">
                <a:solidFill>
                  <a:srgbClr val="000000"/>
                </a:solidFill>
                <a:latin typeface="Arial" panose="020B0604020202020204" pitchFamily="34" charset="0"/>
                <a:ea typeface="MS Pゴシック" pitchFamily="-92" charset="-128"/>
              </a:rPr>
              <a:t>Fatal Incidents</a:t>
            </a:r>
          </a:p>
          <a:p>
            <a:pPr marL="742950" lvl="1" indent="-285750" eaLnBrk="0" fontAlgn="base" hangingPunct="0">
              <a:spcBef>
                <a:spcPct val="0"/>
              </a:spcBef>
              <a:spcAft>
                <a:spcPct val="0"/>
              </a:spcAft>
              <a:buFont typeface="Wingdings" panose="05000000000000000000" pitchFamily="2" charset="2"/>
              <a:buChar char="§"/>
            </a:pPr>
            <a:r>
              <a:rPr lang="en-US" dirty="0">
                <a:solidFill>
                  <a:srgbClr val="000000"/>
                </a:solidFill>
                <a:latin typeface="Arial" panose="020B0604020202020204" pitchFamily="34" charset="0"/>
                <a:ea typeface="MS Pゴシック" pitchFamily="-92" charset="-128"/>
              </a:rPr>
              <a:t>Lost workdays</a:t>
            </a:r>
          </a:p>
          <a:p>
            <a:pPr eaLnBrk="0" fontAlgn="base" hangingPunct="0">
              <a:spcBef>
                <a:spcPct val="0"/>
              </a:spcBef>
              <a:spcAft>
                <a:spcPct val="0"/>
              </a:spcAft>
            </a:pPr>
            <a:endParaRPr lang="en-US" sz="2400" dirty="0">
              <a:solidFill>
                <a:srgbClr val="000000"/>
              </a:solidFill>
              <a:latin typeface="Arial" panose="020B0604020202020204" pitchFamily="34" charset="0"/>
              <a:ea typeface="MS Pゴシック" pitchFamily="-92" charset="-128"/>
            </a:endParaRPr>
          </a:p>
        </p:txBody>
      </p:sp>
      <p:sp>
        <p:nvSpPr>
          <p:cNvPr id="4" name="TextBox 3">
            <a:extLst>
              <a:ext uri="{FF2B5EF4-FFF2-40B4-BE49-F238E27FC236}">
                <a16:creationId xmlns:a16="http://schemas.microsoft.com/office/drawing/2014/main" id="{8BD5CD10-4459-4E4F-BD84-39DA3C1D98A6}"/>
              </a:ext>
            </a:extLst>
          </p:cNvPr>
          <p:cNvSpPr txBox="1"/>
          <p:nvPr/>
        </p:nvSpPr>
        <p:spPr>
          <a:xfrm flipH="1">
            <a:off x="5859872" y="1632589"/>
            <a:ext cx="3831290" cy="1477328"/>
          </a:xfrm>
          <a:prstGeom prst="rect">
            <a:avLst/>
          </a:prstGeom>
          <a:noFill/>
        </p:spPr>
        <p:txBody>
          <a:bodyPr wrap="square" rtlCol="0">
            <a:spAutoFit/>
          </a:bodyPr>
          <a:lstStyle/>
          <a:p>
            <a:pPr marL="342900" indent="-342900" eaLnBrk="0" fontAlgn="base" hangingPunct="0">
              <a:spcBef>
                <a:spcPct val="0"/>
              </a:spcBef>
              <a:spcAft>
                <a:spcPct val="0"/>
              </a:spcAft>
              <a:buFont typeface="Wingdings" panose="05000000000000000000" pitchFamily="2" charset="2"/>
              <a:buChar char="§"/>
            </a:pPr>
            <a:r>
              <a:rPr lang="en-US" dirty="0">
                <a:solidFill>
                  <a:srgbClr val="000000"/>
                </a:solidFill>
                <a:latin typeface="Arial" panose="020B0604020202020204" pitchFamily="34" charset="0"/>
                <a:ea typeface="MS Pゴシック" pitchFamily="-92" charset="-128"/>
              </a:rPr>
              <a:t>Psychological/Emotional Impact</a:t>
            </a:r>
          </a:p>
          <a:p>
            <a:pPr marL="800100" lvl="1" indent="-342900" eaLnBrk="0" fontAlgn="base" hangingPunct="0">
              <a:spcBef>
                <a:spcPct val="0"/>
              </a:spcBef>
              <a:spcAft>
                <a:spcPct val="0"/>
              </a:spcAft>
              <a:buFont typeface="Wingdings" panose="05000000000000000000" pitchFamily="2" charset="2"/>
              <a:buChar char="§"/>
            </a:pPr>
            <a:r>
              <a:rPr lang="en-US" dirty="0">
                <a:solidFill>
                  <a:srgbClr val="000000"/>
                </a:solidFill>
                <a:latin typeface="Arial" panose="020B0604020202020204" pitchFamily="34" charset="0"/>
                <a:ea typeface="MS Pゴシック" pitchFamily="-92" charset="-128"/>
              </a:rPr>
              <a:t>Acute stress</a:t>
            </a:r>
          </a:p>
          <a:p>
            <a:pPr marL="800100" lvl="1" indent="-342900" eaLnBrk="0" fontAlgn="base" hangingPunct="0">
              <a:spcBef>
                <a:spcPct val="0"/>
              </a:spcBef>
              <a:spcAft>
                <a:spcPct val="0"/>
              </a:spcAft>
              <a:buFont typeface="Wingdings" panose="05000000000000000000" pitchFamily="2" charset="2"/>
              <a:buChar char="§"/>
            </a:pPr>
            <a:r>
              <a:rPr lang="en-US" dirty="0">
                <a:solidFill>
                  <a:srgbClr val="000000"/>
                </a:solidFill>
                <a:latin typeface="Arial" panose="020B0604020202020204" pitchFamily="34" charset="0"/>
                <a:ea typeface="MS Pゴシック" pitchFamily="-92" charset="-128"/>
              </a:rPr>
              <a:t>Anxiety and Depression</a:t>
            </a:r>
          </a:p>
          <a:p>
            <a:pPr marL="800100" lvl="1" indent="-342900" eaLnBrk="0" fontAlgn="base" hangingPunct="0">
              <a:spcBef>
                <a:spcPct val="0"/>
              </a:spcBef>
              <a:spcAft>
                <a:spcPct val="0"/>
              </a:spcAft>
              <a:buFont typeface="Wingdings" panose="05000000000000000000" pitchFamily="2" charset="2"/>
              <a:buChar char="§"/>
            </a:pPr>
            <a:r>
              <a:rPr lang="en-US" dirty="0">
                <a:solidFill>
                  <a:srgbClr val="000000"/>
                </a:solidFill>
                <a:latin typeface="Arial" panose="020B0604020202020204" pitchFamily="34" charset="0"/>
                <a:ea typeface="MS Pゴシック" pitchFamily="-92" charset="-128"/>
              </a:rPr>
              <a:t>Burnout</a:t>
            </a:r>
          </a:p>
          <a:p>
            <a:pPr marL="800100" lvl="1" indent="-342900" eaLnBrk="0" fontAlgn="base" hangingPunct="0">
              <a:spcBef>
                <a:spcPct val="0"/>
              </a:spcBef>
              <a:spcAft>
                <a:spcPct val="0"/>
              </a:spcAft>
              <a:buFont typeface="Wingdings" panose="05000000000000000000" pitchFamily="2" charset="2"/>
              <a:buChar char="§"/>
            </a:pPr>
            <a:r>
              <a:rPr lang="en-US" dirty="0">
                <a:solidFill>
                  <a:srgbClr val="000000"/>
                </a:solidFill>
                <a:latin typeface="Arial" panose="020B0604020202020204" pitchFamily="34" charset="0"/>
                <a:ea typeface="MS Pゴシック" pitchFamily="-92" charset="-128"/>
              </a:rPr>
              <a:t>Fear of returning to work</a:t>
            </a:r>
          </a:p>
        </p:txBody>
      </p:sp>
      <p:sp>
        <p:nvSpPr>
          <p:cNvPr id="6" name="TextBox 5">
            <a:extLst>
              <a:ext uri="{FF2B5EF4-FFF2-40B4-BE49-F238E27FC236}">
                <a16:creationId xmlns:a16="http://schemas.microsoft.com/office/drawing/2014/main" id="{C7FC8B45-40F4-43A7-B96B-180402E41D0E}"/>
              </a:ext>
            </a:extLst>
          </p:cNvPr>
          <p:cNvSpPr txBox="1"/>
          <p:nvPr/>
        </p:nvSpPr>
        <p:spPr>
          <a:xfrm>
            <a:off x="2493310" y="3166351"/>
            <a:ext cx="3380186" cy="2585323"/>
          </a:xfrm>
          <a:prstGeom prst="rect">
            <a:avLst/>
          </a:prstGeom>
          <a:noFill/>
        </p:spPr>
        <p:txBody>
          <a:bodyPr wrap="square" rtlCol="0">
            <a:spAutoFit/>
          </a:bodyPr>
          <a:lstStyle/>
          <a:p>
            <a:pPr marL="342900" indent="-342900" eaLnBrk="0" fontAlgn="base" hangingPunct="0">
              <a:spcBef>
                <a:spcPct val="0"/>
              </a:spcBef>
              <a:spcAft>
                <a:spcPct val="0"/>
              </a:spcAft>
              <a:buFont typeface="Wingdings" panose="05000000000000000000" pitchFamily="2" charset="2"/>
              <a:buChar char="§"/>
            </a:pPr>
            <a:r>
              <a:rPr lang="en-US" dirty="0">
                <a:solidFill>
                  <a:srgbClr val="000000"/>
                </a:solidFill>
                <a:latin typeface="Arial" panose="020B0604020202020204" pitchFamily="34" charset="0"/>
                <a:ea typeface="MS Pゴシック" pitchFamily="-92" charset="-128"/>
              </a:rPr>
              <a:t>Professional/Organizational Impact</a:t>
            </a:r>
          </a:p>
          <a:p>
            <a:pPr marL="800100" lvl="1" indent="-342900" eaLnBrk="0" fontAlgn="base" hangingPunct="0">
              <a:spcBef>
                <a:spcPct val="0"/>
              </a:spcBef>
              <a:spcAft>
                <a:spcPct val="0"/>
              </a:spcAft>
              <a:buFont typeface="Wingdings" panose="05000000000000000000" pitchFamily="2" charset="2"/>
              <a:buChar char="§"/>
            </a:pPr>
            <a:r>
              <a:rPr lang="en-US" dirty="0">
                <a:solidFill>
                  <a:srgbClr val="000000"/>
                </a:solidFill>
                <a:latin typeface="Arial" panose="020B0604020202020204" pitchFamily="34" charset="0"/>
                <a:ea typeface="MS Pゴシック" pitchFamily="-92" charset="-128"/>
              </a:rPr>
              <a:t>Low job satisfaction</a:t>
            </a:r>
          </a:p>
          <a:p>
            <a:pPr marL="800100" lvl="1" indent="-342900" eaLnBrk="0" fontAlgn="base" hangingPunct="0">
              <a:spcBef>
                <a:spcPct val="0"/>
              </a:spcBef>
              <a:spcAft>
                <a:spcPct val="0"/>
              </a:spcAft>
              <a:buFont typeface="Wingdings" panose="05000000000000000000" pitchFamily="2" charset="2"/>
              <a:buChar char="§"/>
            </a:pPr>
            <a:r>
              <a:rPr lang="en-US" dirty="0">
                <a:solidFill>
                  <a:srgbClr val="000000"/>
                </a:solidFill>
                <a:latin typeface="Arial" panose="020B0604020202020204" pitchFamily="34" charset="0"/>
                <a:ea typeface="MS Pゴシック" pitchFamily="-92" charset="-128"/>
              </a:rPr>
              <a:t>Low morale</a:t>
            </a:r>
          </a:p>
          <a:p>
            <a:pPr marL="800100" lvl="1" indent="-342900" eaLnBrk="0" fontAlgn="base" hangingPunct="0">
              <a:spcBef>
                <a:spcPct val="0"/>
              </a:spcBef>
              <a:spcAft>
                <a:spcPct val="0"/>
              </a:spcAft>
              <a:buFont typeface="Wingdings" panose="05000000000000000000" pitchFamily="2" charset="2"/>
              <a:buChar char="§"/>
            </a:pPr>
            <a:r>
              <a:rPr lang="en-US" dirty="0">
                <a:solidFill>
                  <a:srgbClr val="000000"/>
                </a:solidFill>
                <a:latin typeface="Arial" panose="020B0604020202020204" pitchFamily="34" charset="0"/>
                <a:ea typeface="MS Pゴシック" pitchFamily="-92" charset="-128"/>
              </a:rPr>
              <a:t>Higher turnover</a:t>
            </a:r>
          </a:p>
          <a:p>
            <a:pPr marL="800100" lvl="1" indent="-342900" eaLnBrk="0" fontAlgn="base" hangingPunct="0">
              <a:spcBef>
                <a:spcPct val="0"/>
              </a:spcBef>
              <a:spcAft>
                <a:spcPct val="0"/>
              </a:spcAft>
              <a:buFont typeface="Wingdings" panose="05000000000000000000" pitchFamily="2" charset="2"/>
              <a:buChar char="§"/>
            </a:pPr>
            <a:r>
              <a:rPr lang="en-US" dirty="0">
                <a:solidFill>
                  <a:srgbClr val="000000"/>
                </a:solidFill>
                <a:latin typeface="Arial" panose="020B0604020202020204" pitchFamily="34" charset="0"/>
                <a:ea typeface="MS Pゴシック" pitchFamily="-92" charset="-128"/>
              </a:rPr>
              <a:t>Normalization of violence</a:t>
            </a:r>
          </a:p>
          <a:p>
            <a:pPr marL="800100" lvl="1" indent="-342900" eaLnBrk="0" fontAlgn="base" hangingPunct="0">
              <a:spcBef>
                <a:spcPct val="0"/>
              </a:spcBef>
              <a:spcAft>
                <a:spcPct val="0"/>
              </a:spcAft>
              <a:buFont typeface="Wingdings" panose="05000000000000000000" pitchFamily="2" charset="2"/>
              <a:buChar char="§"/>
            </a:pPr>
            <a:r>
              <a:rPr lang="en-US" dirty="0">
                <a:solidFill>
                  <a:srgbClr val="000000"/>
                </a:solidFill>
                <a:latin typeface="Arial" panose="020B0604020202020204" pitchFamily="34" charset="0"/>
                <a:ea typeface="MS Pゴシック" pitchFamily="-92" charset="-128"/>
              </a:rPr>
              <a:t>Underreporting</a:t>
            </a:r>
          </a:p>
          <a:p>
            <a:pPr marL="800100" lvl="1" indent="-342900" eaLnBrk="0" fontAlgn="base" hangingPunct="0">
              <a:spcBef>
                <a:spcPct val="0"/>
              </a:spcBef>
              <a:spcAft>
                <a:spcPct val="0"/>
              </a:spcAft>
              <a:buFont typeface="Wingdings" panose="05000000000000000000" pitchFamily="2" charset="2"/>
              <a:buChar char="§"/>
            </a:pPr>
            <a:endParaRPr lang="en-US" dirty="0">
              <a:solidFill>
                <a:srgbClr val="000000"/>
              </a:solidFill>
              <a:latin typeface="Arial" panose="020B0604020202020204" pitchFamily="34" charset="0"/>
              <a:ea typeface="MS Pゴシック" pitchFamily="-92" charset="-128"/>
            </a:endParaRPr>
          </a:p>
        </p:txBody>
      </p:sp>
      <p:sp>
        <p:nvSpPr>
          <p:cNvPr id="8" name="TextBox 7">
            <a:extLst>
              <a:ext uri="{FF2B5EF4-FFF2-40B4-BE49-F238E27FC236}">
                <a16:creationId xmlns:a16="http://schemas.microsoft.com/office/drawing/2014/main" id="{A74E2BE8-70F1-4238-AB0C-8C45A8913F40}"/>
              </a:ext>
            </a:extLst>
          </p:cNvPr>
          <p:cNvSpPr txBox="1"/>
          <p:nvPr/>
        </p:nvSpPr>
        <p:spPr>
          <a:xfrm flipH="1">
            <a:off x="5859872" y="3181590"/>
            <a:ext cx="3080004" cy="1477328"/>
          </a:xfrm>
          <a:prstGeom prst="rect">
            <a:avLst/>
          </a:prstGeom>
          <a:noFill/>
        </p:spPr>
        <p:txBody>
          <a:bodyPr wrap="square" rtlCol="0">
            <a:spAutoFit/>
          </a:bodyPr>
          <a:lstStyle/>
          <a:p>
            <a:pPr marL="285750" indent="-285750" eaLnBrk="0" fontAlgn="base" hangingPunct="0">
              <a:spcBef>
                <a:spcPct val="0"/>
              </a:spcBef>
              <a:spcAft>
                <a:spcPct val="0"/>
              </a:spcAft>
              <a:buFont typeface="Wingdings" panose="05000000000000000000" pitchFamily="2" charset="2"/>
              <a:buChar char="§"/>
            </a:pPr>
            <a:r>
              <a:rPr lang="en-US" dirty="0">
                <a:solidFill>
                  <a:srgbClr val="000000"/>
                </a:solidFill>
                <a:latin typeface="Arial" panose="020B0604020202020204" pitchFamily="34" charset="0"/>
                <a:ea typeface="MS Pゴシック" pitchFamily="-92" charset="-128"/>
              </a:rPr>
              <a:t>Impact on Patients</a:t>
            </a:r>
          </a:p>
          <a:p>
            <a:pPr marL="742950" lvl="1" indent="-285750" eaLnBrk="0" fontAlgn="base" hangingPunct="0">
              <a:spcBef>
                <a:spcPct val="0"/>
              </a:spcBef>
              <a:spcAft>
                <a:spcPct val="0"/>
              </a:spcAft>
              <a:buFont typeface="Wingdings" panose="05000000000000000000" pitchFamily="2" charset="2"/>
              <a:buChar char="§"/>
            </a:pPr>
            <a:r>
              <a:rPr lang="en-US" dirty="0">
                <a:solidFill>
                  <a:srgbClr val="000000"/>
                </a:solidFill>
                <a:latin typeface="Arial" panose="020B0604020202020204" pitchFamily="34" charset="0"/>
                <a:ea typeface="MS Pゴシック" pitchFamily="-92" charset="-128"/>
              </a:rPr>
              <a:t>Injuries</a:t>
            </a:r>
          </a:p>
          <a:p>
            <a:pPr marL="742950" lvl="1" indent="-285750" eaLnBrk="0" fontAlgn="base" hangingPunct="0">
              <a:spcBef>
                <a:spcPct val="0"/>
              </a:spcBef>
              <a:spcAft>
                <a:spcPct val="0"/>
              </a:spcAft>
              <a:buFont typeface="Wingdings" panose="05000000000000000000" pitchFamily="2" charset="2"/>
              <a:buChar char="§"/>
            </a:pPr>
            <a:r>
              <a:rPr lang="en-US" dirty="0">
                <a:solidFill>
                  <a:srgbClr val="000000"/>
                </a:solidFill>
                <a:latin typeface="Arial" panose="020B0604020202020204" pitchFamily="34" charset="0"/>
                <a:ea typeface="MS Pゴシック" pitchFamily="-92" charset="-128"/>
              </a:rPr>
              <a:t>Medical Errors</a:t>
            </a:r>
          </a:p>
          <a:p>
            <a:pPr marL="742950" lvl="1" indent="-285750" eaLnBrk="0" fontAlgn="base" hangingPunct="0">
              <a:spcBef>
                <a:spcPct val="0"/>
              </a:spcBef>
              <a:spcAft>
                <a:spcPct val="0"/>
              </a:spcAft>
              <a:buFont typeface="Wingdings" panose="05000000000000000000" pitchFamily="2" charset="2"/>
              <a:buChar char="§"/>
            </a:pPr>
            <a:r>
              <a:rPr lang="en-US" dirty="0">
                <a:solidFill>
                  <a:srgbClr val="000000"/>
                </a:solidFill>
                <a:latin typeface="Arial" panose="020B0604020202020204" pitchFamily="34" charset="0"/>
                <a:ea typeface="MS Pゴシック" pitchFamily="-92" charset="-128"/>
              </a:rPr>
              <a:t>Delayed care</a:t>
            </a:r>
          </a:p>
          <a:p>
            <a:pPr marL="742950" lvl="1" indent="-285750" eaLnBrk="0" fontAlgn="base" hangingPunct="0">
              <a:spcBef>
                <a:spcPct val="0"/>
              </a:spcBef>
              <a:spcAft>
                <a:spcPct val="0"/>
              </a:spcAft>
              <a:buFont typeface="Wingdings" panose="05000000000000000000" pitchFamily="2" charset="2"/>
              <a:buChar char="§"/>
            </a:pPr>
            <a:r>
              <a:rPr lang="en-US" dirty="0">
                <a:solidFill>
                  <a:srgbClr val="000000"/>
                </a:solidFill>
                <a:latin typeface="Arial" panose="020B0604020202020204" pitchFamily="34" charset="0"/>
                <a:ea typeface="MS Pゴシック" pitchFamily="-92" charset="-128"/>
              </a:rPr>
              <a:t>Staffing shortages</a:t>
            </a:r>
          </a:p>
        </p:txBody>
      </p:sp>
    </p:spTree>
    <p:extLst>
      <p:ext uri="{BB962C8B-B14F-4D97-AF65-F5344CB8AC3E}">
        <p14:creationId xmlns:p14="http://schemas.microsoft.com/office/powerpoint/2010/main" val="16282945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1447800" y="-1"/>
            <a:ext cx="9253820" cy="930877"/>
          </a:xfrm>
          <a:prstGeom prst="rect">
            <a:avLst/>
          </a:prstGeom>
          <a:solidFill>
            <a:schemeClr val="bg1">
              <a:alpha val="69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3600" b="1" dirty="0">
                <a:solidFill>
                  <a:srgbClr val="99CCFF">
                    <a:lumMod val="25000"/>
                  </a:srgbClr>
                </a:solidFill>
                <a:latin typeface="Arial" panose="020B0604020202020204" pitchFamily="34" charset="0"/>
                <a:ea typeface="MS Pゴシック" pitchFamily="-92" charset="-128"/>
              </a:rPr>
              <a:t>Unit Safety Plans</a:t>
            </a:r>
          </a:p>
        </p:txBody>
      </p:sp>
      <p:sp>
        <p:nvSpPr>
          <p:cNvPr id="7" name="Rectangle 6"/>
          <p:cNvSpPr/>
          <p:nvPr/>
        </p:nvSpPr>
        <p:spPr bwMode="auto">
          <a:xfrm rot="10800000">
            <a:off x="1514764" y="885159"/>
            <a:ext cx="9144000" cy="45719"/>
          </a:xfrm>
          <a:prstGeom prst="rect">
            <a:avLst/>
          </a:prstGeom>
          <a:solidFill>
            <a:srgbClr val="004271"/>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dirty="0">
              <a:solidFill>
                <a:srgbClr val="000000"/>
              </a:solidFill>
              <a:latin typeface="Arial" panose="020B0604020202020204" pitchFamily="34" charset="0"/>
              <a:ea typeface="MS Pゴシック" pitchFamily="-92" charset="-128"/>
            </a:endParaRPr>
          </a:p>
        </p:txBody>
      </p:sp>
      <p:pic>
        <p:nvPicPr>
          <p:cNvPr id="10" name="Picture 9">
            <a:extLst>
              <a:ext uri="{FF2B5EF4-FFF2-40B4-BE49-F238E27FC236}">
                <a16:creationId xmlns:a16="http://schemas.microsoft.com/office/drawing/2014/main" id="{85D2E73F-BAD6-4045-BF2C-1220B1D89A99}"/>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9976" b="90509" l="8522" r="90994">
                        <a14:foregroundMark x1="10258" y1="27868" x2="8562" y2="40590"/>
                        <a14:foregroundMark x1="8562" y1="40590" x2="10097" y2="49111"/>
                        <a14:foregroundMark x1="9935" y1="46809" x2="9774" y2="38409"/>
                        <a14:foregroundMark x1="90994" y1="32027" x2="89499" y2="68376"/>
                        <a14:foregroundMark x1="23910" y1="10137" x2="22092" y2="10137"/>
                        <a14:foregroundMark x1="39338" y1="10460" x2="36632" y2="10057"/>
                        <a14:foregroundMark x1="69103" y1="90509" x2="68901" y2="90186"/>
                      </a14:backgroundRemoval>
                    </a14:imgEffect>
                  </a14:imgLayer>
                </a14:imgProps>
              </a:ext>
              <a:ext uri="{28A0092B-C50C-407E-A947-70E740481C1C}">
                <a14:useLocalDpi xmlns:a14="http://schemas.microsoft.com/office/drawing/2010/main" val="0"/>
              </a:ext>
            </a:extLst>
          </a:blip>
          <a:stretch>
            <a:fillRect/>
          </a:stretch>
        </p:blipFill>
        <p:spPr>
          <a:xfrm>
            <a:off x="9067800" y="5333641"/>
            <a:ext cx="1507792" cy="1507792"/>
          </a:xfrm>
          <a:prstGeom prst="rect">
            <a:avLst/>
          </a:prstGeom>
          <a:ln>
            <a:noFill/>
          </a:ln>
          <a:effectLst>
            <a:outerShdw blurRad="50800" dist="38100" dir="2700000" algn="tl" rotWithShape="0">
              <a:prstClr val="black">
                <a:alpha val="40000"/>
              </a:prstClr>
            </a:outerShdw>
          </a:effectLst>
        </p:spPr>
      </p:pic>
      <p:pic>
        <p:nvPicPr>
          <p:cNvPr id="12" name="Picture 11">
            <a:extLst>
              <a:ext uri="{FF2B5EF4-FFF2-40B4-BE49-F238E27FC236}">
                <a16:creationId xmlns:a16="http://schemas.microsoft.com/office/drawing/2014/main" id="{6328CFE2-F020-43FE-910C-F366E447A0F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77000" y="1733906"/>
            <a:ext cx="3418862" cy="2634044"/>
          </a:xfrm>
          <a:prstGeom prst="rect">
            <a:avLst/>
          </a:prstGeom>
        </p:spPr>
      </p:pic>
      <p:sp>
        <p:nvSpPr>
          <p:cNvPr id="17" name="TextBox 16">
            <a:extLst>
              <a:ext uri="{FF2B5EF4-FFF2-40B4-BE49-F238E27FC236}">
                <a16:creationId xmlns:a16="http://schemas.microsoft.com/office/drawing/2014/main" id="{42A57F27-53D5-41F1-9A03-C44A772080CE}"/>
              </a:ext>
            </a:extLst>
          </p:cNvPr>
          <p:cNvSpPr txBox="1"/>
          <p:nvPr/>
        </p:nvSpPr>
        <p:spPr>
          <a:xfrm>
            <a:off x="2296138" y="1733906"/>
            <a:ext cx="3799862" cy="3785652"/>
          </a:xfrm>
          <a:prstGeom prst="rect">
            <a:avLst/>
          </a:prstGeom>
          <a:noFill/>
        </p:spPr>
        <p:txBody>
          <a:bodyPr wrap="square" rtlCol="0">
            <a:spAutoFit/>
          </a:bodyPr>
          <a:lstStyle/>
          <a:p>
            <a:pPr eaLnBrk="0" fontAlgn="base" hangingPunct="0">
              <a:spcBef>
                <a:spcPct val="0"/>
              </a:spcBef>
              <a:spcAft>
                <a:spcPct val="0"/>
              </a:spcAft>
            </a:pPr>
            <a:r>
              <a:rPr lang="en-US" sz="2400" dirty="0">
                <a:solidFill>
                  <a:srgbClr val="000000"/>
                </a:solidFill>
                <a:latin typeface="Arial" panose="020B0604020202020204" pitchFamily="34" charset="0"/>
                <a:ea typeface="MS Pゴシック" pitchFamily="-92" charset="-128"/>
              </a:rPr>
              <a:t>A checklist for DPS to go over with unit staff and leadership when they are impacted by a high profile incident.  Multidisciplinary approach that outlines steps to take to best support the unit utilizing the resources available to them.</a:t>
            </a:r>
          </a:p>
        </p:txBody>
      </p:sp>
    </p:spTree>
    <p:extLst>
      <p:ext uri="{BB962C8B-B14F-4D97-AF65-F5344CB8AC3E}">
        <p14:creationId xmlns:p14="http://schemas.microsoft.com/office/powerpoint/2010/main" val="20025737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1447800" y="-1"/>
            <a:ext cx="9253820" cy="930877"/>
          </a:xfrm>
          <a:prstGeom prst="rect">
            <a:avLst/>
          </a:prstGeom>
          <a:solidFill>
            <a:schemeClr val="bg1">
              <a:alpha val="69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3600" b="1" dirty="0">
                <a:solidFill>
                  <a:srgbClr val="99CCFF">
                    <a:lumMod val="25000"/>
                  </a:srgbClr>
                </a:solidFill>
                <a:latin typeface="Arial" panose="020B0604020202020204" pitchFamily="34" charset="0"/>
                <a:ea typeface="MS Pゴシック" pitchFamily="-92" charset="-128"/>
              </a:rPr>
              <a:t>Deploying DPS Innovatively </a:t>
            </a:r>
          </a:p>
        </p:txBody>
      </p:sp>
      <p:sp>
        <p:nvSpPr>
          <p:cNvPr id="7" name="Rectangle 6"/>
          <p:cNvSpPr/>
          <p:nvPr/>
        </p:nvSpPr>
        <p:spPr bwMode="auto">
          <a:xfrm rot="10800000">
            <a:off x="1514764" y="885159"/>
            <a:ext cx="9144000" cy="45719"/>
          </a:xfrm>
          <a:prstGeom prst="rect">
            <a:avLst/>
          </a:prstGeom>
          <a:solidFill>
            <a:srgbClr val="004271"/>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dirty="0">
              <a:solidFill>
                <a:srgbClr val="000000"/>
              </a:solidFill>
              <a:latin typeface="Arial" panose="020B0604020202020204" pitchFamily="34" charset="0"/>
              <a:ea typeface="MS Pゴシック" pitchFamily="-92" charset="-128"/>
            </a:endParaRPr>
          </a:p>
        </p:txBody>
      </p:sp>
      <p:pic>
        <p:nvPicPr>
          <p:cNvPr id="10" name="Picture 9">
            <a:extLst>
              <a:ext uri="{FF2B5EF4-FFF2-40B4-BE49-F238E27FC236}">
                <a16:creationId xmlns:a16="http://schemas.microsoft.com/office/drawing/2014/main" id="{85D2E73F-BAD6-4045-BF2C-1220B1D89A99}"/>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9976" b="90509" l="8522" r="90994">
                        <a14:foregroundMark x1="10258" y1="27868" x2="8562" y2="40590"/>
                        <a14:foregroundMark x1="8562" y1="40590" x2="10097" y2="49111"/>
                        <a14:foregroundMark x1="9935" y1="46809" x2="9774" y2="38409"/>
                        <a14:foregroundMark x1="90994" y1="32027" x2="89499" y2="68376"/>
                        <a14:foregroundMark x1="23910" y1="10137" x2="22092" y2="10137"/>
                        <a14:foregroundMark x1="39338" y1="10460" x2="36632" y2="10057"/>
                        <a14:foregroundMark x1="69103" y1="90509" x2="68901" y2="90186"/>
                      </a14:backgroundRemoval>
                    </a14:imgEffect>
                  </a14:imgLayer>
                </a14:imgProps>
              </a:ext>
              <a:ext uri="{28A0092B-C50C-407E-A947-70E740481C1C}">
                <a14:useLocalDpi xmlns:a14="http://schemas.microsoft.com/office/drawing/2010/main" val="0"/>
              </a:ext>
            </a:extLst>
          </a:blip>
          <a:stretch>
            <a:fillRect/>
          </a:stretch>
        </p:blipFill>
        <p:spPr>
          <a:xfrm>
            <a:off x="9067800" y="5333641"/>
            <a:ext cx="1507792" cy="1507792"/>
          </a:xfrm>
          <a:prstGeom prst="rect">
            <a:avLst/>
          </a:prstGeom>
          <a:ln>
            <a:noFill/>
          </a:ln>
          <a:effectLst>
            <a:outerShdw blurRad="50800" dist="38100" dir="2700000" algn="tl" rotWithShape="0">
              <a:prstClr val="black">
                <a:alpha val="40000"/>
              </a:prstClr>
            </a:outerShdw>
          </a:effectLst>
        </p:spPr>
      </p:pic>
      <p:pic>
        <p:nvPicPr>
          <p:cNvPr id="8" name="Picture 7" descr="A person standing in front of a reception desk&#10;&#10;Description automatically generated">
            <a:extLst>
              <a:ext uri="{FF2B5EF4-FFF2-40B4-BE49-F238E27FC236}">
                <a16:creationId xmlns:a16="http://schemas.microsoft.com/office/drawing/2014/main" id="{EEC0D704-67EC-4300-9100-2411F80F730F}"/>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25650" y="1447800"/>
            <a:ext cx="3536950" cy="4057744"/>
          </a:xfrm>
          <a:prstGeom prst="rect">
            <a:avLst/>
          </a:prstGeom>
          <a:noFill/>
          <a:ln>
            <a:noFill/>
          </a:ln>
        </p:spPr>
      </p:pic>
      <p:pic>
        <p:nvPicPr>
          <p:cNvPr id="9" name="Picture 8" descr="A couple of police officers&#10;&#10;Description automatically generated with low confidence">
            <a:extLst>
              <a:ext uri="{FF2B5EF4-FFF2-40B4-BE49-F238E27FC236}">
                <a16:creationId xmlns:a16="http://schemas.microsoft.com/office/drawing/2014/main" id="{E57BB96E-28CB-49C8-B6F7-374BB0DA05C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36241"/>
          <a:stretch/>
        </p:blipFill>
        <p:spPr>
          <a:xfrm>
            <a:off x="5867401" y="1447801"/>
            <a:ext cx="4114799" cy="4091495"/>
          </a:xfrm>
          <a:prstGeom prst="rect">
            <a:avLst/>
          </a:prstGeom>
        </p:spPr>
      </p:pic>
    </p:spTree>
    <p:extLst>
      <p:ext uri="{BB962C8B-B14F-4D97-AF65-F5344CB8AC3E}">
        <p14:creationId xmlns:p14="http://schemas.microsoft.com/office/powerpoint/2010/main" val="14725947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1447800" y="-1"/>
            <a:ext cx="9253820" cy="930877"/>
          </a:xfrm>
          <a:prstGeom prst="rect">
            <a:avLst/>
          </a:prstGeom>
          <a:solidFill>
            <a:schemeClr val="bg1">
              <a:alpha val="69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3600" b="1" dirty="0">
                <a:solidFill>
                  <a:srgbClr val="99CCFF">
                    <a:lumMod val="25000"/>
                  </a:srgbClr>
                </a:solidFill>
                <a:latin typeface="Arial" panose="020B0604020202020204" pitchFamily="34" charset="0"/>
                <a:ea typeface="MS Pゴシック" pitchFamily="-92" charset="-128"/>
              </a:rPr>
              <a:t>Deploying DPS Innovatively </a:t>
            </a:r>
          </a:p>
        </p:txBody>
      </p:sp>
      <p:sp>
        <p:nvSpPr>
          <p:cNvPr id="7" name="Rectangle 6"/>
          <p:cNvSpPr/>
          <p:nvPr/>
        </p:nvSpPr>
        <p:spPr bwMode="auto">
          <a:xfrm rot="10800000">
            <a:off x="1514764" y="885159"/>
            <a:ext cx="9144000" cy="45719"/>
          </a:xfrm>
          <a:prstGeom prst="rect">
            <a:avLst/>
          </a:prstGeom>
          <a:solidFill>
            <a:srgbClr val="004271"/>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dirty="0">
              <a:solidFill>
                <a:srgbClr val="000000"/>
              </a:solidFill>
              <a:latin typeface="Arial" panose="020B0604020202020204" pitchFamily="34" charset="0"/>
              <a:ea typeface="MS Pゴシック" pitchFamily="-92" charset="-128"/>
            </a:endParaRPr>
          </a:p>
        </p:txBody>
      </p:sp>
      <p:pic>
        <p:nvPicPr>
          <p:cNvPr id="10" name="Picture 9">
            <a:extLst>
              <a:ext uri="{FF2B5EF4-FFF2-40B4-BE49-F238E27FC236}">
                <a16:creationId xmlns:a16="http://schemas.microsoft.com/office/drawing/2014/main" id="{85D2E73F-BAD6-4045-BF2C-1220B1D89A99}"/>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9976" b="90509" l="8522" r="90994">
                        <a14:foregroundMark x1="10258" y1="27868" x2="8562" y2="40590"/>
                        <a14:foregroundMark x1="8562" y1="40590" x2="10097" y2="49111"/>
                        <a14:foregroundMark x1="9935" y1="46809" x2="9774" y2="38409"/>
                        <a14:foregroundMark x1="90994" y1="32027" x2="89499" y2="68376"/>
                        <a14:foregroundMark x1="23910" y1="10137" x2="22092" y2="10137"/>
                        <a14:foregroundMark x1="39338" y1="10460" x2="36632" y2="10057"/>
                        <a14:foregroundMark x1="69103" y1="90509" x2="68901" y2="90186"/>
                      </a14:backgroundRemoval>
                    </a14:imgEffect>
                  </a14:imgLayer>
                </a14:imgProps>
              </a:ext>
              <a:ext uri="{28A0092B-C50C-407E-A947-70E740481C1C}">
                <a14:useLocalDpi xmlns:a14="http://schemas.microsoft.com/office/drawing/2010/main" val="0"/>
              </a:ext>
            </a:extLst>
          </a:blip>
          <a:stretch>
            <a:fillRect/>
          </a:stretch>
        </p:blipFill>
        <p:spPr>
          <a:xfrm>
            <a:off x="9067800" y="5333641"/>
            <a:ext cx="1507792" cy="1507792"/>
          </a:xfrm>
          <a:prstGeom prst="rect">
            <a:avLst/>
          </a:prstGeom>
          <a:ln>
            <a:noFill/>
          </a:ln>
          <a:effectLst>
            <a:outerShdw blurRad="50800" dist="38100" dir="2700000" algn="tl" rotWithShape="0">
              <a:prstClr val="black">
                <a:alpha val="40000"/>
              </a:prstClr>
            </a:outerShdw>
          </a:effectLst>
        </p:spPr>
      </p:pic>
      <p:pic>
        <p:nvPicPr>
          <p:cNvPr id="4" name="Picture 3">
            <a:extLst>
              <a:ext uri="{FF2B5EF4-FFF2-40B4-BE49-F238E27FC236}">
                <a16:creationId xmlns:a16="http://schemas.microsoft.com/office/drawing/2014/main" id="{77D0BAED-CEF9-4D52-9446-58D58653618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24001" y="930877"/>
            <a:ext cx="4607791" cy="3455843"/>
          </a:xfrm>
          <a:prstGeom prst="rect">
            <a:avLst/>
          </a:prstGeom>
        </p:spPr>
      </p:pic>
      <p:pic>
        <p:nvPicPr>
          <p:cNvPr id="8" name="Picture 7">
            <a:extLst>
              <a:ext uri="{FF2B5EF4-FFF2-40B4-BE49-F238E27FC236}">
                <a16:creationId xmlns:a16="http://schemas.microsoft.com/office/drawing/2014/main" id="{D3965C66-1E5A-4745-88CF-EF8E747E9E8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14764" y="4386719"/>
            <a:ext cx="3200400" cy="1892160"/>
          </a:xfrm>
          <a:prstGeom prst="rect">
            <a:avLst/>
          </a:prstGeom>
        </p:spPr>
      </p:pic>
      <p:pic>
        <p:nvPicPr>
          <p:cNvPr id="11" name="Picture 10">
            <a:extLst>
              <a:ext uri="{FF2B5EF4-FFF2-40B4-BE49-F238E27FC236}">
                <a16:creationId xmlns:a16="http://schemas.microsoft.com/office/drawing/2014/main" id="{15208575-8FE6-4CD3-9193-E0509491AA5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131792" y="930877"/>
            <a:ext cx="4526973" cy="3455843"/>
          </a:xfrm>
          <a:prstGeom prst="rect">
            <a:avLst/>
          </a:prstGeom>
        </p:spPr>
      </p:pic>
      <p:sp>
        <p:nvSpPr>
          <p:cNvPr id="12" name="TextBox 11">
            <a:extLst>
              <a:ext uri="{FF2B5EF4-FFF2-40B4-BE49-F238E27FC236}">
                <a16:creationId xmlns:a16="http://schemas.microsoft.com/office/drawing/2014/main" id="{B9377338-6D5B-4D53-854E-478015CF3FC7}"/>
              </a:ext>
            </a:extLst>
          </p:cNvPr>
          <p:cNvSpPr txBox="1"/>
          <p:nvPr/>
        </p:nvSpPr>
        <p:spPr>
          <a:xfrm rot="21082901">
            <a:off x="5035590" y="5007943"/>
            <a:ext cx="4882494" cy="1077218"/>
          </a:xfrm>
          <a:prstGeom prst="rect">
            <a:avLst/>
          </a:prstGeom>
          <a:noFill/>
        </p:spPr>
        <p:txBody>
          <a:bodyPr wrap="square" rtlCol="0">
            <a:spAutoFit/>
          </a:bodyPr>
          <a:lstStyle/>
          <a:p>
            <a:pPr eaLnBrk="0" fontAlgn="base" hangingPunct="0">
              <a:spcBef>
                <a:spcPct val="0"/>
              </a:spcBef>
              <a:spcAft>
                <a:spcPct val="0"/>
              </a:spcAft>
            </a:pPr>
            <a:r>
              <a:rPr lang="en-US" sz="3200" dirty="0">
                <a:solidFill>
                  <a:srgbClr val="99CCFF">
                    <a:lumMod val="75000"/>
                  </a:srgbClr>
                </a:solidFill>
                <a:latin typeface="Arial" panose="020B0604020202020204" pitchFamily="34" charset="0"/>
                <a:ea typeface="MS Pゴシック" pitchFamily="-92" charset="-128"/>
              </a:rPr>
              <a:t>Community Engagement</a:t>
            </a:r>
          </a:p>
          <a:p>
            <a:pPr eaLnBrk="0" fontAlgn="base" hangingPunct="0">
              <a:spcBef>
                <a:spcPct val="0"/>
              </a:spcBef>
              <a:spcAft>
                <a:spcPct val="0"/>
              </a:spcAft>
            </a:pPr>
            <a:endParaRPr lang="en-US" sz="3200" dirty="0">
              <a:solidFill>
                <a:srgbClr val="000000"/>
              </a:solidFill>
              <a:latin typeface="Arial" panose="020B0604020202020204" pitchFamily="34" charset="0"/>
              <a:ea typeface="MS Pゴシック" pitchFamily="-92" charset="-128"/>
            </a:endParaRPr>
          </a:p>
        </p:txBody>
      </p:sp>
    </p:spTree>
    <p:extLst>
      <p:ext uri="{BB962C8B-B14F-4D97-AF65-F5344CB8AC3E}">
        <p14:creationId xmlns:p14="http://schemas.microsoft.com/office/powerpoint/2010/main" val="16080344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9C5BDFB-7108-439F-94EA-2CCBAC7E569C}"/>
              </a:ext>
            </a:extLst>
          </p:cNvPr>
          <p:cNvPicPr>
            <a:picLocks noChangeAspect="1"/>
          </p:cNvPicPr>
          <p:nvPr/>
        </p:nvPicPr>
        <p:blipFill>
          <a:blip r:embed="rId3" cstate="print">
            <a:alphaModFix amt="50000"/>
            <a:extLst>
              <a:ext uri="{28A0092B-C50C-407E-A947-70E740481C1C}">
                <a14:useLocalDpi xmlns:a14="http://schemas.microsoft.com/office/drawing/2010/main" val="0"/>
              </a:ext>
            </a:extLst>
          </a:blip>
          <a:stretch>
            <a:fillRect/>
          </a:stretch>
        </p:blipFill>
        <p:spPr>
          <a:xfrm>
            <a:off x="1523999" y="-1"/>
            <a:ext cx="9144001" cy="6096587"/>
          </a:xfrm>
          <a:prstGeom prst="rect">
            <a:avLst/>
          </a:prstGeom>
        </p:spPr>
      </p:pic>
      <p:pic>
        <p:nvPicPr>
          <p:cNvPr id="4" name="Picture 3">
            <a:extLst>
              <a:ext uri="{FF2B5EF4-FFF2-40B4-BE49-F238E27FC236}">
                <a16:creationId xmlns:a16="http://schemas.microsoft.com/office/drawing/2014/main" id="{A479C221-7B0F-493B-AA0D-D1BD46B173D1}"/>
              </a:ext>
            </a:extLst>
          </p:cNvPr>
          <p:cNvPicPr>
            <a:picLocks noChangeAspect="1"/>
          </p:cNvPicPr>
          <p:nvPr/>
        </p:nvPicPr>
        <p:blipFill rotWithShape="1">
          <a:blip r:embed="rId4">
            <a:duotone>
              <a:schemeClr val="accent3">
                <a:shade val="45000"/>
                <a:satMod val="135000"/>
              </a:schemeClr>
              <a:prstClr val="white"/>
            </a:duotone>
            <a:extLst>
              <a:ext uri="{28A0092B-C50C-407E-A947-70E740481C1C}">
                <a14:useLocalDpi xmlns:a14="http://schemas.microsoft.com/office/drawing/2010/main" val="0"/>
              </a:ext>
            </a:extLst>
          </a:blip>
          <a:srcRect t="59052" b="10373"/>
          <a:stretch/>
        </p:blipFill>
        <p:spPr>
          <a:xfrm>
            <a:off x="1524000" y="5283810"/>
            <a:ext cx="9144000" cy="1573687"/>
          </a:xfrm>
          <a:prstGeom prst="rect">
            <a:avLst/>
          </a:prstGeom>
        </p:spPr>
      </p:pic>
      <p:sp>
        <p:nvSpPr>
          <p:cNvPr id="32" name="TextBox 31"/>
          <p:cNvSpPr txBox="1"/>
          <p:nvPr/>
        </p:nvSpPr>
        <p:spPr>
          <a:xfrm>
            <a:off x="1790698" y="3889705"/>
            <a:ext cx="8610600" cy="1200329"/>
          </a:xfrm>
          <a:prstGeom prst="rect">
            <a:avLst/>
          </a:prstGeom>
          <a:noFill/>
        </p:spPr>
        <p:txBody>
          <a:bodyPr wrap="square" rtlCol="0">
            <a:spAutoFit/>
          </a:bodyPr>
          <a:lstStyle/>
          <a:p>
            <a:pPr algn="ctr" eaLnBrk="0" fontAlgn="base" hangingPunct="0">
              <a:spcBef>
                <a:spcPct val="0"/>
              </a:spcBef>
              <a:spcAft>
                <a:spcPct val="0"/>
              </a:spcAft>
              <a:defRPr/>
            </a:pPr>
            <a:r>
              <a:rPr lang="en-US" sz="5400" b="1" dirty="0">
                <a:solidFill>
                  <a:srgbClr val="002060"/>
                </a:solidFill>
                <a:latin typeface="Calibri" panose="020F0502020204030204" pitchFamily="34" charset="0"/>
                <a:ea typeface="MS Pゴシック" pitchFamily="-92" charset="-128"/>
                <a:cs typeface="Calibri" panose="020F0502020204030204" pitchFamily="34" charset="0"/>
              </a:rPr>
              <a:t>QUESTIONS?</a:t>
            </a:r>
          </a:p>
          <a:p>
            <a:pPr algn="ctr" eaLnBrk="0" fontAlgn="base" hangingPunct="0">
              <a:spcBef>
                <a:spcPct val="0"/>
              </a:spcBef>
              <a:spcAft>
                <a:spcPct val="0"/>
              </a:spcAft>
              <a:defRPr/>
            </a:pPr>
            <a:endParaRPr lang="en-US" dirty="0">
              <a:solidFill>
                <a:srgbClr val="002060"/>
              </a:solidFill>
              <a:latin typeface="Arial" panose="020B0604020202020204" pitchFamily="34" charset="0"/>
              <a:ea typeface="MS Pゴシック" pitchFamily="-92" charset="-128"/>
            </a:endParaRPr>
          </a:p>
        </p:txBody>
      </p:sp>
      <p:sp>
        <p:nvSpPr>
          <p:cNvPr id="26" name="Rectangle 25"/>
          <p:cNvSpPr/>
          <p:nvPr/>
        </p:nvSpPr>
        <p:spPr bwMode="auto">
          <a:xfrm>
            <a:off x="1524000" y="5148385"/>
            <a:ext cx="9144000" cy="135425"/>
          </a:xfrm>
          <a:prstGeom prst="rect">
            <a:avLst/>
          </a:prstGeom>
          <a:solidFill>
            <a:srgbClr val="004271"/>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defRPr/>
            </a:pPr>
            <a:endParaRPr lang="en-US" sz="2400" dirty="0">
              <a:solidFill>
                <a:srgbClr val="000000"/>
              </a:solidFill>
              <a:latin typeface="Arial" panose="020B0604020202020204" pitchFamily="34" charset="0"/>
              <a:ea typeface="MS Pゴシック" pitchFamily="-92" charset="-128"/>
            </a:endParaRPr>
          </a:p>
        </p:txBody>
      </p:sp>
    </p:spTree>
    <p:extLst>
      <p:ext uri="{BB962C8B-B14F-4D97-AF65-F5344CB8AC3E}">
        <p14:creationId xmlns:p14="http://schemas.microsoft.com/office/powerpoint/2010/main" val="30233267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6F1DD6-4C67-A761-EC8D-03A4DA28CC2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3798B27-591D-BA09-04E3-87583C4AC9EA}"/>
              </a:ext>
            </a:extLst>
          </p:cNvPr>
          <p:cNvSpPr>
            <a:spLocks noGrp="1"/>
          </p:cNvSpPr>
          <p:nvPr>
            <p:ph type="title"/>
          </p:nvPr>
        </p:nvSpPr>
        <p:spPr>
          <a:xfrm>
            <a:off x="333360" y="484904"/>
            <a:ext cx="7866743" cy="559107"/>
          </a:xfrm>
        </p:spPr>
        <p:txBody>
          <a:bodyPr>
            <a:normAutofit fontScale="90000"/>
          </a:bodyPr>
          <a:lstStyle/>
          <a:p>
            <a:pPr algn="ctr"/>
            <a:br>
              <a:rPr lang="en-US" sz="4000" b="1" dirty="0"/>
            </a:br>
            <a:r>
              <a:rPr lang="en-US" sz="4000" b="1" dirty="0"/>
              <a:t>GRQC Healthcare Forum</a:t>
            </a:r>
            <a:br>
              <a:rPr lang="en-US" sz="4000" b="1" dirty="0"/>
            </a:br>
            <a:r>
              <a:rPr lang="en-US" sz="4000" b="1" dirty="0"/>
              <a:t>Safety in the Workplace</a:t>
            </a:r>
            <a:br>
              <a:rPr lang="en-US" dirty="0"/>
            </a:br>
            <a:endParaRPr lang="en-US" dirty="0"/>
          </a:p>
        </p:txBody>
      </p:sp>
      <p:sp>
        <p:nvSpPr>
          <p:cNvPr id="3" name="Content Placeholder 2">
            <a:extLst>
              <a:ext uri="{FF2B5EF4-FFF2-40B4-BE49-F238E27FC236}">
                <a16:creationId xmlns:a16="http://schemas.microsoft.com/office/drawing/2014/main" id="{EF3966D1-C0E5-5906-F2C0-3DDBEAD6CD5F}"/>
              </a:ext>
            </a:extLst>
          </p:cNvPr>
          <p:cNvSpPr>
            <a:spLocks noGrp="1"/>
          </p:cNvSpPr>
          <p:nvPr>
            <p:ph idx="1"/>
          </p:nvPr>
        </p:nvSpPr>
        <p:spPr>
          <a:xfrm>
            <a:off x="462116" y="1509433"/>
            <a:ext cx="11267767" cy="5644445"/>
          </a:xfrm>
        </p:spPr>
        <p:txBody>
          <a:bodyPr>
            <a:normAutofit lnSpcReduction="10000"/>
          </a:bodyPr>
          <a:lstStyle/>
          <a:p>
            <a:r>
              <a:rPr lang="en-US" sz="1800" b="1" dirty="0"/>
              <a:t>12:00 – 12:05 pm Welcome and background for today’s forum</a:t>
            </a:r>
            <a:endParaRPr lang="en-US" sz="1800" dirty="0"/>
          </a:p>
          <a:p>
            <a:pPr lvl="1"/>
            <a:r>
              <a:rPr lang="en-US" sz="1800" b="1" dirty="0"/>
              <a:t>Robert Panzer, MD, GRQC Healthcare Committee Chair, Professor, URMC</a:t>
            </a:r>
          </a:p>
          <a:p>
            <a:pPr lvl="1"/>
            <a:endParaRPr lang="en-US" sz="1800" b="1" dirty="0"/>
          </a:p>
          <a:p>
            <a:pPr marL="0" indent="0">
              <a:buNone/>
            </a:pPr>
            <a:r>
              <a:rPr lang="en-US" sz="1800" b="1" dirty="0"/>
              <a:t>12:05 – 1:05 pm</a:t>
            </a:r>
            <a:r>
              <a:rPr lang="en-US" sz="1800" dirty="0"/>
              <a:t> </a:t>
            </a:r>
            <a:r>
              <a:rPr lang="en-US" sz="1800" b="1" dirty="0"/>
              <a:t>Speakers, Bios and Topics to be Covered</a:t>
            </a:r>
            <a:endParaRPr lang="en-US" sz="1800" dirty="0"/>
          </a:p>
          <a:p>
            <a:pPr lvl="1"/>
            <a:r>
              <a:rPr lang="en-US" sz="1800" b="1" dirty="0"/>
              <a:t>Tim Tull MBA CEM-IAEM Vice President of Safety, Security and Emergency Preparedness, RRH </a:t>
            </a:r>
          </a:p>
          <a:p>
            <a:pPr marL="914400" lvl="2" indent="0">
              <a:buNone/>
            </a:pPr>
            <a:r>
              <a:rPr lang="en-US" sz="1800" dirty="0"/>
              <a:t>Topic: The Rochester Regional Health Peace Officer Program</a:t>
            </a:r>
          </a:p>
          <a:p>
            <a:pPr lvl="1"/>
            <a:endParaRPr lang="en-US" sz="1800" dirty="0"/>
          </a:p>
          <a:p>
            <a:pPr lvl="1"/>
            <a:r>
              <a:rPr lang="en-US" sz="1800" b="1" dirty="0"/>
              <a:t>Joe Hayflinger – Captain and Commanding Officer of Public Safety,  URMC</a:t>
            </a:r>
            <a:endParaRPr lang="en-US" sz="1800" dirty="0"/>
          </a:p>
          <a:p>
            <a:pPr marL="914400" lvl="2" indent="0">
              <a:buNone/>
            </a:pPr>
            <a:r>
              <a:rPr lang="en-US" sz="1800" dirty="0"/>
              <a:t>Topic: URMC Safety and Security Initiatives</a:t>
            </a:r>
          </a:p>
          <a:p>
            <a:pPr lvl="1"/>
            <a:endParaRPr lang="en-US" sz="1800" dirty="0"/>
          </a:p>
          <a:p>
            <a:pPr lvl="1"/>
            <a:r>
              <a:rPr lang="en-US" sz="1800" b="1" dirty="0">
                <a:highlight>
                  <a:srgbClr val="FFFF00"/>
                </a:highlight>
              </a:rPr>
              <a:t>Barbara Williams MS – Director of Crisis Specialist Team, Department of Psychiatry, URMC</a:t>
            </a:r>
            <a:r>
              <a:rPr lang="en-US" sz="1800" dirty="0">
                <a:highlight>
                  <a:srgbClr val="FFFF00"/>
                </a:highlight>
              </a:rPr>
              <a:t>. </a:t>
            </a:r>
          </a:p>
          <a:p>
            <a:pPr marL="914400" lvl="2" indent="0">
              <a:buNone/>
            </a:pPr>
            <a:r>
              <a:rPr lang="en-US" sz="1800" dirty="0">
                <a:highlight>
                  <a:srgbClr val="FFFF00"/>
                </a:highlight>
              </a:rPr>
              <a:t>Topic: De-escalation</a:t>
            </a:r>
          </a:p>
          <a:p>
            <a:pPr marL="457200" lvl="1" indent="0">
              <a:buNone/>
            </a:pPr>
            <a:endParaRPr lang="en-US" sz="1800" dirty="0"/>
          </a:p>
          <a:p>
            <a:pPr lvl="1"/>
            <a:r>
              <a:rPr lang="en-US" sz="1800" b="1" dirty="0"/>
              <a:t>Jaclyn Wilmarth RN MS – Associate Healthcare Safety Officer, URMC</a:t>
            </a:r>
            <a:endParaRPr lang="en-US" sz="1800" dirty="0"/>
          </a:p>
          <a:p>
            <a:pPr marL="914400" lvl="2" indent="0">
              <a:buNone/>
            </a:pPr>
            <a:r>
              <a:rPr lang="en-US" sz="1800" dirty="0"/>
              <a:t>Topics: Violence Risk Assessment Tool(s): A Workplace Safety Initiative</a:t>
            </a:r>
          </a:p>
          <a:p>
            <a:pPr marL="914400" lvl="2" indent="0">
              <a:buNone/>
            </a:pPr>
            <a:r>
              <a:rPr lang="en-US" sz="1800" dirty="0"/>
              <a:t>                Psychological Safety: How To Support Staff When Bad Things Happen</a:t>
            </a:r>
          </a:p>
          <a:p>
            <a:pPr lvl="1"/>
            <a:endParaRPr lang="en-US" sz="1800" dirty="0"/>
          </a:p>
          <a:p>
            <a:pPr marL="0" indent="0">
              <a:buNone/>
            </a:pPr>
            <a:r>
              <a:rPr lang="en-US" sz="1800" b="1" dirty="0"/>
              <a:t>1:05 – 1:30 pm  Panel Discussion, Q&amp;A</a:t>
            </a:r>
            <a:endParaRPr lang="en-US" sz="1800" dirty="0"/>
          </a:p>
        </p:txBody>
      </p:sp>
      <p:pic>
        <p:nvPicPr>
          <p:cNvPr id="4" name="Picture 3">
            <a:extLst>
              <a:ext uri="{FF2B5EF4-FFF2-40B4-BE49-F238E27FC236}">
                <a16:creationId xmlns:a16="http://schemas.microsoft.com/office/drawing/2014/main" id="{E6003FBE-6691-4830-CCB2-B065A9FFCFB7}"/>
              </a:ext>
            </a:extLst>
          </p:cNvPr>
          <p:cNvPicPr>
            <a:picLocks noChangeAspect="1"/>
          </p:cNvPicPr>
          <p:nvPr/>
        </p:nvPicPr>
        <p:blipFill>
          <a:blip r:embed="rId3"/>
          <a:stretch>
            <a:fillRect/>
          </a:stretch>
        </p:blipFill>
        <p:spPr>
          <a:xfrm>
            <a:off x="8395812" y="200529"/>
            <a:ext cx="3462828" cy="1127858"/>
          </a:xfrm>
          <a:prstGeom prst="rect">
            <a:avLst/>
          </a:prstGeom>
        </p:spPr>
      </p:pic>
    </p:spTree>
    <p:extLst>
      <p:ext uri="{BB962C8B-B14F-4D97-AF65-F5344CB8AC3E}">
        <p14:creationId xmlns:p14="http://schemas.microsoft.com/office/powerpoint/2010/main" val="19727416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15A4B3-2F3B-535B-847C-173488A18047}"/>
              </a:ext>
            </a:extLst>
          </p:cNvPr>
          <p:cNvSpPr>
            <a:spLocks noGrp="1"/>
          </p:cNvSpPr>
          <p:nvPr>
            <p:ph type="title"/>
          </p:nvPr>
        </p:nvSpPr>
        <p:spPr>
          <a:xfrm>
            <a:off x="333360" y="484904"/>
            <a:ext cx="7866743" cy="559107"/>
          </a:xfrm>
        </p:spPr>
        <p:txBody>
          <a:bodyPr>
            <a:normAutofit fontScale="90000"/>
          </a:bodyPr>
          <a:lstStyle/>
          <a:p>
            <a:pPr algn="ctr"/>
            <a:br>
              <a:rPr lang="en-US" sz="4000" b="1" dirty="0"/>
            </a:br>
            <a:r>
              <a:rPr lang="en-US" sz="4000" b="1" dirty="0"/>
              <a:t>GRQC Healthcare Forum</a:t>
            </a:r>
            <a:br>
              <a:rPr lang="en-US" sz="4000" b="1" dirty="0"/>
            </a:br>
            <a:r>
              <a:rPr lang="en-US" sz="4000" b="1" dirty="0"/>
              <a:t>Safety in the Workplace</a:t>
            </a:r>
            <a:br>
              <a:rPr lang="en-US" dirty="0"/>
            </a:br>
            <a:endParaRPr lang="en-US" dirty="0"/>
          </a:p>
        </p:txBody>
      </p:sp>
      <p:sp>
        <p:nvSpPr>
          <p:cNvPr id="3" name="Content Placeholder 2">
            <a:extLst>
              <a:ext uri="{FF2B5EF4-FFF2-40B4-BE49-F238E27FC236}">
                <a16:creationId xmlns:a16="http://schemas.microsoft.com/office/drawing/2014/main" id="{EE2BDB0B-A93B-84C2-6FF8-3F6A06EBDCEA}"/>
              </a:ext>
            </a:extLst>
          </p:cNvPr>
          <p:cNvSpPr>
            <a:spLocks noGrp="1"/>
          </p:cNvSpPr>
          <p:nvPr>
            <p:ph idx="1"/>
          </p:nvPr>
        </p:nvSpPr>
        <p:spPr>
          <a:xfrm>
            <a:off x="462116" y="1509433"/>
            <a:ext cx="11267767" cy="5644445"/>
          </a:xfrm>
        </p:spPr>
        <p:txBody>
          <a:bodyPr>
            <a:normAutofit lnSpcReduction="10000"/>
          </a:bodyPr>
          <a:lstStyle/>
          <a:p>
            <a:r>
              <a:rPr lang="en-US" sz="1800" b="1" dirty="0">
                <a:highlight>
                  <a:srgbClr val="FFFF00"/>
                </a:highlight>
              </a:rPr>
              <a:t>12:00 – 12:05 pm Welcome and background for today’s forum</a:t>
            </a:r>
            <a:endParaRPr lang="en-US" sz="1800" dirty="0">
              <a:highlight>
                <a:srgbClr val="FFFF00"/>
              </a:highlight>
            </a:endParaRPr>
          </a:p>
          <a:p>
            <a:pPr lvl="1"/>
            <a:r>
              <a:rPr lang="en-US" sz="1800" b="1" dirty="0">
                <a:highlight>
                  <a:srgbClr val="FFFF00"/>
                </a:highlight>
              </a:rPr>
              <a:t>Robert Panzer, MD, GRQC Healthcare Committee Chair, Professor, URMC</a:t>
            </a:r>
          </a:p>
          <a:p>
            <a:pPr lvl="1"/>
            <a:endParaRPr lang="en-US" sz="1800" b="1" dirty="0"/>
          </a:p>
          <a:p>
            <a:pPr marL="0" indent="0">
              <a:buNone/>
            </a:pPr>
            <a:r>
              <a:rPr lang="en-US" sz="1800" b="1" dirty="0"/>
              <a:t>12:05 – 1:05 pm</a:t>
            </a:r>
            <a:r>
              <a:rPr lang="en-US" sz="1800" dirty="0"/>
              <a:t> </a:t>
            </a:r>
            <a:r>
              <a:rPr lang="en-US" sz="1800" b="1" dirty="0"/>
              <a:t>Speakers, Bios and Topics to be Covered</a:t>
            </a:r>
            <a:endParaRPr lang="en-US" sz="1800" dirty="0"/>
          </a:p>
          <a:p>
            <a:pPr lvl="1"/>
            <a:r>
              <a:rPr lang="en-US" sz="1800" b="1" dirty="0"/>
              <a:t>Tim Tull MBA CEM-IAEM Vice President of Safety, Security and Emergency Preparedness, RRH </a:t>
            </a:r>
          </a:p>
          <a:p>
            <a:pPr marL="914400" lvl="2" indent="0">
              <a:buNone/>
            </a:pPr>
            <a:r>
              <a:rPr lang="en-US" sz="1800" dirty="0"/>
              <a:t>Topic: The Rochester Regional Health Peace Officer Program</a:t>
            </a:r>
          </a:p>
          <a:p>
            <a:pPr lvl="1"/>
            <a:endParaRPr lang="en-US" sz="1800" dirty="0"/>
          </a:p>
          <a:p>
            <a:pPr lvl="1"/>
            <a:r>
              <a:rPr lang="en-US" sz="1800" b="1" dirty="0"/>
              <a:t>Joe Hayflinger – Captain and Commanding Officer of Public Safety,  URMC</a:t>
            </a:r>
            <a:endParaRPr lang="en-US" sz="1800" dirty="0"/>
          </a:p>
          <a:p>
            <a:pPr marL="914400" lvl="2" indent="0">
              <a:buNone/>
            </a:pPr>
            <a:r>
              <a:rPr lang="en-US" sz="1800" dirty="0"/>
              <a:t>Topic: URMC Safety and Security Initiatives</a:t>
            </a:r>
          </a:p>
          <a:p>
            <a:pPr lvl="1"/>
            <a:endParaRPr lang="en-US" sz="1800" dirty="0"/>
          </a:p>
          <a:p>
            <a:pPr lvl="1"/>
            <a:r>
              <a:rPr lang="en-US" sz="1800" b="1" dirty="0"/>
              <a:t>Barbara Williams MS – Director of Crisis Specialist Team, Department of Psychiatry, URMC</a:t>
            </a:r>
            <a:r>
              <a:rPr lang="en-US" sz="1800" dirty="0"/>
              <a:t>. </a:t>
            </a:r>
          </a:p>
          <a:p>
            <a:pPr marL="914400" lvl="2" indent="0">
              <a:buNone/>
            </a:pPr>
            <a:r>
              <a:rPr lang="en-US" sz="1800" dirty="0"/>
              <a:t>Topic: De-escalation</a:t>
            </a:r>
          </a:p>
          <a:p>
            <a:pPr marL="457200" lvl="1" indent="0">
              <a:buNone/>
            </a:pPr>
            <a:endParaRPr lang="en-US" sz="1800" dirty="0"/>
          </a:p>
          <a:p>
            <a:pPr lvl="1"/>
            <a:r>
              <a:rPr lang="en-US" sz="1800" b="1" dirty="0"/>
              <a:t>Jaclyn Wilmarth RN MS – Associate Healthcare Safety Officer, URMC</a:t>
            </a:r>
            <a:endParaRPr lang="en-US" sz="1800" dirty="0"/>
          </a:p>
          <a:p>
            <a:pPr marL="914400" lvl="2" indent="0">
              <a:buNone/>
            </a:pPr>
            <a:r>
              <a:rPr lang="en-US" sz="1800" dirty="0"/>
              <a:t>Topics: Violence Risk Assessment Tool(s): A Workplace Safety Initiative</a:t>
            </a:r>
          </a:p>
          <a:p>
            <a:pPr marL="914400" lvl="2" indent="0">
              <a:buNone/>
            </a:pPr>
            <a:r>
              <a:rPr lang="en-US" sz="1800" dirty="0"/>
              <a:t>                Psychological Safety: How To Support Staff When Bad Things Happen</a:t>
            </a:r>
          </a:p>
          <a:p>
            <a:pPr lvl="1"/>
            <a:endParaRPr lang="en-US" sz="1800" dirty="0"/>
          </a:p>
          <a:p>
            <a:pPr marL="0" indent="0">
              <a:buNone/>
            </a:pPr>
            <a:r>
              <a:rPr lang="en-US" sz="1800" b="1" dirty="0"/>
              <a:t>1:05 – 1:30 pm  Panel Discussion, Q&amp;A</a:t>
            </a:r>
            <a:endParaRPr lang="en-US" sz="1800" dirty="0"/>
          </a:p>
        </p:txBody>
      </p:sp>
      <p:pic>
        <p:nvPicPr>
          <p:cNvPr id="4" name="Picture 3">
            <a:extLst>
              <a:ext uri="{FF2B5EF4-FFF2-40B4-BE49-F238E27FC236}">
                <a16:creationId xmlns:a16="http://schemas.microsoft.com/office/drawing/2014/main" id="{51F758CE-6CDD-0BD3-208B-836AB72A1311}"/>
              </a:ext>
            </a:extLst>
          </p:cNvPr>
          <p:cNvPicPr>
            <a:picLocks noChangeAspect="1"/>
          </p:cNvPicPr>
          <p:nvPr/>
        </p:nvPicPr>
        <p:blipFill>
          <a:blip r:embed="rId3"/>
          <a:stretch>
            <a:fillRect/>
          </a:stretch>
        </p:blipFill>
        <p:spPr>
          <a:xfrm>
            <a:off x="8395812" y="200529"/>
            <a:ext cx="3462828" cy="1127858"/>
          </a:xfrm>
          <a:prstGeom prst="rect">
            <a:avLst/>
          </a:prstGeom>
        </p:spPr>
      </p:pic>
    </p:spTree>
    <p:extLst>
      <p:ext uri="{BB962C8B-B14F-4D97-AF65-F5344CB8AC3E}">
        <p14:creationId xmlns:p14="http://schemas.microsoft.com/office/powerpoint/2010/main" val="243078788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844A67-875A-E0E8-AEF5-51A5048D3FB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4847E28-BCA4-E7D9-CAC9-105C27682EEB}"/>
              </a:ext>
            </a:extLst>
          </p:cNvPr>
          <p:cNvSpPr>
            <a:spLocks noGrp="1"/>
          </p:cNvSpPr>
          <p:nvPr>
            <p:ph idx="1"/>
          </p:nvPr>
        </p:nvSpPr>
        <p:spPr>
          <a:xfrm>
            <a:off x="838200" y="766916"/>
            <a:ext cx="10515600" cy="5565057"/>
          </a:xfrm>
        </p:spPr>
        <p:txBody>
          <a:bodyPr>
            <a:normAutofit/>
          </a:bodyPr>
          <a:lstStyle/>
          <a:p>
            <a:pPr marL="0" indent="0" algn="ctr" fontAlgn="base">
              <a:buNone/>
            </a:pPr>
            <a:r>
              <a:rPr lang="en-US" b="1" dirty="0">
                <a:solidFill>
                  <a:srgbClr val="0070C0"/>
                </a:solidFill>
              </a:rPr>
              <a:t>Barbara Williams MS – Director of Crisis Specialist Team, Department of Psychiatry, URMC</a:t>
            </a:r>
            <a:endParaRPr lang="en-US" dirty="0">
              <a:solidFill>
                <a:srgbClr val="0070C0"/>
              </a:solidFill>
            </a:endParaRPr>
          </a:p>
          <a:p>
            <a:pPr marL="0" indent="0" fontAlgn="base">
              <a:buNone/>
            </a:pPr>
            <a:endParaRPr lang="en-US" dirty="0"/>
          </a:p>
          <a:p>
            <a:pPr marL="0" indent="0" fontAlgn="base">
              <a:buNone/>
            </a:pPr>
            <a:r>
              <a:rPr lang="en-US" sz="2400" dirty="0"/>
              <a:t>Barbara is the Director of the Crisis Stabilization Team for CPEP and the inpatient psychiatry units within Strong Memorial Hospital. She has worked for URMC within the Psychiatry department for 5 years where her focus has been creating and implementing a team of person-centered personnel who promote patient and staff well-being.  Prior to her time at URMC, she was a leader within a crisis response team supporting individuals with intellectual and developmental disabilities.   </a:t>
            </a:r>
          </a:p>
          <a:p>
            <a:endParaRPr lang="en-US" dirty="0"/>
          </a:p>
        </p:txBody>
      </p:sp>
    </p:spTree>
    <p:extLst>
      <p:ext uri="{BB962C8B-B14F-4D97-AF65-F5344CB8AC3E}">
        <p14:creationId xmlns:p14="http://schemas.microsoft.com/office/powerpoint/2010/main" val="56444578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EE3B02-730A-F338-6532-61E5530DBB2F}"/>
              </a:ext>
            </a:extLst>
          </p:cNvPr>
          <p:cNvSpPr>
            <a:spLocks noGrp="1"/>
          </p:cNvSpPr>
          <p:nvPr>
            <p:ph type="ctrTitle"/>
          </p:nvPr>
        </p:nvSpPr>
        <p:spPr/>
        <p:txBody>
          <a:bodyPr/>
          <a:lstStyle/>
          <a:p>
            <a:r>
              <a:rPr lang="en-US" dirty="0"/>
              <a:t>De-escalation</a:t>
            </a:r>
          </a:p>
        </p:txBody>
      </p:sp>
      <p:sp>
        <p:nvSpPr>
          <p:cNvPr id="3" name="Subtitle 2">
            <a:extLst>
              <a:ext uri="{FF2B5EF4-FFF2-40B4-BE49-F238E27FC236}">
                <a16:creationId xmlns:a16="http://schemas.microsoft.com/office/drawing/2014/main" id="{B4CE7FC3-8ED8-614C-4968-1F00827BC0F2}"/>
              </a:ext>
            </a:extLst>
          </p:cNvPr>
          <p:cNvSpPr>
            <a:spLocks noGrp="1"/>
          </p:cNvSpPr>
          <p:nvPr>
            <p:ph type="subTitle" idx="1"/>
          </p:nvPr>
        </p:nvSpPr>
        <p:spPr>
          <a:xfrm>
            <a:off x="867508" y="3509963"/>
            <a:ext cx="9800492" cy="1655762"/>
          </a:xfrm>
        </p:spPr>
        <p:txBody>
          <a:bodyPr/>
          <a:lstStyle/>
          <a:p>
            <a:r>
              <a:rPr lang="en-US" dirty="0"/>
              <a:t>Barbara Williams, MS</a:t>
            </a:r>
          </a:p>
          <a:p>
            <a:r>
              <a:rPr lang="en-US" dirty="0"/>
              <a:t>Director of Psychiatry Crisis Stabilization Team</a:t>
            </a:r>
          </a:p>
        </p:txBody>
      </p:sp>
      <p:sp>
        <p:nvSpPr>
          <p:cNvPr id="4" name="Footer Placeholder 3">
            <a:extLst>
              <a:ext uri="{FF2B5EF4-FFF2-40B4-BE49-F238E27FC236}">
                <a16:creationId xmlns:a16="http://schemas.microsoft.com/office/drawing/2014/main" id="{169AD5BD-A5F9-6BFC-08EC-FEE6B43A3A37}"/>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panose="020B0604020202020204"/>
                <a:ea typeface="+mn-ea"/>
                <a:cs typeface="+mn-cs"/>
              </a:rPr>
              <a:t>DATE OF THE PRESENTATION</a:t>
            </a:r>
          </a:p>
        </p:txBody>
      </p:sp>
    </p:spTree>
    <p:extLst>
      <p:ext uri="{BB962C8B-B14F-4D97-AF65-F5344CB8AC3E}">
        <p14:creationId xmlns:p14="http://schemas.microsoft.com/office/powerpoint/2010/main" val="345373295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4210C85-E667-D3D2-DDFA-DB58D08B5C0A}"/>
              </a:ext>
            </a:extLst>
          </p:cNvPr>
          <p:cNvSpPr>
            <a:spLocks noGrp="1"/>
          </p:cNvSpPr>
          <p:nvPr>
            <p:ph type="title"/>
          </p:nvPr>
        </p:nvSpPr>
        <p:spPr/>
        <p:txBody>
          <a:bodyPr/>
          <a:lstStyle/>
          <a:p>
            <a:r>
              <a:rPr lang="en-US" dirty="0"/>
              <a:t>Crisis Stabilization Team </a:t>
            </a:r>
          </a:p>
        </p:txBody>
      </p:sp>
      <p:sp>
        <p:nvSpPr>
          <p:cNvPr id="6" name="Content Placeholder 5">
            <a:extLst>
              <a:ext uri="{FF2B5EF4-FFF2-40B4-BE49-F238E27FC236}">
                <a16:creationId xmlns:a16="http://schemas.microsoft.com/office/drawing/2014/main" id="{8ECB32DF-C08B-3842-838E-7D35390B4662}"/>
              </a:ext>
            </a:extLst>
          </p:cNvPr>
          <p:cNvSpPr>
            <a:spLocks noGrp="1"/>
          </p:cNvSpPr>
          <p:nvPr>
            <p:ph idx="1"/>
          </p:nvPr>
        </p:nvSpPr>
        <p:spPr/>
        <p:txBody>
          <a:bodyPr/>
          <a:lstStyle/>
          <a:p>
            <a:pPr marL="0" indent="0">
              <a:buNone/>
            </a:pPr>
            <a:r>
              <a:rPr lang="en-US" dirty="0"/>
              <a:t>A team of individuals from various prior work experience (group homes, schools, hospitals) who all come together with the mindset of supporting and  promoting wellness to the patients in psychiatry. </a:t>
            </a:r>
          </a:p>
          <a:p>
            <a:pPr marL="0" indent="0">
              <a:buNone/>
            </a:pPr>
            <a:r>
              <a:rPr lang="en-US" sz="3200" b="1" dirty="0"/>
              <a:t>The team focuses on:</a:t>
            </a:r>
          </a:p>
          <a:p>
            <a:r>
              <a:rPr lang="en-US" sz="3200" dirty="0"/>
              <a:t>Building trust with the patients to support future de-escalation needs</a:t>
            </a:r>
          </a:p>
          <a:p>
            <a:r>
              <a:rPr lang="en-US" sz="3200" dirty="0"/>
              <a:t>Providing accessible wants and needs to reduce the likelihood of frustration </a:t>
            </a:r>
          </a:p>
          <a:p>
            <a:r>
              <a:rPr lang="en-US" sz="3200" dirty="0"/>
              <a:t>Monitoring of the milieu to recognize signs of distress to promote early intervention</a:t>
            </a:r>
          </a:p>
        </p:txBody>
      </p:sp>
    </p:spTree>
    <p:extLst>
      <p:ext uri="{BB962C8B-B14F-4D97-AF65-F5344CB8AC3E}">
        <p14:creationId xmlns:p14="http://schemas.microsoft.com/office/powerpoint/2010/main" val="283301469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2F182CF-4FE7-C829-605A-82C56B12FBBE}"/>
              </a:ext>
            </a:extLst>
          </p:cNvPr>
          <p:cNvSpPr>
            <a:spLocks noGrp="1"/>
          </p:cNvSpPr>
          <p:nvPr>
            <p:ph type="title"/>
          </p:nvPr>
        </p:nvSpPr>
        <p:spPr/>
        <p:txBody>
          <a:bodyPr/>
          <a:lstStyle/>
          <a:p>
            <a:r>
              <a:rPr lang="en-US" dirty="0"/>
              <a:t>Crisis Prevention Institute (CPI)</a:t>
            </a:r>
          </a:p>
        </p:txBody>
      </p:sp>
      <p:sp>
        <p:nvSpPr>
          <p:cNvPr id="3" name="Slide Number Placeholder 2">
            <a:extLst>
              <a:ext uri="{FF2B5EF4-FFF2-40B4-BE49-F238E27FC236}">
                <a16:creationId xmlns:a16="http://schemas.microsoft.com/office/drawing/2014/main" id="{2F4C1B42-0395-3E9F-1317-936A8991271E}"/>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CD163E1-72E7-7944-A73E-F4FF5EB080ED}" type="slidenum">
              <a:rPr kumimoji="0" lang="en-US" sz="14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33</a:t>
            </a:fld>
            <a:endPar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6" name="Content Placeholder 5">
            <a:extLst>
              <a:ext uri="{FF2B5EF4-FFF2-40B4-BE49-F238E27FC236}">
                <a16:creationId xmlns:a16="http://schemas.microsoft.com/office/drawing/2014/main" id="{DE576273-41E7-4A13-7948-71C9FD4165BE}"/>
              </a:ext>
            </a:extLst>
          </p:cNvPr>
          <p:cNvSpPr>
            <a:spLocks noGrp="1"/>
          </p:cNvSpPr>
          <p:nvPr>
            <p:ph idx="22"/>
          </p:nvPr>
        </p:nvSpPr>
        <p:spPr/>
        <p:txBody>
          <a:bodyPr/>
          <a:lstStyle/>
          <a:p>
            <a:r>
              <a:rPr lang="en-US" dirty="0"/>
              <a:t>Verbal Interventions: </a:t>
            </a:r>
          </a:p>
          <a:p>
            <a:pPr lvl="1"/>
            <a:r>
              <a:rPr lang="en-US" dirty="0"/>
              <a:t>Verbal skills only </a:t>
            </a:r>
          </a:p>
        </p:txBody>
      </p:sp>
      <p:sp>
        <p:nvSpPr>
          <p:cNvPr id="7" name="Content Placeholder 6">
            <a:extLst>
              <a:ext uri="{FF2B5EF4-FFF2-40B4-BE49-F238E27FC236}">
                <a16:creationId xmlns:a16="http://schemas.microsoft.com/office/drawing/2014/main" id="{16550014-7CD0-7F96-F7FA-80F009E90B61}"/>
              </a:ext>
            </a:extLst>
          </p:cNvPr>
          <p:cNvSpPr>
            <a:spLocks noGrp="1"/>
          </p:cNvSpPr>
          <p:nvPr>
            <p:ph idx="23"/>
          </p:nvPr>
        </p:nvSpPr>
        <p:spPr/>
        <p:txBody>
          <a:bodyPr/>
          <a:lstStyle/>
          <a:p>
            <a:r>
              <a:rPr lang="en-US" sz="2400" dirty="0"/>
              <a:t>Nonviolent Crisis Intervention With Intermediate Physical Skills</a:t>
            </a:r>
          </a:p>
          <a:p>
            <a:pPr lvl="1"/>
            <a:r>
              <a:rPr lang="en-US" sz="2000" dirty="0"/>
              <a:t>Verbal skills </a:t>
            </a:r>
          </a:p>
          <a:p>
            <a:pPr lvl="1"/>
            <a:r>
              <a:rPr lang="en-US" sz="2000" dirty="0"/>
              <a:t>Designments </a:t>
            </a:r>
          </a:p>
          <a:p>
            <a:pPr lvl="1"/>
            <a:r>
              <a:rPr lang="en-US" sz="2000" dirty="0"/>
              <a:t>Some physical skills </a:t>
            </a:r>
          </a:p>
          <a:p>
            <a:endParaRPr lang="en-US" dirty="0"/>
          </a:p>
        </p:txBody>
      </p:sp>
      <p:sp>
        <p:nvSpPr>
          <p:cNvPr id="8" name="Content Placeholder 7">
            <a:extLst>
              <a:ext uri="{FF2B5EF4-FFF2-40B4-BE49-F238E27FC236}">
                <a16:creationId xmlns:a16="http://schemas.microsoft.com/office/drawing/2014/main" id="{2A63F137-1F49-31C6-A44C-DF9FA18301FA}"/>
              </a:ext>
            </a:extLst>
          </p:cNvPr>
          <p:cNvSpPr>
            <a:spLocks noGrp="1"/>
          </p:cNvSpPr>
          <p:nvPr>
            <p:ph idx="24"/>
          </p:nvPr>
        </p:nvSpPr>
        <p:spPr/>
        <p:txBody>
          <a:bodyPr/>
          <a:lstStyle/>
          <a:p>
            <a:r>
              <a:rPr lang="en-US" dirty="0"/>
              <a:t>Nonviolent Crisis Intervention:</a:t>
            </a:r>
          </a:p>
          <a:p>
            <a:pPr lvl="1"/>
            <a:r>
              <a:rPr lang="en-US" dirty="0"/>
              <a:t>Verbal skills </a:t>
            </a:r>
          </a:p>
          <a:p>
            <a:pPr lvl="1"/>
            <a:r>
              <a:rPr lang="en-US" dirty="0"/>
              <a:t>Designments </a:t>
            </a:r>
          </a:p>
        </p:txBody>
      </p:sp>
      <p:sp>
        <p:nvSpPr>
          <p:cNvPr id="9" name="Content Placeholder 8">
            <a:extLst>
              <a:ext uri="{FF2B5EF4-FFF2-40B4-BE49-F238E27FC236}">
                <a16:creationId xmlns:a16="http://schemas.microsoft.com/office/drawing/2014/main" id="{3507B55A-DCBD-B79D-3DED-982A74B49C33}"/>
              </a:ext>
            </a:extLst>
          </p:cNvPr>
          <p:cNvSpPr>
            <a:spLocks noGrp="1"/>
          </p:cNvSpPr>
          <p:nvPr>
            <p:ph idx="25"/>
          </p:nvPr>
        </p:nvSpPr>
        <p:spPr>
          <a:xfrm>
            <a:off x="6278136" y="3823700"/>
            <a:ext cx="5523572" cy="2176272"/>
          </a:xfrm>
        </p:spPr>
        <p:txBody>
          <a:bodyPr/>
          <a:lstStyle/>
          <a:p>
            <a:r>
              <a:rPr lang="en-US" sz="2400" dirty="0"/>
              <a:t>Nonviolent Crisis Intervention With Advanced Physical Skills </a:t>
            </a:r>
          </a:p>
          <a:p>
            <a:pPr lvl="1"/>
            <a:r>
              <a:rPr lang="en-US" sz="2000" dirty="0"/>
              <a:t>Verbal skills </a:t>
            </a:r>
          </a:p>
          <a:p>
            <a:pPr lvl="1"/>
            <a:r>
              <a:rPr lang="en-US" sz="2000" dirty="0"/>
              <a:t>Designments </a:t>
            </a:r>
          </a:p>
          <a:p>
            <a:pPr lvl="1"/>
            <a:r>
              <a:rPr lang="en-US" sz="2000" dirty="0"/>
              <a:t>Advanced physical skills </a:t>
            </a:r>
          </a:p>
          <a:p>
            <a:endParaRPr lang="en-US" dirty="0"/>
          </a:p>
        </p:txBody>
      </p:sp>
    </p:spTree>
    <p:extLst>
      <p:ext uri="{BB962C8B-B14F-4D97-AF65-F5344CB8AC3E}">
        <p14:creationId xmlns:p14="http://schemas.microsoft.com/office/powerpoint/2010/main" val="130243586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a:extLst>
              <a:ext uri="{FF2B5EF4-FFF2-40B4-BE49-F238E27FC236}">
                <a16:creationId xmlns:a16="http://schemas.microsoft.com/office/drawing/2014/main" id="{BDF3E0A9-A743-E097-BD68-714A0FD3568A}"/>
              </a:ext>
            </a:extLst>
          </p:cNvPr>
          <p:cNvPicPr>
            <a:picLocks noGrp="1" noChangeAspect="1"/>
          </p:cNvPicPr>
          <p:nvPr>
            <p:ph idx="1"/>
          </p:nvPr>
        </p:nvPicPr>
        <p:blipFill>
          <a:blip r:embed="rId3"/>
          <a:stretch/>
        </p:blipFill>
        <p:spPr>
          <a:xfrm>
            <a:off x="901272" y="130175"/>
            <a:ext cx="9897330" cy="6161088"/>
          </a:xfrm>
          <a:prstGeom prst="rect">
            <a:avLst/>
          </a:prstGeom>
          <a:noFill/>
        </p:spPr>
      </p:pic>
      <p:sp>
        <p:nvSpPr>
          <p:cNvPr id="4" name="Slide Number Placeholder 3" hidden="1">
            <a:extLst>
              <a:ext uri="{FF2B5EF4-FFF2-40B4-BE49-F238E27FC236}">
                <a16:creationId xmlns:a16="http://schemas.microsoft.com/office/drawing/2014/main" id="{5A38215F-5D54-945E-AA19-60F39C9EFC51}"/>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600"/>
              </a:spcAft>
              <a:buClrTx/>
              <a:buSzTx/>
              <a:buFontTx/>
              <a:buNone/>
              <a:tabLst/>
              <a:defRPr/>
            </a:pPr>
            <a:fld id="{8CD163E1-72E7-7944-A73E-F4FF5EB080ED}" type="slidenum">
              <a:rPr kumimoji="0" lang="en-US" sz="14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600"/>
                </a:spcAft>
                <a:buClrTx/>
                <a:buSzTx/>
                <a:buFontTx/>
                <a:buNone/>
                <a:tabLst/>
                <a:defRPr/>
              </a:pPr>
              <a:t>34</a:t>
            </a:fld>
            <a:endParaRPr kumimoji="0" lang="en-US" sz="1400" b="0" i="0" u="none" strike="noStrike" kern="1200" cap="none" spc="0" normalizeH="0" baseline="0" noProof="0">
              <a:ln>
                <a:noFill/>
              </a:ln>
              <a:solidFill>
                <a:srgbClr val="0000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5113595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06C0A23-3C26-806A-0A13-4192903DB7C8}"/>
              </a:ext>
            </a:extLst>
          </p:cNvPr>
          <p:cNvSpPr>
            <a:spLocks noGrp="1"/>
          </p:cNvSpPr>
          <p:nvPr>
            <p:ph type="title"/>
          </p:nvPr>
        </p:nvSpPr>
        <p:spPr>
          <a:xfrm>
            <a:off x="274320" y="411637"/>
            <a:ext cx="11588750" cy="585059"/>
          </a:xfrm>
        </p:spPr>
        <p:txBody>
          <a:bodyPr/>
          <a:lstStyle/>
          <a:p>
            <a:r>
              <a:rPr lang="en-US" dirty="0"/>
              <a:t>Proactive support </a:t>
            </a:r>
          </a:p>
        </p:txBody>
      </p:sp>
      <p:sp>
        <p:nvSpPr>
          <p:cNvPr id="6" name="Content Placeholder 5">
            <a:extLst>
              <a:ext uri="{FF2B5EF4-FFF2-40B4-BE49-F238E27FC236}">
                <a16:creationId xmlns:a16="http://schemas.microsoft.com/office/drawing/2014/main" id="{57B36B67-CE64-48E2-97C5-E804AF0CEE1E}"/>
              </a:ext>
            </a:extLst>
          </p:cNvPr>
          <p:cNvSpPr>
            <a:spLocks noGrp="1"/>
          </p:cNvSpPr>
          <p:nvPr>
            <p:ph idx="1"/>
          </p:nvPr>
        </p:nvSpPr>
        <p:spPr>
          <a:xfrm>
            <a:off x="274320" y="1225296"/>
            <a:ext cx="11601450" cy="4558285"/>
          </a:xfrm>
        </p:spPr>
        <p:txBody>
          <a:bodyPr/>
          <a:lstStyle/>
          <a:p>
            <a:r>
              <a:rPr lang="en-US" dirty="0"/>
              <a:t>The first step to de-escalating a crisis is to build rapport </a:t>
            </a:r>
          </a:p>
          <a:p>
            <a:r>
              <a:rPr lang="en-US" dirty="0"/>
              <a:t>How to build rapport:</a:t>
            </a:r>
          </a:p>
          <a:p>
            <a:pPr marL="457200" indent="-457200">
              <a:buFont typeface="Arial" panose="020B0604020202020204" pitchFamily="34" charset="0"/>
              <a:buChar char="•"/>
            </a:pPr>
            <a:r>
              <a:rPr lang="en-US" b="1" dirty="0"/>
              <a:t>Practice active listening</a:t>
            </a:r>
            <a:r>
              <a:rPr lang="en-US" dirty="0"/>
              <a:t>: stay present during the conversation, nod, keep eye contact and do not interrupt</a:t>
            </a:r>
          </a:p>
          <a:p>
            <a:pPr marL="457200" indent="-457200">
              <a:buFont typeface="Arial" panose="020B0604020202020204" pitchFamily="34" charset="0"/>
              <a:buChar char="•"/>
            </a:pPr>
            <a:r>
              <a:rPr lang="en-US" b="1" dirty="0"/>
              <a:t>Use clear simple language</a:t>
            </a:r>
            <a:r>
              <a:rPr lang="en-US" dirty="0"/>
              <a:t>: avoid medical jargon, speak in a manner that the patient can hear and understand</a:t>
            </a:r>
          </a:p>
          <a:p>
            <a:pPr marL="457200" indent="-457200">
              <a:buFont typeface="Arial" panose="020B0604020202020204" pitchFamily="34" charset="0"/>
              <a:buChar char="•"/>
            </a:pPr>
            <a:r>
              <a:rPr lang="en-US" b="1" dirty="0"/>
              <a:t>Encourage questions:</a:t>
            </a:r>
            <a:r>
              <a:rPr lang="en-US" dirty="0"/>
              <a:t> allows them to feel that their concerns are valid and that you respect their thoughts</a:t>
            </a:r>
          </a:p>
          <a:p>
            <a:pPr marL="457200" indent="-457200">
              <a:buFont typeface="Arial" panose="020B0604020202020204" pitchFamily="34" charset="0"/>
              <a:buChar char="•"/>
            </a:pPr>
            <a:r>
              <a:rPr lang="en-US" b="1" dirty="0"/>
              <a:t>Ask open ended questions</a:t>
            </a:r>
            <a:r>
              <a:rPr lang="en-US" dirty="0"/>
              <a:t>: this encourages conversation and shows your willingness to engage. </a:t>
            </a:r>
          </a:p>
        </p:txBody>
      </p:sp>
      <p:sp>
        <p:nvSpPr>
          <p:cNvPr id="4" name="Slide Number Placeholder 3">
            <a:extLst>
              <a:ext uri="{FF2B5EF4-FFF2-40B4-BE49-F238E27FC236}">
                <a16:creationId xmlns:a16="http://schemas.microsoft.com/office/drawing/2014/main" id="{864BF441-2221-B60B-3F45-B2CEDC179CFD}"/>
              </a:ext>
            </a:extLst>
          </p:cNvPr>
          <p:cNvSpPr>
            <a:spLocks noGrp="1"/>
          </p:cNvSpPr>
          <p:nvPr>
            <p:ph type="sldNum" sz="quarter" idx="4"/>
          </p:nvPr>
        </p:nvSpPr>
        <p:spPr>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CD163E1-72E7-7944-A73E-F4FF5EB080ED}" type="slidenum">
              <a:rPr kumimoji="0" lang="en-US" sz="14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35</a:t>
            </a:fld>
            <a:endParaRPr kumimoji="0" lang="en-US" sz="1400" b="0" i="0" u="none" strike="noStrike" kern="1200" cap="none" spc="0" normalizeH="0" baseline="0" noProof="0">
              <a:ln>
                <a:noFill/>
              </a:ln>
              <a:solidFill>
                <a:srgbClr val="0000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393904546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6DA48DE-CF0D-B3C0-6853-C57FC2DC2266}"/>
              </a:ext>
            </a:extLst>
          </p:cNvPr>
          <p:cNvSpPr>
            <a:spLocks noGrp="1"/>
          </p:cNvSpPr>
          <p:nvPr>
            <p:ph type="title"/>
          </p:nvPr>
        </p:nvSpPr>
        <p:spPr/>
        <p:txBody>
          <a:bodyPr/>
          <a:lstStyle/>
          <a:p>
            <a:r>
              <a:rPr lang="en-US" dirty="0"/>
              <a:t>Build Trust</a:t>
            </a:r>
          </a:p>
        </p:txBody>
      </p:sp>
      <p:sp>
        <p:nvSpPr>
          <p:cNvPr id="4" name="Slide Number Placeholder 3">
            <a:extLst>
              <a:ext uri="{FF2B5EF4-FFF2-40B4-BE49-F238E27FC236}">
                <a16:creationId xmlns:a16="http://schemas.microsoft.com/office/drawing/2014/main" id="{B313283E-EB8D-5ED5-5F3D-743C0695B615}"/>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CD163E1-72E7-7944-A73E-F4FF5EB080ED}" type="slidenum">
              <a:rPr kumimoji="0" lang="en-US" sz="14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36</a:t>
            </a:fld>
            <a:endParaRPr kumimoji="0" lang="en-US" sz="14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7" name="Content Placeholder 6">
            <a:extLst>
              <a:ext uri="{FF2B5EF4-FFF2-40B4-BE49-F238E27FC236}">
                <a16:creationId xmlns:a16="http://schemas.microsoft.com/office/drawing/2014/main" id="{6C04E243-C744-976A-ED3C-392420E94B26}"/>
              </a:ext>
            </a:extLst>
          </p:cNvPr>
          <p:cNvSpPr>
            <a:spLocks noGrp="1"/>
          </p:cNvSpPr>
          <p:nvPr>
            <p:ph idx="1"/>
          </p:nvPr>
        </p:nvSpPr>
        <p:spPr/>
        <p:txBody>
          <a:bodyPr/>
          <a:lstStyle/>
          <a:p>
            <a:r>
              <a:rPr lang="en-US" b="1" dirty="0"/>
              <a:t>Show empathy and respect</a:t>
            </a:r>
            <a:r>
              <a:rPr lang="en-US" dirty="0"/>
              <a:t>: try to understand their perspective and validate their feelings </a:t>
            </a:r>
          </a:p>
          <a:p>
            <a:r>
              <a:rPr lang="en-US" b="1" dirty="0"/>
              <a:t>Make a positive first impression</a:t>
            </a:r>
            <a:r>
              <a:rPr lang="en-US" dirty="0"/>
              <a:t>: greet someone warmly with a smile and use their name if you know it. Be mindful to use the individuals chosen name if they have one.</a:t>
            </a:r>
          </a:p>
          <a:p>
            <a:r>
              <a:rPr lang="en-US" b="1" dirty="0"/>
              <a:t>Be transparent and honest</a:t>
            </a:r>
            <a:r>
              <a:rPr lang="en-US" dirty="0"/>
              <a:t>: clearly explain expectations and procedures that need to happen.  Avoid making promises you can not keep.</a:t>
            </a:r>
          </a:p>
          <a:p>
            <a:endParaRPr lang="en-US" dirty="0"/>
          </a:p>
        </p:txBody>
      </p:sp>
    </p:spTree>
    <p:extLst>
      <p:ext uri="{BB962C8B-B14F-4D97-AF65-F5344CB8AC3E}">
        <p14:creationId xmlns:p14="http://schemas.microsoft.com/office/powerpoint/2010/main" val="385522047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908CBF0-B80B-07B9-887D-6193AEEB7D26}"/>
              </a:ext>
            </a:extLst>
          </p:cNvPr>
          <p:cNvSpPr>
            <a:spLocks noGrp="1"/>
          </p:cNvSpPr>
          <p:nvPr>
            <p:ph type="title"/>
          </p:nvPr>
        </p:nvSpPr>
        <p:spPr/>
        <p:txBody>
          <a:bodyPr/>
          <a:lstStyle/>
          <a:p>
            <a:r>
              <a:rPr lang="en-US" dirty="0"/>
              <a:t>Be trauma informed </a:t>
            </a:r>
          </a:p>
        </p:txBody>
      </p:sp>
      <p:sp>
        <p:nvSpPr>
          <p:cNvPr id="4" name="Slide Number Placeholder 3">
            <a:extLst>
              <a:ext uri="{FF2B5EF4-FFF2-40B4-BE49-F238E27FC236}">
                <a16:creationId xmlns:a16="http://schemas.microsoft.com/office/drawing/2014/main" id="{0FBB11E7-C7CE-F3A5-599F-EC70D71FB04F}"/>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CD163E1-72E7-7944-A73E-F4FF5EB080ED}" type="slidenum">
              <a:rPr kumimoji="0" lang="en-US" sz="14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37</a:t>
            </a:fld>
            <a:endParaRPr kumimoji="0" lang="en-US" sz="14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7" name="Content Placeholder 6">
            <a:extLst>
              <a:ext uri="{FF2B5EF4-FFF2-40B4-BE49-F238E27FC236}">
                <a16:creationId xmlns:a16="http://schemas.microsoft.com/office/drawing/2014/main" id="{DCA61019-AA05-FDBC-59EF-3EB774A851E4}"/>
              </a:ext>
            </a:extLst>
          </p:cNvPr>
          <p:cNvSpPr>
            <a:spLocks noGrp="1"/>
          </p:cNvSpPr>
          <p:nvPr>
            <p:ph idx="1"/>
          </p:nvPr>
        </p:nvSpPr>
        <p:spPr/>
        <p:txBody>
          <a:bodyPr/>
          <a:lstStyle/>
          <a:p>
            <a:r>
              <a:rPr lang="en-US" dirty="0"/>
              <a:t>Be cognizant of your placement within the room in relation to the patient</a:t>
            </a:r>
          </a:p>
          <a:p>
            <a:r>
              <a:rPr lang="en-US" dirty="0"/>
              <a:t>Consider your approach: Physical and Verbal</a:t>
            </a:r>
          </a:p>
          <a:p>
            <a:r>
              <a:rPr lang="en-US" dirty="0"/>
              <a:t>Offer choices when the opportunity allows</a:t>
            </a:r>
          </a:p>
        </p:txBody>
      </p:sp>
      <p:pic>
        <p:nvPicPr>
          <p:cNvPr id="5" name="Picture 4">
            <a:extLst>
              <a:ext uri="{FF2B5EF4-FFF2-40B4-BE49-F238E27FC236}">
                <a16:creationId xmlns:a16="http://schemas.microsoft.com/office/drawing/2014/main" id="{AE85142E-C3C4-FD33-96C8-9C11C4452CCA}"/>
              </a:ext>
            </a:extLst>
          </p:cNvPr>
          <p:cNvPicPr>
            <a:picLocks noChangeAspect="1"/>
          </p:cNvPicPr>
          <p:nvPr/>
        </p:nvPicPr>
        <p:blipFill>
          <a:blip r:embed="rId3"/>
          <a:stretch>
            <a:fillRect/>
          </a:stretch>
        </p:blipFill>
        <p:spPr>
          <a:xfrm>
            <a:off x="2795667" y="3312184"/>
            <a:ext cx="6600666" cy="2927350"/>
          </a:xfrm>
          <a:prstGeom prst="rect">
            <a:avLst/>
          </a:prstGeom>
        </p:spPr>
      </p:pic>
      <p:sp>
        <p:nvSpPr>
          <p:cNvPr id="8" name="Rectangle 7">
            <a:extLst>
              <a:ext uri="{FF2B5EF4-FFF2-40B4-BE49-F238E27FC236}">
                <a16:creationId xmlns:a16="http://schemas.microsoft.com/office/drawing/2014/main" id="{D6F28DB7-E679-1E05-8654-2FAB88531E8B}"/>
              </a:ext>
            </a:extLst>
          </p:cNvPr>
          <p:cNvSpPr/>
          <p:nvPr/>
        </p:nvSpPr>
        <p:spPr>
          <a:xfrm rot="21299643">
            <a:off x="2706905" y="3691606"/>
            <a:ext cx="2709158" cy="707886"/>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w="0"/>
                <a:solidFill>
                  <a:srgbClr val="000000"/>
                </a:solidFill>
                <a:effectLst>
                  <a:outerShdw blurRad="38100" dist="19050" dir="2700000" algn="tl" rotWithShape="0">
                    <a:srgbClr val="000000">
                      <a:alpha val="40000"/>
                    </a:srgbClr>
                  </a:outerShdw>
                </a:effectLst>
                <a:uLnTx/>
                <a:uFillTx/>
                <a:latin typeface="Arial" panose="020B0604020202020204"/>
                <a:ea typeface="+mn-ea"/>
                <a:cs typeface="+mn-cs"/>
              </a:rPr>
              <a:t>Position</a:t>
            </a:r>
          </a:p>
        </p:txBody>
      </p:sp>
      <p:sp>
        <p:nvSpPr>
          <p:cNvPr id="9" name="Rectangle 8">
            <a:extLst>
              <a:ext uri="{FF2B5EF4-FFF2-40B4-BE49-F238E27FC236}">
                <a16:creationId xmlns:a16="http://schemas.microsoft.com/office/drawing/2014/main" id="{89F8C8B9-C082-753D-3AE5-AF87791163F8}"/>
              </a:ext>
            </a:extLst>
          </p:cNvPr>
          <p:cNvSpPr/>
          <p:nvPr/>
        </p:nvSpPr>
        <p:spPr>
          <a:xfrm>
            <a:off x="5060688" y="4571467"/>
            <a:ext cx="1789271"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w="0"/>
                <a:solidFill>
                  <a:srgbClr val="000000"/>
                </a:solidFill>
                <a:effectLst>
                  <a:outerShdw blurRad="38100" dist="19050" dir="2700000" algn="tl" rotWithShape="0">
                    <a:srgbClr val="000000">
                      <a:alpha val="40000"/>
                    </a:srgbClr>
                  </a:outerShdw>
                </a:effectLst>
                <a:uLnTx/>
                <a:uFillTx/>
                <a:latin typeface="Arial" panose="020B0604020202020204"/>
                <a:ea typeface="+mn-ea"/>
                <a:cs typeface="+mn-cs"/>
              </a:rPr>
              <a:t>Posture</a:t>
            </a:r>
            <a:r>
              <a:rPr kumimoji="0" lang="en-US" sz="5400" b="0" i="0" u="none" strike="noStrike" kern="1200" cap="none" spc="0" normalizeH="0" baseline="0" noProof="0" dirty="0">
                <a:ln w="0"/>
                <a:solidFill>
                  <a:srgbClr val="000000"/>
                </a:solidFill>
                <a:effectLst>
                  <a:outerShdw blurRad="38100" dist="19050" dir="2700000" algn="tl" rotWithShape="0">
                    <a:srgbClr val="000000">
                      <a:alpha val="40000"/>
                    </a:srgbClr>
                  </a:outerShdw>
                </a:effectLst>
                <a:uLnTx/>
                <a:uFillTx/>
                <a:latin typeface="Arial" panose="020B0604020202020204"/>
                <a:ea typeface="+mn-ea"/>
                <a:cs typeface="+mn-cs"/>
              </a:rPr>
              <a:t> </a:t>
            </a:r>
          </a:p>
        </p:txBody>
      </p:sp>
      <p:sp>
        <p:nvSpPr>
          <p:cNvPr id="10" name="Rectangle 9">
            <a:extLst>
              <a:ext uri="{FF2B5EF4-FFF2-40B4-BE49-F238E27FC236}">
                <a16:creationId xmlns:a16="http://schemas.microsoft.com/office/drawing/2014/main" id="{06241552-99C6-B306-50A5-E555F2CCF403}"/>
              </a:ext>
            </a:extLst>
          </p:cNvPr>
          <p:cNvSpPr/>
          <p:nvPr/>
        </p:nvSpPr>
        <p:spPr>
          <a:xfrm rot="449916">
            <a:off x="6879230" y="3753163"/>
            <a:ext cx="2077999" cy="584775"/>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w="0"/>
                <a:solidFill>
                  <a:srgbClr val="000000"/>
                </a:solidFill>
                <a:effectLst>
                  <a:outerShdw blurRad="38100" dist="19050" dir="2700000" algn="tl" rotWithShape="0">
                    <a:srgbClr val="000000">
                      <a:alpha val="40000"/>
                    </a:srgbClr>
                  </a:outerShdw>
                </a:effectLst>
                <a:uLnTx/>
                <a:uFillTx/>
                <a:latin typeface="Arial" panose="020B0604020202020204"/>
                <a:ea typeface="+mn-ea"/>
                <a:cs typeface="+mn-cs"/>
              </a:rPr>
              <a:t>Proximity</a:t>
            </a:r>
          </a:p>
        </p:txBody>
      </p:sp>
    </p:spTree>
    <p:extLst>
      <p:ext uri="{BB962C8B-B14F-4D97-AF65-F5344CB8AC3E}">
        <p14:creationId xmlns:p14="http://schemas.microsoft.com/office/powerpoint/2010/main" val="392521053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902A1-664D-988D-90A1-7D8056AE53C5}"/>
              </a:ext>
            </a:extLst>
          </p:cNvPr>
          <p:cNvSpPr>
            <a:spLocks noGrp="1"/>
          </p:cNvSpPr>
          <p:nvPr>
            <p:ph type="title"/>
          </p:nvPr>
        </p:nvSpPr>
        <p:spPr>
          <a:xfrm>
            <a:off x="354330" y="471582"/>
            <a:ext cx="11588750" cy="1427798"/>
          </a:xfrm>
        </p:spPr>
        <p:txBody>
          <a:bodyPr/>
          <a:lstStyle/>
          <a:p>
            <a:r>
              <a:rPr lang="en-US" dirty="0"/>
              <a:t>Understanding the behavior</a:t>
            </a:r>
          </a:p>
        </p:txBody>
      </p:sp>
      <p:sp>
        <p:nvSpPr>
          <p:cNvPr id="3" name="Content Placeholder 2">
            <a:extLst>
              <a:ext uri="{FF2B5EF4-FFF2-40B4-BE49-F238E27FC236}">
                <a16:creationId xmlns:a16="http://schemas.microsoft.com/office/drawing/2014/main" id="{2470E875-D40F-3998-F2CB-541791B2ECF1}"/>
              </a:ext>
            </a:extLst>
          </p:cNvPr>
          <p:cNvSpPr>
            <a:spLocks noGrp="1"/>
          </p:cNvSpPr>
          <p:nvPr>
            <p:ph idx="1"/>
          </p:nvPr>
        </p:nvSpPr>
        <p:spPr>
          <a:xfrm>
            <a:off x="354330" y="1418621"/>
            <a:ext cx="11601450" cy="4539997"/>
          </a:xfrm>
        </p:spPr>
        <p:txBody>
          <a:bodyPr/>
          <a:lstStyle/>
          <a:p>
            <a:r>
              <a:rPr lang="en-US" dirty="0"/>
              <a:t>Before we can de-escalate a situation, we have the first identify what they behavior is communicating</a:t>
            </a:r>
          </a:p>
          <a:p>
            <a:pPr marL="457200" indent="-457200">
              <a:buFont typeface="Arial" panose="020B0604020202020204" pitchFamily="34" charset="0"/>
              <a:buChar char="•"/>
            </a:pPr>
            <a:r>
              <a:rPr lang="en-US" dirty="0"/>
              <a:t>Every action taken is communicating a need, desire or belief </a:t>
            </a:r>
          </a:p>
          <a:p>
            <a:pPr marL="457200" indent="-457200">
              <a:buFont typeface="Arial" panose="020B0604020202020204" pitchFamily="34" charset="0"/>
              <a:buChar char="•"/>
            </a:pPr>
            <a:r>
              <a:rPr lang="en-US" dirty="0"/>
              <a:t>Listen carefully! The root cause for frustration will often be shared </a:t>
            </a:r>
          </a:p>
          <a:p>
            <a:pPr marL="457200" indent="-457200">
              <a:buFont typeface="Arial" panose="020B0604020202020204" pitchFamily="34" charset="0"/>
              <a:buChar char="•"/>
            </a:pPr>
            <a:endParaRPr lang="en-US" dirty="0"/>
          </a:p>
          <a:p>
            <a:endParaRPr lang="en-US" dirty="0"/>
          </a:p>
        </p:txBody>
      </p:sp>
      <p:sp>
        <p:nvSpPr>
          <p:cNvPr id="4" name="Slide Number Placeholder 3">
            <a:extLst>
              <a:ext uri="{FF2B5EF4-FFF2-40B4-BE49-F238E27FC236}">
                <a16:creationId xmlns:a16="http://schemas.microsoft.com/office/drawing/2014/main" id="{A611DE5A-3864-C33E-1593-0E0959B9F2C3}"/>
              </a:ext>
            </a:extLst>
          </p:cNvPr>
          <p:cNvSpPr>
            <a:spLocks noGrp="1"/>
          </p:cNvSpPr>
          <p:nvPr>
            <p:ph type="sldNum" sz="quarter" idx="4"/>
          </p:nvPr>
        </p:nvSpPr>
        <p:spPr>
          <a:xfrm>
            <a:off x="11694160" y="6356350"/>
            <a:ext cx="497840" cy="501650"/>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CD163E1-72E7-7944-A73E-F4FF5EB080ED}" type="slidenum">
              <a:rPr kumimoji="0" lang="en-US" sz="14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38</a:t>
            </a:fld>
            <a:endParaRPr kumimoji="0" lang="en-US" sz="1400" b="0" i="0" u="none" strike="noStrike" kern="1200" cap="none" spc="0" normalizeH="0" baseline="0" noProof="0">
              <a:ln>
                <a:noFill/>
              </a:ln>
              <a:solidFill>
                <a:srgbClr val="000000"/>
              </a:solidFill>
              <a:effectLst/>
              <a:uLnTx/>
              <a:uFillTx/>
              <a:latin typeface="Arial" panose="020B0604020202020204"/>
              <a:ea typeface="+mn-ea"/>
              <a:cs typeface="+mn-cs"/>
            </a:endParaRPr>
          </a:p>
        </p:txBody>
      </p:sp>
      <p:pic>
        <p:nvPicPr>
          <p:cNvPr id="5" name="Picture 4">
            <a:extLst>
              <a:ext uri="{FF2B5EF4-FFF2-40B4-BE49-F238E27FC236}">
                <a16:creationId xmlns:a16="http://schemas.microsoft.com/office/drawing/2014/main" id="{ABB9C484-77D0-9F60-9188-0577D6A952CD}"/>
              </a:ext>
            </a:extLst>
          </p:cNvPr>
          <p:cNvPicPr>
            <a:picLocks noChangeAspect="1"/>
          </p:cNvPicPr>
          <p:nvPr/>
        </p:nvPicPr>
        <p:blipFill>
          <a:blip r:embed="rId3"/>
          <a:srcRect t="23900" r="1734" b="20143"/>
          <a:stretch>
            <a:fillRect/>
          </a:stretch>
        </p:blipFill>
        <p:spPr>
          <a:xfrm>
            <a:off x="1101969" y="3783987"/>
            <a:ext cx="9612923" cy="2174631"/>
          </a:xfrm>
          <a:prstGeom prst="rect">
            <a:avLst/>
          </a:prstGeom>
        </p:spPr>
      </p:pic>
    </p:spTree>
    <p:extLst>
      <p:ext uri="{BB962C8B-B14F-4D97-AF65-F5344CB8AC3E}">
        <p14:creationId xmlns:p14="http://schemas.microsoft.com/office/powerpoint/2010/main" val="427808588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17275D-CC6A-67F3-31E6-8D896281295A}"/>
              </a:ext>
            </a:extLst>
          </p:cNvPr>
          <p:cNvSpPr>
            <a:spLocks noGrp="1"/>
          </p:cNvSpPr>
          <p:nvPr>
            <p:ph type="title"/>
          </p:nvPr>
        </p:nvSpPr>
        <p:spPr/>
        <p:txBody>
          <a:bodyPr/>
          <a:lstStyle/>
          <a:p>
            <a:r>
              <a:rPr lang="en-US" dirty="0"/>
              <a:t>Rational detachment </a:t>
            </a:r>
          </a:p>
        </p:txBody>
      </p:sp>
      <p:sp>
        <p:nvSpPr>
          <p:cNvPr id="3" name="Slide Number Placeholder 2">
            <a:extLst>
              <a:ext uri="{FF2B5EF4-FFF2-40B4-BE49-F238E27FC236}">
                <a16:creationId xmlns:a16="http://schemas.microsoft.com/office/drawing/2014/main" id="{485C462F-1BF5-A69E-6C98-22206228864B}"/>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CD163E1-72E7-7944-A73E-F4FF5EB080ED}" type="slidenum">
              <a:rPr kumimoji="0" lang="en-US" sz="14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39</a:t>
            </a:fld>
            <a:endPar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4" name="Content Placeholder 3">
            <a:extLst>
              <a:ext uri="{FF2B5EF4-FFF2-40B4-BE49-F238E27FC236}">
                <a16:creationId xmlns:a16="http://schemas.microsoft.com/office/drawing/2014/main" id="{63C72F4C-F850-52E5-B6CD-D83F1064ACDC}"/>
              </a:ext>
            </a:extLst>
          </p:cNvPr>
          <p:cNvSpPr>
            <a:spLocks noGrp="1"/>
          </p:cNvSpPr>
          <p:nvPr>
            <p:ph idx="1"/>
          </p:nvPr>
        </p:nvSpPr>
        <p:spPr/>
        <p:txBody>
          <a:bodyPr/>
          <a:lstStyle/>
          <a:p>
            <a:pPr marL="0" indent="0">
              <a:buNone/>
            </a:pPr>
            <a:r>
              <a:rPr lang="en-US" dirty="0"/>
              <a:t>The ability to manage one's own behavior and attitude in stressful situations without taking the actions of others personally</a:t>
            </a:r>
          </a:p>
          <a:p>
            <a:r>
              <a:rPr lang="en-US" dirty="0"/>
              <a:t>It is important to recognize that when people are upset, they may say things that are hurtful, moments can be stressful and </a:t>
            </a:r>
          </a:p>
          <a:p>
            <a:pPr marL="0" indent="0">
              <a:buNone/>
            </a:pPr>
            <a:br>
              <a:rPr lang="en-US" dirty="0"/>
            </a:br>
            <a:r>
              <a:rPr lang="en-US" dirty="0"/>
              <a:t>It is important to recognize that: </a:t>
            </a:r>
          </a:p>
          <a:p>
            <a:pPr lvl="1"/>
            <a:r>
              <a:rPr lang="en-US" dirty="0"/>
              <a:t>Experiences within the hospital are stressful for people which can cause them to act out of character</a:t>
            </a:r>
          </a:p>
          <a:p>
            <a:pPr lvl="1"/>
            <a:r>
              <a:rPr lang="en-US" dirty="0"/>
              <a:t>The way they are feeling is not because of you it is because of the situation</a:t>
            </a:r>
          </a:p>
          <a:p>
            <a:pPr lvl="1"/>
            <a:r>
              <a:rPr lang="en-US" dirty="0"/>
              <a:t>The patients do not know you in a manner that the things they say are a consistent representation of you as a person </a:t>
            </a:r>
          </a:p>
        </p:txBody>
      </p:sp>
    </p:spTree>
    <p:extLst>
      <p:ext uri="{BB962C8B-B14F-4D97-AF65-F5344CB8AC3E}">
        <p14:creationId xmlns:p14="http://schemas.microsoft.com/office/powerpoint/2010/main" val="41410674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189317-649E-40E3-DE70-E6FFCFCDAD0D}"/>
              </a:ext>
            </a:extLst>
          </p:cNvPr>
          <p:cNvSpPr>
            <a:spLocks noGrp="1"/>
          </p:cNvSpPr>
          <p:nvPr>
            <p:ph type="title"/>
          </p:nvPr>
        </p:nvSpPr>
        <p:spPr>
          <a:xfrm>
            <a:off x="838200" y="365126"/>
            <a:ext cx="7165258" cy="903236"/>
          </a:xfrm>
        </p:spPr>
        <p:txBody>
          <a:bodyPr>
            <a:normAutofit/>
          </a:bodyPr>
          <a:lstStyle/>
          <a:p>
            <a:pPr algn="ctr"/>
            <a:r>
              <a:rPr lang="en-US" sz="4000" b="1" dirty="0"/>
              <a:t>GRQC Healthcare Committee</a:t>
            </a:r>
          </a:p>
        </p:txBody>
      </p:sp>
      <p:sp>
        <p:nvSpPr>
          <p:cNvPr id="3" name="Content Placeholder 2">
            <a:extLst>
              <a:ext uri="{FF2B5EF4-FFF2-40B4-BE49-F238E27FC236}">
                <a16:creationId xmlns:a16="http://schemas.microsoft.com/office/drawing/2014/main" id="{27678AB3-0CA5-AA3E-5A65-0C6D98FAE269}"/>
              </a:ext>
            </a:extLst>
          </p:cNvPr>
          <p:cNvSpPr>
            <a:spLocks noGrp="1"/>
          </p:cNvSpPr>
          <p:nvPr>
            <p:ph idx="1"/>
          </p:nvPr>
        </p:nvSpPr>
        <p:spPr>
          <a:xfrm>
            <a:off x="838200" y="1442166"/>
            <a:ext cx="10515600" cy="5050707"/>
          </a:xfrm>
        </p:spPr>
        <p:txBody>
          <a:bodyPr>
            <a:normAutofit/>
          </a:bodyPr>
          <a:lstStyle/>
          <a:p>
            <a:r>
              <a:rPr lang="en-US" dirty="0"/>
              <a:t>Forum planning subgroup and panel discussion moderators</a:t>
            </a:r>
          </a:p>
          <a:p>
            <a:pPr lvl="1"/>
            <a:r>
              <a:rPr lang="en-US" dirty="0"/>
              <a:t>Kristin Dobranski, RRH</a:t>
            </a:r>
          </a:p>
          <a:p>
            <a:pPr lvl="1"/>
            <a:r>
              <a:rPr lang="en-US" dirty="0"/>
              <a:t>Jan Schriefer, URM</a:t>
            </a:r>
          </a:p>
          <a:p>
            <a:pPr lvl="1"/>
            <a:r>
              <a:rPr lang="en-US" dirty="0"/>
              <a:t>Tina Sosa, URM</a:t>
            </a:r>
          </a:p>
          <a:p>
            <a:pPr lvl="1"/>
            <a:r>
              <a:rPr lang="en-US" dirty="0"/>
              <a:t>Meghan Train, URM</a:t>
            </a:r>
          </a:p>
          <a:p>
            <a:pPr lvl="1"/>
            <a:r>
              <a:rPr lang="en-US" dirty="0"/>
              <a:t>Helen Vanderlan, URM</a:t>
            </a:r>
          </a:p>
          <a:p>
            <a:r>
              <a:rPr lang="en-US" dirty="0"/>
              <a:t>Other committee members</a:t>
            </a:r>
          </a:p>
          <a:p>
            <a:pPr lvl="1"/>
            <a:r>
              <a:rPr lang="en-US" dirty="0"/>
              <a:t>Jeffrey Allen, RRH</a:t>
            </a:r>
          </a:p>
          <a:p>
            <a:pPr lvl="1"/>
            <a:r>
              <a:rPr lang="en-US" dirty="0"/>
              <a:t>Kiera Kuhn, URM</a:t>
            </a:r>
          </a:p>
          <a:p>
            <a:pPr lvl="1"/>
            <a:r>
              <a:rPr lang="en-US" dirty="0"/>
              <a:t>Amiee Story, RRH</a:t>
            </a:r>
          </a:p>
          <a:p>
            <a:pPr lvl="1"/>
            <a:r>
              <a:rPr lang="en-US" dirty="0"/>
              <a:t>Joseph Vasile, RRH</a:t>
            </a:r>
          </a:p>
          <a:p>
            <a:pPr lvl="1"/>
            <a:r>
              <a:rPr lang="en-US" dirty="0"/>
              <a:t>Marielena Velez de Brown, MCHD</a:t>
            </a:r>
          </a:p>
          <a:p>
            <a:pPr lvl="1"/>
            <a:endParaRPr lang="en-US" dirty="0"/>
          </a:p>
          <a:p>
            <a:endParaRPr lang="en-US" dirty="0"/>
          </a:p>
        </p:txBody>
      </p:sp>
      <p:pic>
        <p:nvPicPr>
          <p:cNvPr id="4" name="Picture 3">
            <a:extLst>
              <a:ext uri="{FF2B5EF4-FFF2-40B4-BE49-F238E27FC236}">
                <a16:creationId xmlns:a16="http://schemas.microsoft.com/office/drawing/2014/main" id="{46BFAA50-46F8-4402-EA4B-2A263C3D6923}"/>
              </a:ext>
            </a:extLst>
          </p:cNvPr>
          <p:cNvPicPr>
            <a:picLocks noChangeAspect="1"/>
          </p:cNvPicPr>
          <p:nvPr/>
        </p:nvPicPr>
        <p:blipFill>
          <a:blip r:embed="rId2"/>
          <a:stretch>
            <a:fillRect/>
          </a:stretch>
        </p:blipFill>
        <p:spPr>
          <a:xfrm>
            <a:off x="8356483" y="252815"/>
            <a:ext cx="3462828" cy="1127858"/>
          </a:xfrm>
          <a:prstGeom prst="rect">
            <a:avLst/>
          </a:prstGeom>
        </p:spPr>
      </p:pic>
    </p:spTree>
    <p:extLst>
      <p:ext uri="{BB962C8B-B14F-4D97-AF65-F5344CB8AC3E}">
        <p14:creationId xmlns:p14="http://schemas.microsoft.com/office/powerpoint/2010/main" val="334048753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B3EDB9D-01BE-022A-4BA6-4AFDB989B02D}"/>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C3066"/>
                </a:solidFill>
                <a:effectLst/>
                <a:uLnTx/>
                <a:uFillTx/>
                <a:latin typeface="Arial" panose="020B0604020202020204"/>
                <a:ea typeface="+mn-ea"/>
                <a:cs typeface="+mn-cs"/>
              </a:rPr>
              <a:t>|  DIVISION NAME IN ALL CAPS</a:t>
            </a:r>
            <a:endParaRPr kumimoji="0" lang="en-US" sz="1400" b="0" i="0" u="none" strike="noStrike" kern="1200" cap="none" spc="0" normalizeH="0" baseline="0" noProof="0" dirty="0">
              <a:ln>
                <a:noFill/>
              </a:ln>
              <a:solidFill>
                <a:srgbClr val="0C3066"/>
              </a:solidFill>
              <a:effectLst/>
              <a:uLnTx/>
              <a:uFillTx/>
              <a:latin typeface="Arial" panose="020B0604020202020204"/>
              <a:ea typeface="+mn-ea"/>
              <a:cs typeface="+mn-cs"/>
            </a:endParaRPr>
          </a:p>
        </p:txBody>
      </p:sp>
      <p:sp>
        <p:nvSpPr>
          <p:cNvPr id="3" name="Slide Number Placeholder 2">
            <a:extLst>
              <a:ext uri="{FF2B5EF4-FFF2-40B4-BE49-F238E27FC236}">
                <a16:creationId xmlns:a16="http://schemas.microsoft.com/office/drawing/2014/main" id="{7BE6D975-CD99-647E-F879-B836B4FEB0CD}"/>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CD163E1-72E7-7944-A73E-F4FF5EB080ED}" type="slidenum">
              <a:rPr kumimoji="0" lang="en-US" sz="14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40</a:t>
            </a:fld>
            <a:endParaRPr kumimoji="0" lang="en-US" sz="1400" b="0" i="0" u="none" strike="noStrike" kern="1200" cap="none" spc="0" normalizeH="0" baseline="0" noProof="0">
              <a:ln>
                <a:noFill/>
              </a:ln>
              <a:solidFill>
                <a:srgbClr val="0000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267591363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73CA9A-3AB6-D3BC-2923-A6539AA1588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893B33E-B22E-4B17-CABC-1B88F196CCE2}"/>
              </a:ext>
            </a:extLst>
          </p:cNvPr>
          <p:cNvSpPr>
            <a:spLocks noGrp="1"/>
          </p:cNvSpPr>
          <p:nvPr>
            <p:ph type="title"/>
          </p:nvPr>
        </p:nvSpPr>
        <p:spPr>
          <a:xfrm>
            <a:off x="333360" y="484904"/>
            <a:ext cx="7866743" cy="559107"/>
          </a:xfrm>
        </p:spPr>
        <p:txBody>
          <a:bodyPr>
            <a:normAutofit fontScale="90000"/>
          </a:bodyPr>
          <a:lstStyle/>
          <a:p>
            <a:pPr algn="ctr"/>
            <a:br>
              <a:rPr lang="en-US" sz="4000" b="1" dirty="0"/>
            </a:br>
            <a:r>
              <a:rPr lang="en-US" sz="4000" b="1" dirty="0"/>
              <a:t>GRQC Healthcare Forum</a:t>
            </a:r>
            <a:br>
              <a:rPr lang="en-US" sz="4000" b="1" dirty="0"/>
            </a:br>
            <a:r>
              <a:rPr lang="en-US" sz="4000" b="1" dirty="0"/>
              <a:t>Safety in the Workplace</a:t>
            </a:r>
            <a:br>
              <a:rPr lang="en-US" dirty="0"/>
            </a:br>
            <a:endParaRPr lang="en-US" dirty="0"/>
          </a:p>
        </p:txBody>
      </p:sp>
      <p:sp>
        <p:nvSpPr>
          <p:cNvPr id="3" name="Content Placeholder 2">
            <a:extLst>
              <a:ext uri="{FF2B5EF4-FFF2-40B4-BE49-F238E27FC236}">
                <a16:creationId xmlns:a16="http://schemas.microsoft.com/office/drawing/2014/main" id="{89D57864-3BBD-B4D4-F7D0-830D746EDDEC}"/>
              </a:ext>
            </a:extLst>
          </p:cNvPr>
          <p:cNvSpPr>
            <a:spLocks noGrp="1"/>
          </p:cNvSpPr>
          <p:nvPr>
            <p:ph idx="1"/>
          </p:nvPr>
        </p:nvSpPr>
        <p:spPr>
          <a:xfrm>
            <a:off x="462116" y="1509433"/>
            <a:ext cx="11267767" cy="5644445"/>
          </a:xfrm>
        </p:spPr>
        <p:txBody>
          <a:bodyPr>
            <a:normAutofit lnSpcReduction="10000"/>
          </a:bodyPr>
          <a:lstStyle/>
          <a:p>
            <a:r>
              <a:rPr lang="en-US" sz="1800" b="1" dirty="0"/>
              <a:t>12:00 – 12:05 pm Welcome and background for today’s forum</a:t>
            </a:r>
            <a:endParaRPr lang="en-US" sz="1800" dirty="0"/>
          </a:p>
          <a:p>
            <a:pPr lvl="1"/>
            <a:r>
              <a:rPr lang="en-US" sz="1800" b="1" dirty="0"/>
              <a:t>Robert Panzer, MD, GRQC Healthcare Committee Chair, Professor, URMC</a:t>
            </a:r>
          </a:p>
          <a:p>
            <a:pPr lvl="1"/>
            <a:endParaRPr lang="en-US" sz="1800" b="1" dirty="0"/>
          </a:p>
          <a:p>
            <a:pPr marL="0" indent="0">
              <a:buNone/>
            </a:pPr>
            <a:r>
              <a:rPr lang="en-US" sz="1800" b="1" dirty="0"/>
              <a:t>12:05 – 1:05 pm</a:t>
            </a:r>
            <a:r>
              <a:rPr lang="en-US" sz="1800" dirty="0"/>
              <a:t> </a:t>
            </a:r>
            <a:r>
              <a:rPr lang="en-US" sz="1800" b="1" dirty="0"/>
              <a:t>Speakers, Bios and Topics to be Covered</a:t>
            </a:r>
            <a:endParaRPr lang="en-US" sz="1800" dirty="0"/>
          </a:p>
          <a:p>
            <a:pPr lvl="1"/>
            <a:r>
              <a:rPr lang="en-US" sz="1800" b="1" dirty="0"/>
              <a:t>Tim Tull MBA CEM-IAEM Vice President of Safety, Security and Emergency Preparedness, RRH </a:t>
            </a:r>
          </a:p>
          <a:p>
            <a:pPr marL="914400" lvl="2" indent="0">
              <a:buNone/>
            </a:pPr>
            <a:r>
              <a:rPr lang="en-US" sz="1800" dirty="0"/>
              <a:t>Topic: The Rochester Regional Health Peace Officer Program</a:t>
            </a:r>
          </a:p>
          <a:p>
            <a:pPr lvl="1"/>
            <a:endParaRPr lang="en-US" sz="1800" dirty="0"/>
          </a:p>
          <a:p>
            <a:pPr lvl="1"/>
            <a:r>
              <a:rPr lang="en-US" sz="1800" b="1" dirty="0"/>
              <a:t>Joe Hayflinger – Captain and Commanding Officer of Public Safety,  URMC</a:t>
            </a:r>
            <a:endParaRPr lang="en-US" sz="1800" dirty="0"/>
          </a:p>
          <a:p>
            <a:pPr marL="914400" lvl="2" indent="0">
              <a:buNone/>
            </a:pPr>
            <a:r>
              <a:rPr lang="en-US" sz="1800" dirty="0"/>
              <a:t>Topic: URMC Safety and Security Initiatives</a:t>
            </a:r>
          </a:p>
          <a:p>
            <a:pPr lvl="1"/>
            <a:endParaRPr lang="en-US" sz="1800" dirty="0"/>
          </a:p>
          <a:p>
            <a:pPr lvl="1"/>
            <a:r>
              <a:rPr lang="en-US" sz="1800" b="1" dirty="0"/>
              <a:t>Barbara Williams MS – Director of Crisis Specialist Team, Department of Psychiatry, URMC</a:t>
            </a:r>
            <a:r>
              <a:rPr lang="en-US" sz="1800" dirty="0"/>
              <a:t>. </a:t>
            </a:r>
          </a:p>
          <a:p>
            <a:pPr marL="914400" lvl="2" indent="0">
              <a:buNone/>
            </a:pPr>
            <a:r>
              <a:rPr lang="en-US" sz="1800" dirty="0"/>
              <a:t>Topic: De-escalation</a:t>
            </a:r>
          </a:p>
          <a:p>
            <a:pPr marL="457200" lvl="1" indent="0">
              <a:buNone/>
            </a:pPr>
            <a:endParaRPr lang="en-US" sz="1800" dirty="0"/>
          </a:p>
          <a:p>
            <a:pPr lvl="1"/>
            <a:r>
              <a:rPr lang="en-US" sz="1800" b="1" dirty="0">
                <a:highlight>
                  <a:srgbClr val="FFFF00"/>
                </a:highlight>
              </a:rPr>
              <a:t>Jaclyn Wilmarth RN MS – Associate Healthcare Safety Officer, URMC</a:t>
            </a:r>
            <a:endParaRPr lang="en-US" sz="1800" dirty="0">
              <a:highlight>
                <a:srgbClr val="FFFF00"/>
              </a:highlight>
            </a:endParaRPr>
          </a:p>
          <a:p>
            <a:pPr marL="914400" lvl="2" indent="0">
              <a:buNone/>
            </a:pPr>
            <a:r>
              <a:rPr lang="en-US" sz="1800" dirty="0">
                <a:highlight>
                  <a:srgbClr val="FFFF00"/>
                </a:highlight>
              </a:rPr>
              <a:t>Topics: Violence Risk Assessment Tool(s): A Workplace Safety Initiative</a:t>
            </a:r>
          </a:p>
          <a:p>
            <a:pPr marL="914400" lvl="2" indent="0">
              <a:buNone/>
            </a:pPr>
            <a:r>
              <a:rPr lang="en-US" sz="1800" dirty="0">
                <a:highlight>
                  <a:srgbClr val="FFFF00"/>
                </a:highlight>
              </a:rPr>
              <a:t>                Psychological Safety: How To Support Staff When Bad Things Happen</a:t>
            </a:r>
          </a:p>
          <a:p>
            <a:pPr lvl="1"/>
            <a:endParaRPr lang="en-US" sz="1800" dirty="0"/>
          </a:p>
          <a:p>
            <a:pPr marL="0" indent="0">
              <a:buNone/>
            </a:pPr>
            <a:r>
              <a:rPr lang="en-US" sz="1800" b="1" dirty="0"/>
              <a:t>1:05 – 1:30 pm  Panel Discussion, Q&amp;A</a:t>
            </a:r>
            <a:endParaRPr lang="en-US" sz="1800" dirty="0"/>
          </a:p>
        </p:txBody>
      </p:sp>
      <p:pic>
        <p:nvPicPr>
          <p:cNvPr id="4" name="Picture 3">
            <a:extLst>
              <a:ext uri="{FF2B5EF4-FFF2-40B4-BE49-F238E27FC236}">
                <a16:creationId xmlns:a16="http://schemas.microsoft.com/office/drawing/2014/main" id="{184F77D6-B767-0375-76FC-DCA2EFAA31AF}"/>
              </a:ext>
            </a:extLst>
          </p:cNvPr>
          <p:cNvPicPr>
            <a:picLocks noChangeAspect="1"/>
          </p:cNvPicPr>
          <p:nvPr/>
        </p:nvPicPr>
        <p:blipFill>
          <a:blip r:embed="rId3"/>
          <a:stretch>
            <a:fillRect/>
          </a:stretch>
        </p:blipFill>
        <p:spPr>
          <a:xfrm>
            <a:off x="8395812" y="200529"/>
            <a:ext cx="3462828" cy="1127858"/>
          </a:xfrm>
          <a:prstGeom prst="rect">
            <a:avLst/>
          </a:prstGeom>
        </p:spPr>
      </p:pic>
    </p:spTree>
    <p:extLst>
      <p:ext uri="{BB962C8B-B14F-4D97-AF65-F5344CB8AC3E}">
        <p14:creationId xmlns:p14="http://schemas.microsoft.com/office/powerpoint/2010/main" val="175740780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DA094-37C9-9E93-0831-2F2E802C669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7F955F7-9D26-7C53-406E-B41C9882183F}"/>
              </a:ext>
            </a:extLst>
          </p:cNvPr>
          <p:cNvSpPr>
            <a:spLocks noGrp="1"/>
          </p:cNvSpPr>
          <p:nvPr>
            <p:ph idx="1"/>
          </p:nvPr>
        </p:nvSpPr>
        <p:spPr>
          <a:xfrm>
            <a:off x="838200" y="707923"/>
            <a:ext cx="10515600" cy="5469040"/>
          </a:xfrm>
        </p:spPr>
        <p:txBody>
          <a:bodyPr>
            <a:normAutofit fontScale="92500"/>
          </a:bodyPr>
          <a:lstStyle/>
          <a:p>
            <a:pPr marL="0" indent="0" algn="ctr" fontAlgn="base">
              <a:buNone/>
            </a:pPr>
            <a:r>
              <a:rPr lang="en-US" b="1" dirty="0">
                <a:solidFill>
                  <a:srgbClr val="0070C0"/>
                </a:solidFill>
              </a:rPr>
              <a:t>Jaclyn Wilmarth RN MS – Associate Healthcare Safety Officer and MCIC Patient Safety Nurse</a:t>
            </a:r>
          </a:p>
          <a:p>
            <a:pPr marL="0" indent="0" algn="ctr" fontAlgn="base">
              <a:buNone/>
            </a:pPr>
            <a:endParaRPr lang="en-US" dirty="0"/>
          </a:p>
          <a:p>
            <a:pPr marL="0" indent="0" fontAlgn="base">
              <a:buNone/>
            </a:pPr>
            <a:r>
              <a:rPr lang="en-US" sz="2600" dirty="0"/>
              <a:t>Jaclyn Wilmarth is the Associate Healthcare Safety Officer at University of Rochester Medical Center.  In that role, Jaclyn provides leadership for and oversight of patient safety, loss prevention and workplace safety initiatives.  She guides, directs and supports managers and staff throughout the organization with implementation and evaluation of staff safety efforts, including but not limited to workplace violence and psychological safety.  Jaclyn provides oversight and clinical expertise to ensure safety of staff, patients, and visitors in emergency preparedness planning, process, and policies.  She coordinates and supports patient safety and loss prevention initiatives in Emergency Medicine, and works to develop and integrate initiatives between a leading medical professional insurer, the hospital and the UR Medicine system-wide initiatives.</a:t>
            </a:r>
          </a:p>
          <a:p>
            <a:endParaRPr lang="en-US" dirty="0"/>
          </a:p>
        </p:txBody>
      </p:sp>
    </p:spTree>
    <p:extLst>
      <p:ext uri="{BB962C8B-B14F-4D97-AF65-F5344CB8AC3E}">
        <p14:creationId xmlns:p14="http://schemas.microsoft.com/office/powerpoint/2010/main" val="362719882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A857E3A-7FEB-A249-7ADA-3A6BC4C6D558}"/>
              </a:ext>
            </a:extLst>
          </p:cNvPr>
          <p:cNvSpPr>
            <a:spLocks noGrp="1"/>
          </p:cNvSpPr>
          <p:nvPr>
            <p:ph type="title"/>
          </p:nvPr>
        </p:nvSpPr>
        <p:spPr>
          <a:xfrm>
            <a:off x="274320" y="3237159"/>
            <a:ext cx="11588750" cy="1325563"/>
          </a:xfrm>
        </p:spPr>
        <p:txBody>
          <a:bodyPr/>
          <a:lstStyle/>
          <a:p>
            <a:r>
              <a:rPr lang="en-US" sz="4000" dirty="0"/>
              <a:t>Violence Risk Assessment Tool(s): </a:t>
            </a:r>
            <a:br>
              <a:rPr lang="en-US" sz="4000" dirty="0"/>
            </a:br>
            <a:r>
              <a:rPr lang="en-US" sz="4000" dirty="0"/>
              <a:t>A Workplace Safety Initiative</a:t>
            </a:r>
          </a:p>
        </p:txBody>
      </p:sp>
      <p:sp>
        <p:nvSpPr>
          <p:cNvPr id="6" name="Content Placeholder 5">
            <a:extLst>
              <a:ext uri="{FF2B5EF4-FFF2-40B4-BE49-F238E27FC236}">
                <a16:creationId xmlns:a16="http://schemas.microsoft.com/office/drawing/2014/main" id="{10AAF3FE-8335-BFD0-E8C0-07E808ABF92E}"/>
              </a:ext>
            </a:extLst>
          </p:cNvPr>
          <p:cNvSpPr>
            <a:spLocks noGrp="1"/>
          </p:cNvSpPr>
          <p:nvPr>
            <p:ph idx="1"/>
          </p:nvPr>
        </p:nvSpPr>
        <p:spPr/>
        <p:txBody>
          <a:bodyPr/>
          <a:lstStyle/>
          <a:p>
            <a:r>
              <a:rPr lang="en-US" dirty="0"/>
              <a:t>Jaclyn Wilmarth</a:t>
            </a:r>
          </a:p>
        </p:txBody>
      </p:sp>
      <p:sp>
        <p:nvSpPr>
          <p:cNvPr id="2" name="Slide Number Placeholder 1">
            <a:extLst>
              <a:ext uri="{FF2B5EF4-FFF2-40B4-BE49-F238E27FC236}">
                <a16:creationId xmlns:a16="http://schemas.microsoft.com/office/drawing/2014/main" id="{81789D45-5406-1648-CB96-08DBAD70CD5C}"/>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CD163E1-72E7-7944-A73E-F4FF5EB080ED}" type="slidenum">
              <a:rPr kumimoji="0" lang="en-US" sz="14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43</a:t>
            </a:fld>
            <a:endPar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291334661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675BBF1-B08B-E8BC-B339-4C5312AD5CB4}"/>
              </a:ext>
            </a:extLst>
          </p:cNvPr>
          <p:cNvSpPr>
            <a:spLocks noGrp="1"/>
          </p:cNvSpPr>
          <p:nvPr>
            <p:ph type="title"/>
          </p:nvPr>
        </p:nvSpPr>
        <p:spPr/>
        <p:txBody>
          <a:bodyPr/>
          <a:lstStyle/>
          <a:p>
            <a:r>
              <a:rPr lang="en-US" dirty="0"/>
              <a:t>Wouldn’t It Be Great If…</a:t>
            </a:r>
          </a:p>
        </p:txBody>
      </p:sp>
      <p:sp>
        <p:nvSpPr>
          <p:cNvPr id="4" name="Slide Number Placeholder 3">
            <a:extLst>
              <a:ext uri="{FF2B5EF4-FFF2-40B4-BE49-F238E27FC236}">
                <a16:creationId xmlns:a16="http://schemas.microsoft.com/office/drawing/2014/main" id="{A611DE5A-3864-C33E-1593-0E0959B9F2C3}"/>
              </a:ext>
            </a:extLst>
          </p:cNvPr>
          <p:cNvSpPr>
            <a:spLocks noGrp="1"/>
          </p:cNvSpPr>
          <p:nvPr>
            <p:ph type="sldNum" sz="quarter" idx="4"/>
          </p:nvPr>
        </p:nvSpPr>
        <p:spPr>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CD163E1-72E7-7944-A73E-F4FF5EB080ED}" type="slidenum">
              <a:rPr kumimoji="0" lang="en-US" sz="14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44</a:t>
            </a:fld>
            <a:endParaRPr kumimoji="0" lang="en-US" sz="14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6" name="Content Placeholder 5">
            <a:extLst>
              <a:ext uri="{FF2B5EF4-FFF2-40B4-BE49-F238E27FC236}">
                <a16:creationId xmlns:a16="http://schemas.microsoft.com/office/drawing/2014/main" id="{8AB113B5-0C6E-08A9-8E8E-4F9998395380}"/>
              </a:ext>
            </a:extLst>
          </p:cNvPr>
          <p:cNvSpPr>
            <a:spLocks noGrp="1"/>
          </p:cNvSpPr>
          <p:nvPr>
            <p:ph idx="1"/>
          </p:nvPr>
        </p:nvSpPr>
        <p:spPr>
          <a:xfrm>
            <a:off x="462844" y="1115120"/>
            <a:ext cx="11231316" cy="4991390"/>
          </a:xfrm>
        </p:spPr>
        <p:txBody>
          <a:bodyPr/>
          <a:lstStyle/>
          <a:p>
            <a:pPr>
              <a:lnSpc>
                <a:spcPct val="100000"/>
              </a:lnSpc>
            </a:pPr>
            <a:r>
              <a:rPr lang="en-US" dirty="0"/>
              <a:t>There was better communication across encounters and the system for information related to patients who may be known to be at risk of violent behaviors </a:t>
            </a:r>
          </a:p>
          <a:p>
            <a:pPr>
              <a:lnSpc>
                <a:spcPct val="100000"/>
              </a:lnSpc>
            </a:pPr>
            <a:r>
              <a:rPr lang="en-US" dirty="0"/>
              <a:t>We had a validated tool to assess risk of violence based on behaviors </a:t>
            </a:r>
          </a:p>
          <a:p>
            <a:pPr marL="0" indent="0">
              <a:lnSpc>
                <a:spcPct val="100000"/>
              </a:lnSpc>
              <a:buNone/>
            </a:pPr>
            <a:endParaRPr lang="en-US" dirty="0"/>
          </a:p>
          <a:p>
            <a:pPr>
              <a:lnSpc>
                <a:spcPct val="100000"/>
              </a:lnSpc>
            </a:pPr>
            <a:r>
              <a:rPr lang="en-US" dirty="0"/>
              <a:t>But… how do we do it fairly?</a:t>
            </a:r>
          </a:p>
          <a:p>
            <a:pPr marL="0" indent="0">
              <a:lnSpc>
                <a:spcPct val="100000"/>
              </a:lnSpc>
              <a:buNone/>
            </a:pPr>
            <a:endParaRPr lang="en-US" dirty="0"/>
          </a:p>
        </p:txBody>
      </p:sp>
      <p:pic>
        <p:nvPicPr>
          <p:cNvPr id="11" name="Picture 10">
            <a:extLst>
              <a:ext uri="{FF2B5EF4-FFF2-40B4-BE49-F238E27FC236}">
                <a16:creationId xmlns:a16="http://schemas.microsoft.com/office/drawing/2014/main" id="{CDD7EB96-A712-4894-A357-18509411295E}"/>
              </a:ext>
            </a:extLst>
          </p:cNvPr>
          <p:cNvPicPr>
            <a:picLocks noChangeAspect="1"/>
          </p:cNvPicPr>
          <p:nvPr/>
        </p:nvPicPr>
        <p:blipFill>
          <a:blip r:embed="rId3"/>
          <a:srcRect l="7607" t="1" r="3381" b="1401"/>
          <a:stretch>
            <a:fillRect/>
          </a:stretch>
        </p:blipFill>
        <p:spPr>
          <a:xfrm rot="20423568">
            <a:off x="8242285" y="3030521"/>
            <a:ext cx="3507006" cy="3244546"/>
          </a:xfrm>
          <a:prstGeom prst="rect">
            <a:avLst/>
          </a:prstGeom>
        </p:spPr>
      </p:pic>
    </p:spTree>
    <p:extLst>
      <p:ext uri="{BB962C8B-B14F-4D97-AF65-F5344CB8AC3E}">
        <p14:creationId xmlns:p14="http://schemas.microsoft.com/office/powerpoint/2010/main" val="201139576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053D3055-AF7F-9B88-CA30-BFDDA18EEE2F}"/>
              </a:ext>
            </a:extLst>
          </p:cNvPr>
          <p:cNvPicPr>
            <a:picLocks noGrp="1" noChangeAspect="1"/>
          </p:cNvPicPr>
          <p:nvPr>
            <p:ph idx="1"/>
          </p:nvPr>
        </p:nvPicPr>
        <p:blipFill>
          <a:blip r:embed="rId2"/>
          <a:stretch>
            <a:fillRect/>
          </a:stretch>
        </p:blipFill>
        <p:spPr>
          <a:xfrm>
            <a:off x="749977" y="935860"/>
            <a:ext cx="10855330" cy="4584903"/>
          </a:xfrm>
        </p:spPr>
      </p:pic>
      <p:sp>
        <p:nvSpPr>
          <p:cNvPr id="2" name="Slide Number Placeholder 1">
            <a:extLst>
              <a:ext uri="{FF2B5EF4-FFF2-40B4-BE49-F238E27FC236}">
                <a16:creationId xmlns:a16="http://schemas.microsoft.com/office/drawing/2014/main" id="{8991FAFE-3E5C-D678-82EA-EEAA2EB72C45}"/>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CD163E1-72E7-7944-A73E-F4FF5EB080ED}" type="slidenum">
              <a:rPr kumimoji="0" lang="en-US" sz="14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45</a:t>
            </a:fld>
            <a:endPar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359822202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D0D5C2-5F60-6949-C483-B462561570CF}"/>
              </a:ext>
            </a:extLst>
          </p:cNvPr>
          <p:cNvSpPr>
            <a:spLocks noGrp="1"/>
          </p:cNvSpPr>
          <p:nvPr>
            <p:ph type="title"/>
          </p:nvPr>
        </p:nvSpPr>
        <p:spPr>
          <a:xfrm>
            <a:off x="838200" y="365125"/>
            <a:ext cx="10515600" cy="613069"/>
          </a:xfrm>
        </p:spPr>
        <p:txBody>
          <a:bodyPr>
            <a:normAutofit/>
          </a:bodyPr>
          <a:lstStyle/>
          <a:p>
            <a:r>
              <a:rPr lang="en-US" dirty="0"/>
              <a:t>Background	</a:t>
            </a:r>
          </a:p>
        </p:txBody>
      </p:sp>
      <p:sp>
        <p:nvSpPr>
          <p:cNvPr id="3" name="Content Placeholder 2">
            <a:extLst>
              <a:ext uri="{FF2B5EF4-FFF2-40B4-BE49-F238E27FC236}">
                <a16:creationId xmlns:a16="http://schemas.microsoft.com/office/drawing/2014/main" id="{076D0F4A-9664-6355-BF20-3B54F1163AAE}"/>
              </a:ext>
            </a:extLst>
          </p:cNvPr>
          <p:cNvSpPr>
            <a:spLocks noGrp="1"/>
          </p:cNvSpPr>
          <p:nvPr>
            <p:ph idx="1"/>
          </p:nvPr>
        </p:nvSpPr>
        <p:spPr>
          <a:xfrm>
            <a:off x="838199" y="1414130"/>
            <a:ext cx="10685320" cy="4762833"/>
          </a:xfrm>
        </p:spPr>
        <p:txBody>
          <a:bodyPr/>
          <a:lstStyle/>
          <a:p>
            <a:pPr marL="457200" indent="-457200">
              <a:lnSpc>
                <a:spcPct val="100000"/>
              </a:lnSpc>
              <a:spcBef>
                <a:spcPts val="1200"/>
              </a:spcBef>
              <a:spcAft>
                <a:spcPts val="600"/>
              </a:spcAft>
              <a:buFont typeface="Arial" panose="020B0604020202020204" pitchFamily="34" charset="0"/>
              <a:buChar char="•"/>
            </a:pPr>
            <a:r>
              <a:rPr lang="en-US" dirty="0">
                <a:solidFill>
                  <a:schemeClr val="tx1"/>
                </a:solidFill>
              </a:rPr>
              <a:t>Violence Assessment Tool is a </a:t>
            </a:r>
            <a:r>
              <a:rPr lang="en-US" i="1" dirty="0">
                <a:solidFill>
                  <a:schemeClr val="tx1"/>
                </a:solidFill>
              </a:rPr>
              <a:t>screening tool </a:t>
            </a:r>
            <a:r>
              <a:rPr lang="en-US" dirty="0">
                <a:solidFill>
                  <a:schemeClr val="tx1"/>
                </a:solidFill>
              </a:rPr>
              <a:t>that can provide information to share situational awareness</a:t>
            </a:r>
          </a:p>
          <a:p>
            <a:pPr marL="457200" indent="-457200">
              <a:lnSpc>
                <a:spcPct val="100000"/>
              </a:lnSpc>
              <a:spcBef>
                <a:spcPts val="1200"/>
              </a:spcBef>
              <a:spcAft>
                <a:spcPts val="600"/>
              </a:spcAft>
              <a:buFont typeface="Arial" panose="020B0604020202020204" pitchFamily="34" charset="0"/>
              <a:buChar char="•"/>
            </a:pPr>
            <a:r>
              <a:rPr lang="en-US" dirty="0">
                <a:solidFill>
                  <a:schemeClr val="tx1"/>
                </a:solidFill>
              </a:rPr>
              <a:t>Currently screening is completed in all enterprise ED, Inpatient, OB, Psychiatry CPEP &amp; Inpatient settings </a:t>
            </a:r>
          </a:p>
          <a:p>
            <a:pPr marL="457200" indent="-457200">
              <a:lnSpc>
                <a:spcPct val="100000"/>
              </a:lnSpc>
              <a:spcBef>
                <a:spcPts val="1200"/>
              </a:spcBef>
              <a:spcAft>
                <a:spcPts val="600"/>
              </a:spcAft>
              <a:buFont typeface="Arial" panose="020B0604020202020204" pitchFamily="34" charset="0"/>
              <a:buChar char="•"/>
            </a:pPr>
            <a:r>
              <a:rPr lang="en-US" dirty="0">
                <a:solidFill>
                  <a:schemeClr val="tx1"/>
                </a:solidFill>
              </a:rPr>
              <a:t>Adult patients only, (except CPEP &amp; Psychiatry, which includes Peds)</a:t>
            </a:r>
          </a:p>
          <a:p>
            <a:pPr marL="457200" indent="-457200">
              <a:lnSpc>
                <a:spcPct val="100000"/>
              </a:lnSpc>
              <a:spcBef>
                <a:spcPts val="1200"/>
              </a:spcBef>
              <a:spcAft>
                <a:spcPts val="600"/>
              </a:spcAft>
              <a:buFont typeface="Arial" panose="020B0604020202020204" pitchFamily="34" charset="0"/>
              <a:buChar char="•"/>
            </a:pPr>
            <a:r>
              <a:rPr lang="en-US" dirty="0">
                <a:solidFill>
                  <a:schemeClr val="tx1"/>
                </a:solidFill>
              </a:rPr>
              <a:t>Results of moderate and high are shared via visual indicator with anyone with Epic access, including Ambulatory for follow up visits </a:t>
            </a:r>
          </a:p>
        </p:txBody>
      </p:sp>
      <p:sp>
        <p:nvSpPr>
          <p:cNvPr id="4" name="Slide Number Placeholder 3">
            <a:extLst>
              <a:ext uri="{FF2B5EF4-FFF2-40B4-BE49-F238E27FC236}">
                <a16:creationId xmlns:a16="http://schemas.microsoft.com/office/drawing/2014/main" id="{71D46AD5-C39F-2ABF-0AD2-D930D333D3C4}"/>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CD163E1-72E7-7944-A73E-F4FF5EB080ED}" type="slidenum">
              <a:rPr kumimoji="0" lang="en-US" sz="14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46</a:t>
            </a:fld>
            <a:endPar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341875794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C7CB1F-1959-C660-89F1-11BAB6F6D3DE}"/>
              </a:ext>
            </a:extLst>
          </p:cNvPr>
          <p:cNvSpPr>
            <a:spLocks noGrp="1"/>
          </p:cNvSpPr>
          <p:nvPr>
            <p:ph type="title"/>
          </p:nvPr>
        </p:nvSpPr>
        <p:spPr>
          <a:xfrm>
            <a:off x="733425" y="269875"/>
            <a:ext cx="10515600" cy="663575"/>
          </a:xfrm>
        </p:spPr>
        <p:txBody>
          <a:bodyPr>
            <a:normAutofit/>
          </a:bodyPr>
          <a:lstStyle/>
          <a:p>
            <a:r>
              <a:rPr lang="en-US" dirty="0"/>
              <a:t>Key Performance Indicators for SMH	</a:t>
            </a:r>
          </a:p>
        </p:txBody>
      </p:sp>
      <p:sp>
        <p:nvSpPr>
          <p:cNvPr id="4" name="TextBox 3">
            <a:extLst>
              <a:ext uri="{FF2B5EF4-FFF2-40B4-BE49-F238E27FC236}">
                <a16:creationId xmlns:a16="http://schemas.microsoft.com/office/drawing/2014/main" id="{9AF7068B-1990-D1EE-7DF7-687D3EAAAE4E}"/>
              </a:ext>
            </a:extLst>
          </p:cNvPr>
          <p:cNvSpPr txBox="1"/>
          <p:nvPr/>
        </p:nvSpPr>
        <p:spPr>
          <a:xfrm>
            <a:off x="563827" y="1593742"/>
            <a:ext cx="11064345" cy="3447098"/>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1200"/>
              </a:spcAft>
              <a:buClrTx/>
              <a:buSzTx/>
              <a:buFontTx/>
              <a:buAutoNum type="arabicPeriod"/>
              <a:tabLst/>
              <a:defRPr/>
            </a:pPr>
            <a:r>
              <a:rPr kumimoji="0" lang="en-US" sz="2800" b="0" i="0" u="none" strike="noStrike" kern="1200" cap="none" spc="0" normalizeH="0" baseline="0" noProof="0" dirty="0">
                <a:ln>
                  <a:noFill/>
                </a:ln>
                <a:solidFill>
                  <a:srgbClr val="000000"/>
                </a:solidFill>
                <a:effectLst/>
                <a:uLnTx/>
                <a:uFillTx/>
                <a:latin typeface="Arial" panose="020B0604020202020204"/>
                <a:ea typeface="+mn-ea"/>
                <a:cs typeface="+mn-cs"/>
              </a:rPr>
              <a:t>Reduce WPV Incidents by 10%  </a:t>
            </a:r>
          </a:p>
          <a:p>
            <a:pPr marL="457200" marR="0" lvl="0" indent="-457200" algn="l" defTabSz="914400" rtl="0" eaLnBrk="1" fontAlgn="auto" latinLnBrk="0" hangingPunct="1">
              <a:lnSpc>
                <a:spcPct val="100000"/>
              </a:lnSpc>
              <a:spcBef>
                <a:spcPts val="0"/>
              </a:spcBef>
              <a:spcAft>
                <a:spcPts val="1200"/>
              </a:spcAft>
              <a:buClrTx/>
              <a:buSzTx/>
              <a:buFontTx/>
              <a:buAutoNum type="arabicPeriod"/>
              <a:tabLst/>
              <a:defRPr/>
            </a:pPr>
            <a:r>
              <a:rPr kumimoji="0" lang="en-US" sz="2800" b="0" i="0" u="none" strike="noStrike" kern="1200" cap="none" spc="0" normalizeH="0" baseline="0" noProof="0" dirty="0">
                <a:ln>
                  <a:noFill/>
                </a:ln>
                <a:solidFill>
                  <a:srgbClr val="000000"/>
                </a:solidFill>
                <a:effectLst/>
                <a:uLnTx/>
                <a:uFillTx/>
                <a:latin typeface="Arial" panose="020B0604020202020204"/>
                <a:ea typeface="+mn-ea"/>
                <a:cs typeface="+mn-cs"/>
              </a:rPr>
              <a:t>Reduce WPV Injuries caused by patients by 10%</a:t>
            </a:r>
          </a:p>
          <a:p>
            <a:pPr marL="457200" marR="0" lvl="0" indent="-457200" algn="l" defTabSz="914400" rtl="0" eaLnBrk="1" fontAlgn="auto" latinLnBrk="0" hangingPunct="1">
              <a:lnSpc>
                <a:spcPct val="100000"/>
              </a:lnSpc>
              <a:spcBef>
                <a:spcPts val="0"/>
              </a:spcBef>
              <a:spcAft>
                <a:spcPts val="1200"/>
              </a:spcAft>
              <a:buClrTx/>
              <a:buSzTx/>
              <a:buFontTx/>
              <a:buAutoNum type="arabicPeriod"/>
              <a:tabLst/>
              <a:defRPr/>
            </a:pPr>
            <a:r>
              <a:rPr kumimoji="0" lang="en-US" sz="2800" b="0" i="0" u="none" strike="noStrike" kern="1200" cap="none" spc="0" normalizeH="0" baseline="0" noProof="0" dirty="0">
                <a:ln>
                  <a:noFill/>
                </a:ln>
                <a:solidFill>
                  <a:srgbClr val="000000"/>
                </a:solidFill>
                <a:effectLst/>
                <a:uLnTx/>
                <a:uFillTx/>
                <a:latin typeface="Arial" panose="020B0604020202020204"/>
                <a:ea typeface="+mn-ea"/>
                <a:cs typeface="+mn-cs"/>
              </a:rPr>
              <a:t>Improve staff perception of safety as reported in Employee Engagement Survey by 5%</a:t>
            </a:r>
          </a:p>
          <a:p>
            <a:pPr marL="0" marR="0" lvl="0" indent="0" algn="l" defTabSz="914400" rtl="0" eaLnBrk="1" fontAlgn="auto" latinLnBrk="0" hangingPunct="1">
              <a:lnSpc>
                <a:spcPct val="100000"/>
              </a:lnSpc>
              <a:spcBef>
                <a:spcPts val="0"/>
              </a:spcBef>
              <a:spcAft>
                <a:spcPts val="1200"/>
              </a:spcAft>
              <a:buClrTx/>
              <a:buSzTx/>
              <a:buFontTx/>
              <a:buNone/>
              <a:tabLst/>
              <a:defRPr/>
            </a:pPr>
            <a:endParaRPr kumimoji="0" lang="en-US" sz="28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1200"/>
              </a:spcBef>
              <a:spcAft>
                <a:spcPts val="1200"/>
              </a:spcAft>
              <a:buClrTx/>
              <a:buSzTx/>
              <a:buFontTx/>
              <a:buNone/>
              <a:tabLst/>
              <a:defRPr/>
            </a:pPr>
            <a:endParaRPr kumimoji="0" lang="en-US" sz="2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3" name="Slide Number Placeholder 2">
            <a:extLst>
              <a:ext uri="{FF2B5EF4-FFF2-40B4-BE49-F238E27FC236}">
                <a16:creationId xmlns:a16="http://schemas.microsoft.com/office/drawing/2014/main" id="{0B1863FB-DCA3-8A55-B27E-DEB171D77F43}"/>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CD163E1-72E7-7944-A73E-F4FF5EB080ED}" type="slidenum">
              <a:rPr kumimoji="0" lang="en-US" sz="14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47</a:t>
            </a:fld>
            <a:endPar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162628591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303ED11-BAD3-32FC-A8AD-EE5DDC698FD7}"/>
              </a:ext>
            </a:extLst>
          </p:cNvPr>
          <p:cNvPicPr>
            <a:picLocks noChangeAspect="1"/>
          </p:cNvPicPr>
          <p:nvPr/>
        </p:nvPicPr>
        <p:blipFill>
          <a:blip r:embed="rId3"/>
          <a:srcRect l="2069" t="6300" r="1385" b="4640"/>
          <a:stretch>
            <a:fillRect/>
          </a:stretch>
        </p:blipFill>
        <p:spPr>
          <a:xfrm>
            <a:off x="1350484" y="1512390"/>
            <a:ext cx="9745755" cy="2273477"/>
          </a:xfrm>
          <a:prstGeom prst="rect">
            <a:avLst/>
          </a:prstGeom>
        </p:spPr>
      </p:pic>
      <p:sp>
        <p:nvSpPr>
          <p:cNvPr id="3" name="Title 2">
            <a:extLst>
              <a:ext uri="{FF2B5EF4-FFF2-40B4-BE49-F238E27FC236}">
                <a16:creationId xmlns:a16="http://schemas.microsoft.com/office/drawing/2014/main" id="{D1BADB30-A85A-2D90-C864-86156539B2AA}"/>
              </a:ext>
            </a:extLst>
          </p:cNvPr>
          <p:cNvSpPr>
            <a:spLocks noGrp="1"/>
          </p:cNvSpPr>
          <p:nvPr>
            <p:ph type="title"/>
          </p:nvPr>
        </p:nvSpPr>
        <p:spPr/>
        <p:txBody>
          <a:bodyPr/>
          <a:lstStyle/>
          <a:p>
            <a:r>
              <a:rPr lang="en-US" dirty="0"/>
              <a:t>Initial Screening in Medical Areas</a:t>
            </a:r>
          </a:p>
        </p:txBody>
      </p:sp>
      <p:sp>
        <p:nvSpPr>
          <p:cNvPr id="2" name="Slide Number Placeholder 1">
            <a:extLst>
              <a:ext uri="{FF2B5EF4-FFF2-40B4-BE49-F238E27FC236}">
                <a16:creationId xmlns:a16="http://schemas.microsoft.com/office/drawing/2014/main" id="{E7A66FE9-2957-3CF2-3DEF-799DFE90E363}"/>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CD163E1-72E7-7944-A73E-F4FF5EB080ED}" type="slidenum">
              <a:rPr kumimoji="0" lang="en-US" sz="14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48</a:t>
            </a:fld>
            <a:endPar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pic>
        <p:nvPicPr>
          <p:cNvPr id="1026" name="Picture 2">
            <a:extLst>
              <a:ext uri="{FF2B5EF4-FFF2-40B4-BE49-F238E27FC236}">
                <a16:creationId xmlns:a16="http://schemas.microsoft.com/office/drawing/2014/main" id="{6E9181AA-030D-0AA9-9689-2CE008D855E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65330">
            <a:off x="4297398" y="3893316"/>
            <a:ext cx="6823880" cy="27056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770526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8A8FF81-DDE7-9D39-FAF3-AD5C2D4B4C78}"/>
              </a:ext>
            </a:extLst>
          </p:cNvPr>
          <p:cNvSpPr>
            <a:spLocks noGrp="1"/>
          </p:cNvSpPr>
          <p:nvPr>
            <p:ph type="title"/>
          </p:nvPr>
        </p:nvSpPr>
        <p:spPr/>
        <p:txBody>
          <a:bodyPr/>
          <a:lstStyle/>
          <a:p>
            <a:r>
              <a:rPr lang="en-US" dirty="0"/>
              <a:t>Secondary Screening in Medical Areas:</a:t>
            </a:r>
            <a:br>
              <a:rPr lang="en-US" dirty="0"/>
            </a:br>
            <a:r>
              <a:rPr lang="en-US" dirty="0"/>
              <a:t>(Primary Screening in Psychiatric Areas) </a:t>
            </a:r>
            <a:br>
              <a:rPr lang="en-US" dirty="0"/>
            </a:br>
            <a:endParaRPr lang="en-US" dirty="0"/>
          </a:p>
        </p:txBody>
      </p:sp>
      <p:sp>
        <p:nvSpPr>
          <p:cNvPr id="4" name="Slide Number Placeholder 3">
            <a:extLst>
              <a:ext uri="{FF2B5EF4-FFF2-40B4-BE49-F238E27FC236}">
                <a16:creationId xmlns:a16="http://schemas.microsoft.com/office/drawing/2014/main" id="{5DAC87AD-3BC4-3896-FEE2-2F9B1D7FE15F}"/>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CD163E1-72E7-7944-A73E-F4FF5EB080ED}" type="slidenum">
              <a:rPr kumimoji="0" lang="en-US" sz="14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49</a:t>
            </a:fld>
            <a:endPar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pic>
        <p:nvPicPr>
          <p:cNvPr id="7" name="Picture 6">
            <a:extLst>
              <a:ext uri="{FF2B5EF4-FFF2-40B4-BE49-F238E27FC236}">
                <a16:creationId xmlns:a16="http://schemas.microsoft.com/office/drawing/2014/main" id="{088EAA2A-7935-F7FF-EDA3-09D153E37DC1}"/>
              </a:ext>
            </a:extLst>
          </p:cNvPr>
          <p:cNvPicPr>
            <a:picLocks noChangeAspect="1"/>
          </p:cNvPicPr>
          <p:nvPr/>
        </p:nvPicPr>
        <p:blipFill>
          <a:blip r:embed="rId3"/>
          <a:srcRect t="46111" r="8749" b="1386"/>
          <a:stretch>
            <a:fillRect/>
          </a:stretch>
        </p:blipFill>
        <p:spPr>
          <a:xfrm>
            <a:off x="8888965" y="1818409"/>
            <a:ext cx="3178471" cy="4148051"/>
          </a:xfrm>
          <a:prstGeom prst="rect">
            <a:avLst/>
          </a:prstGeom>
        </p:spPr>
      </p:pic>
      <p:pic>
        <p:nvPicPr>
          <p:cNvPr id="8" name="Picture 7">
            <a:extLst>
              <a:ext uri="{FF2B5EF4-FFF2-40B4-BE49-F238E27FC236}">
                <a16:creationId xmlns:a16="http://schemas.microsoft.com/office/drawing/2014/main" id="{9ADF0E52-F923-B2AF-3737-A9E89339EF0E}"/>
              </a:ext>
            </a:extLst>
          </p:cNvPr>
          <p:cNvPicPr>
            <a:picLocks noChangeAspect="1"/>
          </p:cNvPicPr>
          <p:nvPr/>
        </p:nvPicPr>
        <p:blipFill>
          <a:blip r:embed="rId4"/>
          <a:srcRect r="25831" b="53472"/>
          <a:stretch>
            <a:fillRect/>
          </a:stretch>
        </p:blipFill>
        <p:spPr>
          <a:xfrm>
            <a:off x="5731639" y="1818410"/>
            <a:ext cx="2830470" cy="4027382"/>
          </a:xfrm>
          <a:prstGeom prst="rect">
            <a:avLst/>
          </a:prstGeom>
        </p:spPr>
      </p:pic>
      <p:sp>
        <p:nvSpPr>
          <p:cNvPr id="11" name="TextBox 10">
            <a:extLst>
              <a:ext uri="{FF2B5EF4-FFF2-40B4-BE49-F238E27FC236}">
                <a16:creationId xmlns:a16="http://schemas.microsoft.com/office/drawing/2014/main" id="{54661EA4-0E42-5B36-F15C-DACCBE243BA6}"/>
              </a:ext>
            </a:extLst>
          </p:cNvPr>
          <p:cNvSpPr txBox="1"/>
          <p:nvPr/>
        </p:nvSpPr>
        <p:spPr>
          <a:xfrm>
            <a:off x="467591" y="1859973"/>
            <a:ext cx="4696691" cy="34163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a:ea typeface="+mn-ea"/>
                <a:cs typeface="+mn-cs"/>
              </a:rPr>
              <a:t>Expanded screening, with prompting cues to ensure each question is answered as intended.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a:ea typeface="+mn-ea"/>
                <a:cs typeface="+mn-cs"/>
              </a:rPr>
              <a:t>Score results (0-12):</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a:ea typeface="+mn-ea"/>
                <a:cs typeface="+mn-cs"/>
              </a:rPr>
              <a:t>Low Risk (0-3)</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C000"/>
                </a:solidFill>
                <a:effectLst/>
                <a:uLnTx/>
                <a:uFillTx/>
                <a:latin typeface="Arial" panose="020B0604020202020204"/>
                <a:ea typeface="+mn-ea"/>
                <a:cs typeface="+mn-cs"/>
              </a:rPr>
              <a:t>Moderate Risk (4-5)</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Arial" panose="020B0604020202020204"/>
                <a:ea typeface="+mn-ea"/>
                <a:cs typeface="+mn-cs"/>
              </a:rPr>
              <a:t>High Risk (6-12)</a:t>
            </a:r>
          </a:p>
        </p:txBody>
      </p:sp>
      <p:sp>
        <p:nvSpPr>
          <p:cNvPr id="3" name="TextBox 2">
            <a:extLst>
              <a:ext uri="{FF2B5EF4-FFF2-40B4-BE49-F238E27FC236}">
                <a16:creationId xmlns:a16="http://schemas.microsoft.com/office/drawing/2014/main" id="{82878593-2195-A4DD-52FE-B9613AC206AF}"/>
              </a:ext>
            </a:extLst>
          </p:cNvPr>
          <p:cNvSpPr txBox="1"/>
          <p:nvPr/>
        </p:nvSpPr>
        <p:spPr>
          <a:xfrm>
            <a:off x="2805545" y="6094740"/>
            <a:ext cx="9386455" cy="2616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panose="020B0604020202020204"/>
                <a:ea typeface="+mn-ea"/>
                <a:cs typeface="+mn-cs"/>
              </a:rPr>
              <a:t>Risk Assessment Toolkit for Health Care Settings, © Public Services Health and Safety Associate (PSHSA), Ontario, Canada</a:t>
            </a:r>
          </a:p>
        </p:txBody>
      </p:sp>
    </p:spTree>
    <p:extLst>
      <p:ext uri="{BB962C8B-B14F-4D97-AF65-F5344CB8AC3E}">
        <p14:creationId xmlns:p14="http://schemas.microsoft.com/office/powerpoint/2010/main" val="24200452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C4155F-6D86-ACCA-1B65-A51081225DCC}"/>
              </a:ext>
            </a:extLst>
          </p:cNvPr>
          <p:cNvSpPr>
            <a:spLocks noGrp="1"/>
          </p:cNvSpPr>
          <p:nvPr>
            <p:ph type="title"/>
          </p:nvPr>
        </p:nvSpPr>
        <p:spPr/>
        <p:txBody>
          <a:bodyPr/>
          <a:lstStyle/>
          <a:p>
            <a:r>
              <a:rPr lang="en-US" dirty="0"/>
              <a:t>Workplace Violence</a:t>
            </a:r>
          </a:p>
        </p:txBody>
      </p:sp>
      <p:sp>
        <p:nvSpPr>
          <p:cNvPr id="3" name="Slide Number Placeholder 2">
            <a:extLst>
              <a:ext uri="{FF2B5EF4-FFF2-40B4-BE49-F238E27FC236}">
                <a16:creationId xmlns:a16="http://schemas.microsoft.com/office/drawing/2014/main" id="{68BB593A-8DFF-61CE-2DF9-4B42B3FC369A}"/>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CD163E1-72E7-7944-A73E-F4FF5EB080ED}" type="slidenum">
              <a:rPr kumimoji="0" lang="en-US" sz="14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a:t>
            </a:fld>
            <a:endPar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pic>
        <p:nvPicPr>
          <p:cNvPr id="8" name="Picture 7">
            <a:extLst>
              <a:ext uri="{FF2B5EF4-FFF2-40B4-BE49-F238E27FC236}">
                <a16:creationId xmlns:a16="http://schemas.microsoft.com/office/drawing/2014/main" id="{D51361D8-EA3D-61EE-78D8-59C09D59F980}"/>
              </a:ext>
            </a:extLst>
          </p:cNvPr>
          <p:cNvPicPr>
            <a:picLocks noChangeAspect="1"/>
          </p:cNvPicPr>
          <p:nvPr/>
        </p:nvPicPr>
        <p:blipFill>
          <a:blip r:embed="rId3"/>
          <a:stretch>
            <a:fillRect/>
          </a:stretch>
        </p:blipFill>
        <p:spPr>
          <a:xfrm>
            <a:off x="1749175" y="1103971"/>
            <a:ext cx="8693649" cy="4883319"/>
          </a:xfrm>
          <a:prstGeom prst="rect">
            <a:avLst/>
          </a:prstGeom>
        </p:spPr>
      </p:pic>
    </p:spTree>
    <p:extLst>
      <p:ext uri="{BB962C8B-B14F-4D97-AF65-F5344CB8AC3E}">
        <p14:creationId xmlns:p14="http://schemas.microsoft.com/office/powerpoint/2010/main" val="167918713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3478253-B689-66E7-7238-8514E5283F54}"/>
              </a:ext>
            </a:extLst>
          </p:cNvPr>
          <p:cNvSpPr>
            <a:spLocks noGrp="1"/>
          </p:cNvSpPr>
          <p:nvPr>
            <p:ph type="title"/>
          </p:nvPr>
        </p:nvSpPr>
        <p:spPr>
          <a:xfrm>
            <a:off x="383370" y="167162"/>
            <a:ext cx="11409562" cy="1325563"/>
          </a:xfrm>
        </p:spPr>
        <p:txBody>
          <a:bodyPr>
            <a:normAutofit/>
          </a:bodyPr>
          <a:lstStyle/>
          <a:p>
            <a:r>
              <a:rPr lang="en-US" sz="3200" dirty="0"/>
              <a:t>Easy Access to Additional Information: </a:t>
            </a:r>
            <a:br>
              <a:rPr lang="en-US" sz="3200" dirty="0"/>
            </a:br>
            <a:r>
              <a:rPr lang="en-US" sz="3200" dirty="0"/>
              <a:t>Hover on Care Considerations in Story Board</a:t>
            </a:r>
          </a:p>
        </p:txBody>
      </p:sp>
      <p:pic>
        <p:nvPicPr>
          <p:cNvPr id="4" name="Content Placeholder 6">
            <a:extLst>
              <a:ext uri="{FF2B5EF4-FFF2-40B4-BE49-F238E27FC236}">
                <a16:creationId xmlns:a16="http://schemas.microsoft.com/office/drawing/2014/main" id="{460D5E26-67BD-BB9F-ABB2-D4BDE55061BE}"/>
              </a:ext>
            </a:extLst>
          </p:cNvPr>
          <p:cNvPicPr>
            <a:picLocks noGrp="1" noChangeAspect="1"/>
          </p:cNvPicPr>
          <p:nvPr>
            <p:ph idx="1"/>
          </p:nvPr>
        </p:nvPicPr>
        <p:blipFill>
          <a:blip r:embed="rId3"/>
          <a:srcRect r="13143"/>
          <a:stretch>
            <a:fillRect/>
          </a:stretch>
        </p:blipFill>
        <p:spPr>
          <a:xfrm>
            <a:off x="236469" y="1602557"/>
            <a:ext cx="11556463" cy="4754132"/>
          </a:xfrm>
        </p:spPr>
      </p:pic>
      <p:cxnSp>
        <p:nvCxnSpPr>
          <p:cNvPr id="7" name="Straight Arrow Connector 6">
            <a:extLst>
              <a:ext uri="{FF2B5EF4-FFF2-40B4-BE49-F238E27FC236}">
                <a16:creationId xmlns:a16="http://schemas.microsoft.com/office/drawing/2014/main" id="{2C6E6151-FA7E-2B12-D42D-EA974FB21278}"/>
              </a:ext>
            </a:extLst>
          </p:cNvPr>
          <p:cNvCxnSpPr>
            <a:cxnSpLocks/>
          </p:cNvCxnSpPr>
          <p:nvPr/>
        </p:nvCxnSpPr>
        <p:spPr>
          <a:xfrm flipH="1">
            <a:off x="1348033" y="1253765"/>
            <a:ext cx="2130458" cy="2300140"/>
          </a:xfrm>
          <a:prstGeom prst="straightConnector1">
            <a:avLst/>
          </a:prstGeom>
          <a:ln w="57150">
            <a:solidFill>
              <a:srgbClr val="FFFF00"/>
            </a:solidFill>
            <a:tailEnd type="triangle"/>
          </a:ln>
        </p:spPr>
        <p:style>
          <a:lnRef idx="2">
            <a:schemeClr val="accent1"/>
          </a:lnRef>
          <a:fillRef idx="0">
            <a:schemeClr val="accent1"/>
          </a:fillRef>
          <a:effectRef idx="1">
            <a:schemeClr val="accent1"/>
          </a:effectRef>
          <a:fontRef idx="minor">
            <a:schemeClr val="tx1"/>
          </a:fontRef>
        </p:style>
      </p:cxnSp>
      <p:pic>
        <p:nvPicPr>
          <p:cNvPr id="3" name="Picture 2">
            <a:extLst>
              <a:ext uri="{FF2B5EF4-FFF2-40B4-BE49-F238E27FC236}">
                <a16:creationId xmlns:a16="http://schemas.microsoft.com/office/drawing/2014/main" id="{350E78E4-657B-BD0A-0759-48F7739356D4}"/>
              </a:ext>
            </a:extLst>
          </p:cNvPr>
          <p:cNvPicPr>
            <a:picLocks noChangeAspect="1"/>
          </p:cNvPicPr>
          <p:nvPr/>
        </p:nvPicPr>
        <p:blipFill>
          <a:blip r:embed="rId4"/>
          <a:srcRect r="4853"/>
          <a:stretch>
            <a:fillRect/>
          </a:stretch>
        </p:blipFill>
        <p:spPr>
          <a:xfrm>
            <a:off x="558266" y="2313783"/>
            <a:ext cx="11397265" cy="4042906"/>
          </a:xfrm>
          <a:prstGeom prst="rect">
            <a:avLst/>
          </a:prstGeom>
        </p:spPr>
      </p:pic>
      <p:sp>
        <p:nvSpPr>
          <p:cNvPr id="2" name="Slide Number Placeholder 1">
            <a:extLst>
              <a:ext uri="{FF2B5EF4-FFF2-40B4-BE49-F238E27FC236}">
                <a16:creationId xmlns:a16="http://schemas.microsoft.com/office/drawing/2014/main" id="{30829EBD-0723-2C7A-7CC6-9C9223982E72}"/>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CD163E1-72E7-7944-A73E-F4FF5EB080ED}" type="slidenum">
              <a:rPr kumimoji="0" lang="en-US" sz="14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50</a:t>
            </a:fld>
            <a:endPar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1187708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0B9F632-4894-0FAE-3FFA-52323881F957}"/>
              </a:ext>
            </a:extLst>
          </p:cNvPr>
          <p:cNvSpPr>
            <a:spLocks noGrp="1"/>
          </p:cNvSpPr>
          <p:nvPr>
            <p:ph type="title"/>
          </p:nvPr>
        </p:nvSpPr>
        <p:spPr>
          <a:xfrm>
            <a:off x="264160" y="312234"/>
            <a:ext cx="11588750" cy="1261923"/>
          </a:xfrm>
        </p:spPr>
        <p:txBody>
          <a:bodyPr/>
          <a:lstStyle/>
          <a:p>
            <a:r>
              <a:rPr lang="en-US" dirty="0"/>
              <a:t>Information Easily Available:</a:t>
            </a:r>
            <a:br>
              <a:rPr lang="en-US" dirty="0"/>
            </a:br>
            <a:r>
              <a:rPr lang="en-US" dirty="0"/>
              <a:t>Outside the Chart</a:t>
            </a:r>
          </a:p>
        </p:txBody>
      </p:sp>
      <p:sp>
        <p:nvSpPr>
          <p:cNvPr id="4" name="Slide Number Placeholder 3">
            <a:extLst>
              <a:ext uri="{FF2B5EF4-FFF2-40B4-BE49-F238E27FC236}">
                <a16:creationId xmlns:a16="http://schemas.microsoft.com/office/drawing/2014/main" id="{EDA5194F-91F6-B3A1-F9B9-2672D84089C0}"/>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CD163E1-72E7-7944-A73E-F4FF5EB080ED}" type="slidenum">
              <a:rPr kumimoji="0" lang="en-US" sz="14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51</a:t>
            </a:fld>
            <a:endPar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pic>
        <p:nvPicPr>
          <p:cNvPr id="8" name="Content Placeholder 7">
            <a:extLst>
              <a:ext uri="{FF2B5EF4-FFF2-40B4-BE49-F238E27FC236}">
                <a16:creationId xmlns:a16="http://schemas.microsoft.com/office/drawing/2014/main" id="{8345C687-6139-EA53-04B9-7CE999E7A027}"/>
              </a:ext>
            </a:extLst>
          </p:cNvPr>
          <p:cNvPicPr>
            <a:picLocks noGrp="1" noChangeAspect="1"/>
          </p:cNvPicPr>
          <p:nvPr>
            <p:ph idx="1"/>
          </p:nvPr>
        </p:nvPicPr>
        <p:blipFill>
          <a:blip r:embed="rId2"/>
          <a:srcRect l="2211" t="23714" b="34705"/>
          <a:stretch>
            <a:fillRect/>
          </a:stretch>
        </p:blipFill>
        <p:spPr>
          <a:xfrm>
            <a:off x="482660" y="1273214"/>
            <a:ext cx="11151750" cy="2372811"/>
          </a:xfrm>
          <a:prstGeom prst="rect">
            <a:avLst/>
          </a:prstGeom>
        </p:spPr>
      </p:pic>
      <p:sp>
        <p:nvSpPr>
          <p:cNvPr id="9" name="TextBox 8">
            <a:extLst>
              <a:ext uri="{FF2B5EF4-FFF2-40B4-BE49-F238E27FC236}">
                <a16:creationId xmlns:a16="http://schemas.microsoft.com/office/drawing/2014/main" id="{FC665CF0-24BF-C319-D28B-DC25593E4358}"/>
              </a:ext>
            </a:extLst>
          </p:cNvPr>
          <p:cNvSpPr txBox="1"/>
          <p:nvPr/>
        </p:nvSpPr>
        <p:spPr>
          <a:xfrm>
            <a:off x="636608" y="4398380"/>
            <a:ext cx="4062714" cy="707886"/>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Arial" panose="020B0604020202020204"/>
                <a:ea typeface="+mn-ea"/>
                <a:cs typeface="+mn-cs"/>
              </a:rPr>
              <a:t>Also available in team lists, unit lists, outpatient schedules, etc.  </a:t>
            </a:r>
          </a:p>
        </p:txBody>
      </p:sp>
      <p:pic>
        <p:nvPicPr>
          <p:cNvPr id="13" name="Picture 12">
            <a:extLst>
              <a:ext uri="{FF2B5EF4-FFF2-40B4-BE49-F238E27FC236}">
                <a16:creationId xmlns:a16="http://schemas.microsoft.com/office/drawing/2014/main" id="{6D5B4308-3B7C-2F45-6DB1-69EF738C22DF}"/>
              </a:ext>
            </a:extLst>
          </p:cNvPr>
          <p:cNvPicPr>
            <a:picLocks noChangeAspect="1"/>
          </p:cNvPicPr>
          <p:nvPr/>
        </p:nvPicPr>
        <p:blipFill>
          <a:blip r:embed="rId3"/>
          <a:stretch>
            <a:fillRect/>
          </a:stretch>
        </p:blipFill>
        <p:spPr>
          <a:xfrm>
            <a:off x="6762517" y="3646025"/>
            <a:ext cx="3019048" cy="2304762"/>
          </a:xfrm>
          <a:prstGeom prst="rect">
            <a:avLst/>
          </a:prstGeom>
        </p:spPr>
      </p:pic>
    </p:spTree>
    <p:extLst>
      <p:ext uri="{BB962C8B-B14F-4D97-AF65-F5344CB8AC3E}">
        <p14:creationId xmlns:p14="http://schemas.microsoft.com/office/powerpoint/2010/main" val="54314420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44A4D-D85B-9C0D-9249-442E3485BFC0}"/>
              </a:ext>
            </a:extLst>
          </p:cNvPr>
          <p:cNvSpPr>
            <a:spLocks noGrp="1"/>
          </p:cNvSpPr>
          <p:nvPr>
            <p:ph type="title"/>
          </p:nvPr>
        </p:nvSpPr>
        <p:spPr>
          <a:xfrm>
            <a:off x="625549" y="347920"/>
            <a:ext cx="10515600" cy="666233"/>
          </a:xfrm>
        </p:spPr>
        <p:txBody>
          <a:bodyPr>
            <a:normAutofit/>
          </a:bodyPr>
          <a:lstStyle/>
          <a:p>
            <a:r>
              <a:rPr lang="en-US" dirty="0"/>
              <a:t>Patient Impact Potential</a:t>
            </a:r>
          </a:p>
        </p:txBody>
      </p:sp>
      <p:sp>
        <p:nvSpPr>
          <p:cNvPr id="3" name="Content Placeholder 2">
            <a:extLst>
              <a:ext uri="{FF2B5EF4-FFF2-40B4-BE49-F238E27FC236}">
                <a16:creationId xmlns:a16="http://schemas.microsoft.com/office/drawing/2014/main" id="{F48CDED5-59BF-E812-4BEE-A05A2CBD3E53}"/>
              </a:ext>
            </a:extLst>
          </p:cNvPr>
          <p:cNvSpPr>
            <a:spLocks noGrp="1"/>
          </p:cNvSpPr>
          <p:nvPr>
            <p:ph idx="1"/>
          </p:nvPr>
        </p:nvSpPr>
        <p:spPr>
          <a:xfrm>
            <a:off x="625549" y="1014153"/>
            <a:ext cx="10806444" cy="5446667"/>
          </a:xfrm>
        </p:spPr>
        <p:txBody>
          <a:bodyPr>
            <a:normAutofit/>
          </a:bodyPr>
          <a:lstStyle/>
          <a:p>
            <a:pPr marL="342900" indent="-342900">
              <a:lnSpc>
                <a:spcPct val="100000"/>
              </a:lnSpc>
              <a:spcBef>
                <a:spcPts val="800"/>
              </a:spcBef>
              <a:buFont typeface="Arial" panose="020B0604020202020204" pitchFamily="34" charset="0"/>
              <a:buChar char="•"/>
            </a:pPr>
            <a:r>
              <a:rPr lang="en-US" sz="2200" dirty="0">
                <a:solidFill>
                  <a:schemeClr val="tx1"/>
                </a:solidFill>
              </a:rPr>
              <a:t>Change the care we provide to identify escalating factors earlier</a:t>
            </a:r>
          </a:p>
          <a:p>
            <a:pPr marL="342900" indent="-342900">
              <a:lnSpc>
                <a:spcPct val="100000"/>
              </a:lnSpc>
              <a:spcBef>
                <a:spcPts val="800"/>
              </a:spcBef>
              <a:buFont typeface="Arial" panose="020B0604020202020204" pitchFamily="34" charset="0"/>
              <a:buChar char="•"/>
            </a:pPr>
            <a:r>
              <a:rPr lang="en-US" sz="2200" dirty="0">
                <a:solidFill>
                  <a:schemeClr val="tx1"/>
                </a:solidFill>
              </a:rPr>
              <a:t>Earlier planning for difficult dispositions…identification of contributing factors and solutions/improvement in behaviors. </a:t>
            </a:r>
          </a:p>
          <a:p>
            <a:pPr marL="342900" indent="-342900">
              <a:lnSpc>
                <a:spcPct val="100000"/>
              </a:lnSpc>
              <a:spcBef>
                <a:spcPts val="800"/>
              </a:spcBef>
              <a:buFont typeface="Arial" panose="020B0604020202020204" pitchFamily="34" charset="0"/>
              <a:buChar char="•"/>
            </a:pPr>
            <a:r>
              <a:rPr lang="en-US" sz="2200" dirty="0">
                <a:solidFill>
                  <a:schemeClr val="tx1"/>
                </a:solidFill>
              </a:rPr>
              <a:t>Earlier involvement with behavioral consults, psychiatry consults, if available</a:t>
            </a:r>
          </a:p>
          <a:p>
            <a:pPr marL="342900" indent="-342900">
              <a:lnSpc>
                <a:spcPct val="100000"/>
              </a:lnSpc>
              <a:spcBef>
                <a:spcPts val="800"/>
              </a:spcBef>
              <a:buFont typeface="Arial" panose="020B0604020202020204" pitchFamily="34" charset="0"/>
              <a:buChar char="•"/>
            </a:pPr>
            <a:r>
              <a:rPr lang="en-US" sz="2200" dirty="0">
                <a:solidFill>
                  <a:schemeClr val="tx1"/>
                </a:solidFill>
              </a:rPr>
              <a:t>Tracking of violence risk over time with rescreening daily</a:t>
            </a:r>
          </a:p>
          <a:p>
            <a:pPr marL="342900" indent="-342900">
              <a:lnSpc>
                <a:spcPct val="100000"/>
              </a:lnSpc>
              <a:spcBef>
                <a:spcPts val="800"/>
              </a:spcBef>
              <a:buFont typeface="Arial" panose="020B0604020202020204" pitchFamily="34" charset="0"/>
              <a:buChar char="•"/>
            </a:pPr>
            <a:r>
              <a:rPr lang="en-US" sz="2200" dirty="0">
                <a:solidFill>
                  <a:schemeClr val="tx1"/>
                </a:solidFill>
              </a:rPr>
              <a:t>Less in notes, more in flowsheets. </a:t>
            </a:r>
          </a:p>
          <a:p>
            <a:pPr marL="342900" indent="-342900">
              <a:lnSpc>
                <a:spcPct val="100000"/>
              </a:lnSpc>
              <a:spcBef>
                <a:spcPts val="800"/>
              </a:spcBef>
            </a:pPr>
            <a:endParaRPr lang="en-US" sz="2200" dirty="0">
              <a:solidFill>
                <a:schemeClr val="tx1"/>
              </a:solidFill>
            </a:endParaRPr>
          </a:p>
        </p:txBody>
      </p:sp>
      <p:sp>
        <p:nvSpPr>
          <p:cNvPr id="5" name="Slide Number Placeholder 4">
            <a:extLst>
              <a:ext uri="{FF2B5EF4-FFF2-40B4-BE49-F238E27FC236}">
                <a16:creationId xmlns:a16="http://schemas.microsoft.com/office/drawing/2014/main" id="{F1B56120-FD29-E3A2-2370-377082DE0DDA}"/>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CD163E1-72E7-7944-A73E-F4FF5EB080ED}" type="slidenum">
              <a:rPr kumimoji="0" lang="en-US" sz="14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52</a:t>
            </a:fld>
            <a:endPar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pic>
        <p:nvPicPr>
          <p:cNvPr id="4" name="Picture 3">
            <a:extLst>
              <a:ext uri="{FF2B5EF4-FFF2-40B4-BE49-F238E27FC236}">
                <a16:creationId xmlns:a16="http://schemas.microsoft.com/office/drawing/2014/main" id="{1A97BCD7-2746-015D-35CF-4CC66322D690}"/>
              </a:ext>
            </a:extLst>
          </p:cNvPr>
          <p:cNvPicPr>
            <a:picLocks noChangeAspect="1"/>
          </p:cNvPicPr>
          <p:nvPr/>
        </p:nvPicPr>
        <p:blipFill>
          <a:blip r:embed="rId2"/>
          <a:srcRect r="13783" b="9944"/>
          <a:stretch>
            <a:fillRect/>
          </a:stretch>
        </p:blipFill>
        <p:spPr>
          <a:xfrm>
            <a:off x="4562812" y="3737486"/>
            <a:ext cx="7501033" cy="3027413"/>
          </a:xfrm>
          <a:prstGeom prst="rect">
            <a:avLst/>
          </a:prstGeom>
        </p:spPr>
      </p:pic>
    </p:spTree>
    <p:extLst>
      <p:ext uri="{BB962C8B-B14F-4D97-AF65-F5344CB8AC3E}">
        <p14:creationId xmlns:p14="http://schemas.microsoft.com/office/powerpoint/2010/main" val="379255043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29BDAC-13E3-2DC1-CFEB-206E1BD36331}"/>
              </a:ext>
            </a:extLst>
          </p:cNvPr>
          <p:cNvSpPr>
            <a:spLocks noGrp="1"/>
          </p:cNvSpPr>
          <p:nvPr>
            <p:ph type="title"/>
          </p:nvPr>
        </p:nvSpPr>
        <p:spPr/>
        <p:txBody>
          <a:bodyPr/>
          <a:lstStyle/>
          <a:p>
            <a:r>
              <a:rPr lang="en-US" dirty="0"/>
              <a:t>Ethical Considerations</a:t>
            </a:r>
          </a:p>
        </p:txBody>
      </p:sp>
      <p:sp>
        <p:nvSpPr>
          <p:cNvPr id="5" name="Slide Number Placeholder 4">
            <a:extLst>
              <a:ext uri="{FF2B5EF4-FFF2-40B4-BE49-F238E27FC236}">
                <a16:creationId xmlns:a16="http://schemas.microsoft.com/office/drawing/2014/main" id="{3804EDF7-A03A-B4D3-50E1-984D0C75CFB2}"/>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CD163E1-72E7-7944-A73E-F4FF5EB080ED}" type="slidenum">
              <a:rPr kumimoji="0" lang="en-US" sz="14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53</a:t>
            </a:fld>
            <a:endParaRPr kumimoji="0" lang="en-US" sz="14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 name="Content Placeholder 2">
            <a:extLst>
              <a:ext uri="{FF2B5EF4-FFF2-40B4-BE49-F238E27FC236}">
                <a16:creationId xmlns:a16="http://schemas.microsoft.com/office/drawing/2014/main" id="{BC180A8C-E9B2-E495-F873-5A3C42958D41}"/>
              </a:ext>
            </a:extLst>
          </p:cNvPr>
          <p:cNvSpPr>
            <a:spLocks noGrp="1"/>
          </p:cNvSpPr>
          <p:nvPr>
            <p:ph idx="18"/>
          </p:nvPr>
        </p:nvSpPr>
        <p:spPr>
          <a:xfrm>
            <a:off x="4189601" y="1283711"/>
            <a:ext cx="3489435" cy="4627757"/>
          </a:xfrm>
        </p:spPr>
        <p:txBody>
          <a:bodyPr/>
          <a:lstStyle/>
          <a:p>
            <a:pPr marL="0" indent="0">
              <a:spcBef>
                <a:spcPts val="0"/>
              </a:spcBef>
              <a:spcAft>
                <a:spcPts val="600"/>
              </a:spcAft>
              <a:buNone/>
            </a:pPr>
            <a:r>
              <a:rPr lang="en-US" sz="2200" b="1" u="sng" dirty="0">
                <a:solidFill>
                  <a:schemeClr val="bg1"/>
                </a:solidFill>
              </a:rPr>
              <a:t>Bias: </a:t>
            </a:r>
          </a:p>
          <a:p>
            <a:pPr marL="168275" lvl="1" indent="0">
              <a:lnSpc>
                <a:spcPct val="90000"/>
              </a:lnSpc>
              <a:spcBef>
                <a:spcPts val="0"/>
              </a:spcBef>
              <a:buNone/>
            </a:pPr>
            <a:r>
              <a:rPr lang="en-US" sz="2200" dirty="0">
                <a:solidFill>
                  <a:schemeClr val="bg1"/>
                </a:solidFill>
              </a:rPr>
              <a:t>Assumption of violence in current visit and future care</a:t>
            </a:r>
          </a:p>
          <a:p>
            <a:pPr marL="0" indent="0">
              <a:buNone/>
            </a:pPr>
            <a:r>
              <a:rPr lang="en-US" sz="2200" b="1" u="sng" dirty="0">
                <a:solidFill>
                  <a:schemeClr val="bg1"/>
                </a:solidFill>
              </a:rPr>
              <a:t>Solution: </a:t>
            </a:r>
          </a:p>
          <a:p>
            <a:r>
              <a:rPr lang="en-US" sz="2200" dirty="0">
                <a:solidFill>
                  <a:schemeClr val="bg1"/>
                </a:solidFill>
              </a:rPr>
              <a:t>Rescreen moderate and high-risk patients daily until either patient scores low risk or until discharge </a:t>
            </a:r>
          </a:p>
          <a:p>
            <a:r>
              <a:rPr lang="en-US" sz="2200" dirty="0">
                <a:solidFill>
                  <a:schemeClr val="bg1"/>
                </a:solidFill>
              </a:rPr>
              <a:t>90-day expiration on indicators for patients who are still moderate or high risk at discharge</a:t>
            </a:r>
          </a:p>
          <a:p>
            <a:pPr marL="0" indent="0">
              <a:buNone/>
            </a:pPr>
            <a:endParaRPr lang="en-US" dirty="0">
              <a:solidFill>
                <a:schemeClr val="bg1"/>
              </a:solidFill>
            </a:endParaRPr>
          </a:p>
          <a:p>
            <a:endParaRPr lang="en-US" dirty="0">
              <a:solidFill>
                <a:schemeClr val="bg1"/>
              </a:solidFill>
            </a:endParaRPr>
          </a:p>
        </p:txBody>
      </p:sp>
      <p:sp>
        <p:nvSpPr>
          <p:cNvPr id="6" name="Content Placeholder 5">
            <a:extLst>
              <a:ext uri="{FF2B5EF4-FFF2-40B4-BE49-F238E27FC236}">
                <a16:creationId xmlns:a16="http://schemas.microsoft.com/office/drawing/2014/main" id="{57CE8EC6-02FB-4837-DA6C-E693B2ECD387}"/>
              </a:ext>
            </a:extLst>
          </p:cNvPr>
          <p:cNvSpPr>
            <a:spLocks noGrp="1"/>
          </p:cNvSpPr>
          <p:nvPr>
            <p:ph idx="19"/>
          </p:nvPr>
        </p:nvSpPr>
        <p:spPr>
          <a:xfrm>
            <a:off x="8043962" y="1283712"/>
            <a:ext cx="3300984" cy="4627757"/>
          </a:xfrm>
        </p:spPr>
        <p:txBody>
          <a:bodyPr/>
          <a:lstStyle/>
          <a:p>
            <a:pPr marL="0" indent="0">
              <a:buNone/>
            </a:pPr>
            <a:r>
              <a:rPr lang="en-US" sz="2200" b="1" u="sng" dirty="0"/>
              <a:t>Bias:</a:t>
            </a:r>
          </a:p>
          <a:p>
            <a:pPr marL="0" indent="0">
              <a:buNone/>
            </a:pPr>
            <a:r>
              <a:rPr lang="en-US" sz="2200" dirty="0"/>
              <a:t>Screening patients at higher risk of violence based on demographics such as race, gender, age, sexual orientation</a:t>
            </a:r>
          </a:p>
          <a:p>
            <a:pPr marL="0" indent="0">
              <a:buNone/>
            </a:pPr>
            <a:r>
              <a:rPr lang="en-US" sz="2200" b="1" u="sng" dirty="0"/>
              <a:t>Solution: </a:t>
            </a:r>
          </a:p>
          <a:p>
            <a:r>
              <a:rPr lang="en-US" sz="2200" dirty="0"/>
              <a:t>Commit to frequent analysis of data on screenings in all locations, and including close examination of demographics</a:t>
            </a:r>
          </a:p>
          <a:p>
            <a:pPr marL="0" indent="0">
              <a:buNone/>
            </a:pPr>
            <a:endParaRPr lang="en-US" sz="2200" dirty="0"/>
          </a:p>
        </p:txBody>
      </p:sp>
      <p:sp>
        <p:nvSpPr>
          <p:cNvPr id="7" name="Content Placeholder 6">
            <a:extLst>
              <a:ext uri="{FF2B5EF4-FFF2-40B4-BE49-F238E27FC236}">
                <a16:creationId xmlns:a16="http://schemas.microsoft.com/office/drawing/2014/main" id="{6E69BE67-A8A7-1B25-FE12-9D440870A01E}"/>
              </a:ext>
            </a:extLst>
          </p:cNvPr>
          <p:cNvSpPr>
            <a:spLocks noGrp="1"/>
          </p:cNvSpPr>
          <p:nvPr>
            <p:ph idx="20"/>
          </p:nvPr>
        </p:nvSpPr>
        <p:spPr>
          <a:xfrm>
            <a:off x="368405" y="1283711"/>
            <a:ext cx="3456270" cy="4627757"/>
          </a:xfrm>
        </p:spPr>
        <p:txBody>
          <a:bodyPr/>
          <a:lstStyle/>
          <a:p>
            <a:pPr marL="0" indent="0">
              <a:buNone/>
            </a:pPr>
            <a:r>
              <a:rPr lang="en-US" sz="2200" b="1" u="sng" dirty="0">
                <a:solidFill>
                  <a:schemeClr val="tx1"/>
                </a:solidFill>
              </a:rPr>
              <a:t>Bias:</a:t>
            </a:r>
          </a:p>
          <a:p>
            <a:pPr marL="0" indent="0">
              <a:buNone/>
            </a:pPr>
            <a:r>
              <a:rPr lang="en-US" sz="2200" dirty="0">
                <a:solidFill>
                  <a:schemeClr val="tx1"/>
                </a:solidFill>
              </a:rPr>
              <a:t>The NYS required list includes patients with dementia, altered mental status, arrival via police, incarceration, substance use disorder, history of violence…</a:t>
            </a:r>
          </a:p>
          <a:p>
            <a:pPr marL="0" indent="0">
              <a:buNone/>
            </a:pPr>
            <a:r>
              <a:rPr lang="en-US" sz="2200" b="1" u="sng" dirty="0">
                <a:solidFill>
                  <a:schemeClr val="tx1"/>
                </a:solidFill>
              </a:rPr>
              <a:t>Solution: </a:t>
            </a:r>
          </a:p>
          <a:p>
            <a:r>
              <a:rPr lang="en-US" sz="2200" dirty="0">
                <a:solidFill>
                  <a:schemeClr val="tx1"/>
                </a:solidFill>
              </a:rPr>
              <a:t>Screen </a:t>
            </a:r>
            <a:r>
              <a:rPr lang="en-US" sz="2200" i="1" u="sng" dirty="0">
                <a:solidFill>
                  <a:schemeClr val="tx1"/>
                </a:solidFill>
              </a:rPr>
              <a:t>ALL</a:t>
            </a:r>
            <a:r>
              <a:rPr lang="en-US" sz="2200" dirty="0">
                <a:solidFill>
                  <a:schemeClr val="tx1"/>
                </a:solidFill>
              </a:rPr>
              <a:t> adults who arrive to ED, OB, inpatient settings at least once, or more based on initial score. </a:t>
            </a:r>
          </a:p>
        </p:txBody>
      </p:sp>
    </p:spTree>
    <p:extLst>
      <p:ext uri="{BB962C8B-B14F-4D97-AF65-F5344CB8AC3E}">
        <p14:creationId xmlns:p14="http://schemas.microsoft.com/office/powerpoint/2010/main" val="125926761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2C16E4-957E-8A8C-2A03-F2E18521E99F}"/>
              </a:ext>
            </a:extLst>
          </p:cNvPr>
          <p:cNvSpPr>
            <a:spLocks noGrp="1"/>
          </p:cNvSpPr>
          <p:nvPr>
            <p:ph type="title"/>
          </p:nvPr>
        </p:nvSpPr>
        <p:spPr>
          <a:xfrm>
            <a:off x="274320" y="3982227"/>
            <a:ext cx="11588750" cy="1325563"/>
          </a:xfrm>
        </p:spPr>
        <p:txBody>
          <a:bodyPr/>
          <a:lstStyle/>
          <a:p>
            <a:r>
              <a:rPr lang="en-US" sz="4000" dirty="0"/>
              <a:t>Results since Go Live (June 24, 2025)</a:t>
            </a:r>
          </a:p>
        </p:txBody>
      </p:sp>
      <p:sp>
        <p:nvSpPr>
          <p:cNvPr id="4" name="Slide Number Placeholder 3">
            <a:extLst>
              <a:ext uri="{FF2B5EF4-FFF2-40B4-BE49-F238E27FC236}">
                <a16:creationId xmlns:a16="http://schemas.microsoft.com/office/drawing/2014/main" id="{72B024F3-2EBB-5B56-F055-EF08619C4771}"/>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CD163E1-72E7-7944-A73E-F4FF5EB080ED}" type="slidenum">
              <a:rPr kumimoji="0" lang="en-US" sz="14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54</a:t>
            </a:fld>
            <a:endPar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167688479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2236675-96E6-DDA5-840D-4A6E18A88FB0}"/>
              </a:ext>
            </a:extLst>
          </p:cNvPr>
          <p:cNvSpPr>
            <a:spLocks noGrp="1"/>
          </p:cNvSpPr>
          <p:nvPr>
            <p:ph type="title"/>
          </p:nvPr>
        </p:nvSpPr>
        <p:spPr/>
        <p:txBody>
          <a:bodyPr/>
          <a:lstStyle/>
          <a:p>
            <a:r>
              <a:rPr lang="en-US" dirty="0"/>
              <a:t>A Note about Data Analysis</a:t>
            </a:r>
          </a:p>
        </p:txBody>
      </p:sp>
      <p:sp>
        <p:nvSpPr>
          <p:cNvPr id="4" name="Slide Number Placeholder 3">
            <a:extLst>
              <a:ext uri="{FF2B5EF4-FFF2-40B4-BE49-F238E27FC236}">
                <a16:creationId xmlns:a16="http://schemas.microsoft.com/office/drawing/2014/main" id="{92A9EACF-B5D1-D40E-6079-D8C11BC95C48}"/>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CD163E1-72E7-7944-A73E-F4FF5EB080ED}" type="slidenum">
              <a:rPr kumimoji="0" lang="en-US" sz="14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55</a:t>
            </a:fld>
            <a:endPar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9" name="Content Placeholder 8">
            <a:extLst>
              <a:ext uri="{FF2B5EF4-FFF2-40B4-BE49-F238E27FC236}">
                <a16:creationId xmlns:a16="http://schemas.microsoft.com/office/drawing/2014/main" id="{A739A62D-9D86-380F-8E9F-F25F0A873021}"/>
              </a:ext>
            </a:extLst>
          </p:cNvPr>
          <p:cNvSpPr>
            <a:spLocks noGrp="1"/>
          </p:cNvSpPr>
          <p:nvPr>
            <p:ph idx="1"/>
          </p:nvPr>
        </p:nvSpPr>
        <p:spPr>
          <a:xfrm>
            <a:off x="5216236" y="1489322"/>
            <a:ext cx="6265719" cy="4280797"/>
          </a:xfrm>
        </p:spPr>
        <p:txBody>
          <a:bodyPr/>
          <a:lstStyle/>
          <a:p>
            <a:pPr marL="342900" indent="-342900"/>
            <a:r>
              <a:rPr lang="en-US" sz="2600" dirty="0"/>
              <a:t>The data is very complex</a:t>
            </a:r>
          </a:p>
          <a:p>
            <a:pPr marL="342900" indent="-342900"/>
            <a:r>
              <a:rPr lang="en-US" sz="2600" dirty="0"/>
              <a:t>Patients present at varying frequencies</a:t>
            </a:r>
          </a:p>
          <a:p>
            <a:pPr marL="342900" indent="-342900"/>
            <a:r>
              <a:rPr lang="en-US" sz="2600" dirty="0"/>
              <a:t>Length of stay may impact number of screenings</a:t>
            </a:r>
          </a:p>
          <a:p>
            <a:pPr marL="342900" indent="-342900"/>
            <a:r>
              <a:rPr lang="en-US" sz="2600" dirty="0"/>
              <a:t>Must be looked at by patient identifier, encounter level, and by all available demographics</a:t>
            </a:r>
          </a:p>
          <a:p>
            <a:pPr marL="342900" indent="-342900"/>
            <a:r>
              <a:rPr lang="en-US" sz="2600" dirty="0"/>
              <a:t>Comparison to general ED and admission data</a:t>
            </a:r>
          </a:p>
          <a:p>
            <a:endParaRPr lang="en-US" dirty="0"/>
          </a:p>
        </p:txBody>
      </p:sp>
      <p:pic>
        <p:nvPicPr>
          <p:cNvPr id="11" name="Picture 10">
            <a:extLst>
              <a:ext uri="{FF2B5EF4-FFF2-40B4-BE49-F238E27FC236}">
                <a16:creationId xmlns:a16="http://schemas.microsoft.com/office/drawing/2014/main" id="{D2594334-BC86-CA86-F835-BE2AB43E43B1}"/>
              </a:ext>
            </a:extLst>
          </p:cNvPr>
          <p:cNvPicPr>
            <a:picLocks noChangeAspect="1"/>
          </p:cNvPicPr>
          <p:nvPr/>
        </p:nvPicPr>
        <p:blipFill>
          <a:blip r:embed="rId2"/>
          <a:stretch>
            <a:fillRect/>
          </a:stretch>
        </p:blipFill>
        <p:spPr>
          <a:xfrm>
            <a:off x="264160" y="1439245"/>
            <a:ext cx="4323809" cy="4380952"/>
          </a:xfrm>
          <a:prstGeom prst="rect">
            <a:avLst/>
          </a:prstGeom>
        </p:spPr>
      </p:pic>
    </p:spTree>
    <p:extLst>
      <p:ext uri="{BB962C8B-B14F-4D97-AF65-F5344CB8AC3E}">
        <p14:creationId xmlns:p14="http://schemas.microsoft.com/office/powerpoint/2010/main" val="13896882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3ACD01B-76BF-BCFA-ACD4-7B9E84A2E6DA}"/>
              </a:ext>
            </a:extLst>
          </p:cNvPr>
          <p:cNvPicPr>
            <a:picLocks noChangeAspect="1"/>
          </p:cNvPicPr>
          <p:nvPr/>
        </p:nvPicPr>
        <p:blipFill>
          <a:blip r:embed="rId3"/>
          <a:stretch>
            <a:fillRect/>
          </a:stretch>
        </p:blipFill>
        <p:spPr>
          <a:xfrm>
            <a:off x="234095" y="2307564"/>
            <a:ext cx="11723809" cy="3390476"/>
          </a:xfrm>
          <a:prstGeom prst="rect">
            <a:avLst/>
          </a:prstGeom>
        </p:spPr>
      </p:pic>
      <p:sp>
        <p:nvSpPr>
          <p:cNvPr id="5" name="Title 4">
            <a:extLst>
              <a:ext uri="{FF2B5EF4-FFF2-40B4-BE49-F238E27FC236}">
                <a16:creationId xmlns:a16="http://schemas.microsoft.com/office/drawing/2014/main" id="{2CDF5739-7503-D870-9BC4-399EBA502136}"/>
              </a:ext>
            </a:extLst>
          </p:cNvPr>
          <p:cNvSpPr>
            <a:spLocks noGrp="1"/>
          </p:cNvSpPr>
          <p:nvPr>
            <p:ph type="title"/>
          </p:nvPr>
        </p:nvSpPr>
        <p:spPr/>
        <p:txBody>
          <a:bodyPr/>
          <a:lstStyle/>
          <a:p>
            <a:r>
              <a:rPr lang="en-US"/>
              <a:t>STAMP</a:t>
            </a:r>
          </a:p>
        </p:txBody>
      </p:sp>
      <p:sp>
        <p:nvSpPr>
          <p:cNvPr id="4" name="Slide Number Placeholder 3">
            <a:extLst>
              <a:ext uri="{FF2B5EF4-FFF2-40B4-BE49-F238E27FC236}">
                <a16:creationId xmlns:a16="http://schemas.microsoft.com/office/drawing/2014/main" id="{FC1B48A4-B6CB-EFCA-DC70-2FFFB682E78E}"/>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CD163E1-72E7-7944-A73E-F4FF5EB080ED}" type="slidenum">
              <a:rPr kumimoji="0" lang="en-US" sz="14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56</a:t>
            </a:fld>
            <a:endPar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0" name="TextBox 9">
            <a:extLst>
              <a:ext uri="{FF2B5EF4-FFF2-40B4-BE49-F238E27FC236}">
                <a16:creationId xmlns:a16="http://schemas.microsoft.com/office/drawing/2014/main" id="{9A04DF28-4FD2-0FE7-8E97-3EE6ACDB3B76}"/>
              </a:ext>
            </a:extLst>
          </p:cNvPr>
          <p:cNvSpPr txBox="1"/>
          <p:nvPr/>
        </p:nvSpPr>
        <p:spPr>
          <a:xfrm rot="20942458">
            <a:off x="4673808" y="3615507"/>
            <a:ext cx="4904510" cy="1631216"/>
          </a:xfrm>
          <a:prstGeom prst="rect">
            <a:avLst/>
          </a:prstGeom>
          <a:solidFill>
            <a:schemeClr val="bg1"/>
          </a:solidFill>
          <a:ln w="28575">
            <a:solidFill>
              <a:srgbClr val="FF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panose="020B0604020202020204"/>
                <a:ea typeface="+mn-ea"/>
                <a:cs typeface="+mn-cs"/>
              </a:rPr>
              <a:t>Concern for risk of violent behaviors with first screening question (“Yes”): </a:t>
            </a:r>
            <a:r>
              <a:rPr kumimoji="0" lang="en-US" sz="2000" b="1" i="0" u="none" strike="noStrike" kern="1200" cap="none" spc="0" normalizeH="0" baseline="0" noProof="0" dirty="0">
                <a:ln>
                  <a:noFill/>
                </a:ln>
                <a:solidFill>
                  <a:srgbClr val="FF0000"/>
                </a:solidFill>
                <a:effectLst/>
                <a:uLnTx/>
                <a:uFillTx/>
                <a:latin typeface="Arial" panose="020B0604020202020204"/>
                <a:ea typeface="+mn-ea"/>
                <a:cs typeface="+mn-cs"/>
              </a:rPr>
              <a:t>1.6%</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Arial" panose="020B0604020202020204"/>
                <a:ea typeface="+mn-ea"/>
                <a:cs typeface="+mn-cs"/>
              </a:rPr>
              <a:t>97.7% </a:t>
            </a:r>
            <a:r>
              <a:rPr kumimoji="0" lang="en-US" sz="2000" b="0" i="0" u="none" strike="noStrike" kern="1200" cap="none" spc="0" normalizeH="0" baseline="0" noProof="0" dirty="0">
                <a:ln>
                  <a:noFill/>
                </a:ln>
                <a:solidFill>
                  <a:srgbClr val="000000"/>
                </a:solidFill>
                <a:effectLst/>
                <a:uLnTx/>
                <a:uFillTx/>
                <a:latin typeface="Arial" panose="020B0604020202020204"/>
                <a:ea typeface="+mn-ea"/>
                <a:cs typeface="+mn-cs"/>
              </a:rPr>
              <a:t>of all patients screened are not displaying behaviors concerning to staff</a:t>
            </a:r>
          </a:p>
        </p:txBody>
      </p:sp>
      <p:pic>
        <p:nvPicPr>
          <p:cNvPr id="3" name="Picture 2">
            <a:extLst>
              <a:ext uri="{FF2B5EF4-FFF2-40B4-BE49-F238E27FC236}">
                <a16:creationId xmlns:a16="http://schemas.microsoft.com/office/drawing/2014/main" id="{453B395C-27BB-596F-73AE-24A8E1CDBA43}"/>
              </a:ext>
            </a:extLst>
          </p:cNvPr>
          <p:cNvPicPr>
            <a:picLocks noChangeAspect="1"/>
          </p:cNvPicPr>
          <p:nvPr/>
        </p:nvPicPr>
        <p:blipFill>
          <a:blip r:embed="rId4"/>
          <a:srcRect r="39322"/>
          <a:stretch>
            <a:fillRect/>
          </a:stretch>
        </p:blipFill>
        <p:spPr>
          <a:xfrm>
            <a:off x="10243434" y="185747"/>
            <a:ext cx="1609476" cy="1492027"/>
          </a:xfrm>
          <a:prstGeom prst="rect">
            <a:avLst/>
          </a:prstGeom>
        </p:spPr>
      </p:pic>
    </p:spTree>
    <p:extLst>
      <p:ext uri="{BB962C8B-B14F-4D97-AF65-F5344CB8AC3E}">
        <p14:creationId xmlns:p14="http://schemas.microsoft.com/office/powerpoint/2010/main" val="4191197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8B7E0FF2-71C6-6A62-7B2F-9B6290F000D5}"/>
              </a:ext>
            </a:extLst>
          </p:cNvPr>
          <p:cNvPicPr>
            <a:picLocks noChangeAspect="1"/>
          </p:cNvPicPr>
          <p:nvPr/>
        </p:nvPicPr>
        <p:blipFill>
          <a:blip r:embed="rId2"/>
          <a:stretch>
            <a:fillRect/>
          </a:stretch>
        </p:blipFill>
        <p:spPr>
          <a:xfrm>
            <a:off x="0" y="1351743"/>
            <a:ext cx="7084166" cy="4438273"/>
          </a:xfrm>
          <a:prstGeom prst="rect">
            <a:avLst/>
          </a:prstGeom>
        </p:spPr>
      </p:pic>
      <p:sp>
        <p:nvSpPr>
          <p:cNvPr id="2" name="Title 1">
            <a:extLst>
              <a:ext uri="{FF2B5EF4-FFF2-40B4-BE49-F238E27FC236}">
                <a16:creationId xmlns:a16="http://schemas.microsoft.com/office/drawing/2014/main" id="{31BF4FF3-971C-4465-0DA7-CE25C1B4D667}"/>
              </a:ext>
            </a:extLst>
          </p:cNvPr>
          <p:cNvSpPr>
            <a:spLocks noGrp="1"/>
          </p:cNvSpPr>
          <p:nvPr>
            <p:ph type="title"/>
          </p:nvPr>
        </p:nvSpPr>
        <p:spPr/>
        <p:txBody>
          <a:bodyPr/>
          <a:lstStyle/>
          <a:p>
            <a:r>
              <a:rPr lang="en-US" dirty="0"/>
              <a:t>Violence Assessment Tool</a:t>
            </a:r>
          </a:p>
        </p:txBody>
      </p:sp>
      <p:sp>
        <p:nvSpPr>
          <p:cNvPr id="3" name="Slide Number Placeholder 2">
            <a:extLst>
              <a:ext uri="{FF2B5EF4-FFF2-40B4-BE49-F238E27FC236}">
                <a16:creationId xmlns:a16="http://schemas.microsoft.com/office/drawing/2014/main" id="{657BC948-657D-1EE8-78FB-BC759FB29164}"/>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CD163E1-72E7-7944-A73E-F4FF5EB080ED}" type="slidenum">
              <a:rPr kumimoji="0" lang="en-US" sz="14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57</a:t>
            </a:fld>
            <a:endPar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7" name="TextBox 6">
            <a:extLst>
              <a:ext uri="{FF2B5EF4-FFF2-40B4-BE49-F238E27FC236}">
                <a16:creationId xmlns:a16="http://schemas.microsoft.com/office/drawing/2014/main" id="{375043A3-E322-D131-66CE-CC3F31F5D54B}"/>
              </a:ext>
            </a:extLst>
          </p:cNvPr>
          <p:cNvSpPr txBox="1"/>
          <p:nvPr/>
        </p:nvSpPr>
        <p:spPr>
          <a:xfrm>
            <a:off x="171294" y="6037788"/>
            <a:ext cx="502319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rPr>
              <a:t>Note: Includes Psychiatry at SMH, which screens everyone, every day.</a:t>
            </a:r>
          </a:p>
        </p:txBody>
      </p:sp>
      <p:sp>
        <p:nvSpPr>
          <p:cNvPr id="8" name="Rectangle 7">
            <a:extLst>
              <a:ext uri="{FF2B5EF4-FFF2-40B4-BE49-F238E27FC236}">
                <a16:creationId xmlns:a16="http://schemas.microsoft.com/office/drawing/2014/main" id="{A196A2A0-9F6D-F132-239E-DE5D06325539}"/>
              </a:ext>
            </a:extLst>
          </p:cNvPr>
          <p:cNvSpPr>
            <a:spLocks/>
          </p:cNvSpPr>
          <p:nvPr/>
        </p:nvSpPr>
        <p:spPr>
          <a:xfrm>
            <a:off x="77776" y="3282268"/>
            <a:ext cx="3556077" cy="446809"/>
          </a:xfrm>
          <a:prstGeom prst="rect">
            <a:avLst/>
          </a:prstGeom>
          <a:noFill/>
          <a:ln w="28575">
            <a:solidFill>
              <a:srgbClr val="FF99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srgbClr val="FF9900"/>
                </a:solidFill>
              </a:ln>
              <a:noFill/>
              <a:effectLst/>
              <a:uLnTx/>
              <a:uFillTx/>
              <a:latin typeface="Arial" panose="020B0604020202020204"/>
              <a:ea typeface="+mn-ea"/>
              <a:cs typeface="+mn-cs"/>
            </a:endParaRPr>
          </a:p>
        </p:txBody>
      </p:sp>
      <p:sp>
        <p:nvSpPr>
          <p:cNvPr id="9" name="Rectangle 8">
            <a:extLst>
              <a:ext uri="{FF2B5EF4-FFF2-40B4-BE49-F238E27FC236}">
                <a16:creationId xmlns:a16="http://schemas.microsoft.com/office/drawing/2014/main" id="{FC949B5A-7211-6648-CE55-65D254A0E105}"/>
              </a:ext>
            </a:extLst>
          </p:cNvPr>
          <p:cNvSpPr>
            <a:spLocks/>
          </p:cNvSpPr>
          <p:nvPr/>
        </p:nvSpPr>
        <p:spPr>
          <a:xfrm>
            <a:off x="77776" y="3756384"/>
            <a:ext cx="3556077" cy="1683329"/>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srgbClr val="FF9900"/>
                </a:solidFill>
              </a:ln>
              <a:noFill/>
              <a:effectLst/>
              <a:uLnTx/>
              <a:uFillTx/>
              <a:latin typeface="Arial" panose="020B0604020202020204"/>
              <a:ea typeface="+mn-ea"/>
              <a:cs typeface="+mn-cs"/>
            </a:endParaRPr>
          </a:p>
        </p:txBody>
      </p:sp>
      <p:sp>
        <p:nvSpPr>
          <p:cNvPr id="10" name="TextBox 9">
            <a:extLst>
              <a:ext uri="{FF2B5EF4-FFF2-40B4-BE49-F238E27FC236}">
                <a16:creationId xmlns:a16="http://schemas.microsoft.com/office/drawing/2014/main" id="{A1A266F6-A44C-135B-94ED-90702D761A00}"/>
              </a:ext>
            </a:extLst>
          </p:cNvPr>
          <p:cNvSpPr txBox="1"/>
          <p:nvPr/>
        </p:nvSpPr>
        <p:spPr>
          <a:xfrm>
            <a:off x="7564479" y="2083295"/>
            <a:ext cx="3543300" cy="36933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a:ea typeface="+mn-ea"/>
                <a:cs typeface="+mn-cs"/>
              </a:rPr>
              <a:t>No Risk: 46% </a:t>
            </a: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of VAT screenings were scored 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a:ea typeface="+mn-ea"/>
                <a:cs typeface="+mn-cs"/>
              </a:rPr>
              <a:t>Low Risk: 45% </a:t>
            </a: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of VAT screenings (not flagged)</a:t>
            </a:r>
            <a:endParaRPr kumimoji="0" lang="en-US" sz="1800" b="1" i="0" u="none" strike="noStrike" kern="1200" cap="none" spc="0" normalizeH="0" baseline="0" noProof="0" dirty="0">
              <a:ln>
                <a:noFill/>
              </a:ln>
              <a:solidFill>
                <a:srgbClr val="000000"/>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F9900"/>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9900"/>
                </a:solidFill>
                <a:effectLst/>
                <a:uLnTx/>
                <a:uFillTx/>
                <a:latin typeface="Arial" panose="020B0604020202020204"/>
                <a:ea typeface="+mn-ea"/>
                <a:cs typeface="+mn-cs"/>
              </a:rPr>
              <a:t>Moderate Risk: 4.6% </a:t>
            </a: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of VAT screenings (not 4.6% of all patients)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Arial" panose="020B0604020202020204"/>
                <a:ea typeface="+mn-ea"/>
                <a:cs typeface="+mn-cs"/>
              </a:rPr>
              <a:t>High Risk: 4.1% </a:t>
            </a: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of VAT screenings (not 4.1% of all patients)</a:t>
            </a:r>
          </a:p>
        </p:txBody>
      </p:sp>
      <p:pic>
        <p:nvPicPr>
          <p:cNvPr id="4" name="Picture 3">
            <a:extLst>
              <a:ext uri="{FF2B5EF4-FFF2-40B4-BE49-F238E27FC236}">
                <a16:creationId xmlns:a16="http://schemas.microsoft.com/office/drawing/2014/main" id="{A1EA1C08-9564-6C64-52D7-42191BC7BC35}"/>
              </a:ext>
            </a:extLst>
          </p:cNvPr>
          <p:cNvPicPr>
            <a:picLocks noChangeAspect="1"/>
          </p:cNvPicPr>
          <p:nvPr/>
        </p:nvPicPr>
        <p:blipFill>
          <a:blip r:embed="rId3"/>
          <a:stretch>
            <a:fillRect/>
          </a:stretch>
        </p:blipFill>
        <p:spPr>
          <a:xfrm>
            <a:off x="10474221" y="74047"/>
            <a:ext cx="1609483" cy="1493649"/>
          </a:xfrm>
          <a:prstGeom prst="rect">
            <a:avLst/>
          </a:prstGeom>
        </p:spPr>
      </p:pic>
    </p:spTree>
    <p:extLst>
      <p:ext uri="{BB962C8B-B14F-4D97-AF65-F5344CB8AC3E}">
        <p14:creationId xmlns:p14="http://schemas.microsoft.com/office/powerpoint/2010/main" val="259757037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AE10DC-1480-4087-E9A2-F71DA674805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F34E362-490D-D1CA-97FE-5F3EEBECE57E}"/>
              </a:ext>
            </a:extLst>
          </p:cNvPr>
          <p:cNvSpPr>
            <a:spLocks noGrp="1"/>
          </p:cNvSpPr>
          <p:nvPr>
            <p:ph type="title"/>
          </p:nvPr>
        </p:nvSpPr>
        <p:spPr>
          <a:xfrm>
            <a:off x="733425" y="269875"/>
            <a:ext cx="10515600" cy="663575"/>
          </a:xfrm>
        </p:spPr>
        <p:txBody>
          <a:bodyPr>
            <a:normAutofit/>
          </a:bodyPr>
          <a:lstStyle/>
          <a:p>
            <a:r>
              <a:rPr lang="en-US" dirty="0"/>
              <a:t>Key Performance Indicators for SMH	</a:t>
            </a:r>
          </a:p>
        </p:txBody>
      </p:sp>
      <p:sp>
        <p:nvSpPr>
          <p:cNvPr id="4" name="TextBox 3">
            <a:extLst>
              <a:ext uri="{FF2B5EF4-FFF2-40B4-BE49-F238E27FC236}">
                <a16:creationId xmlns:a16="http://schemas.microsoft.com/office/drawing/2014/main" id="{F1BB390C-6C27-EDF8-9807-0459B543E005}"/>
              </a:ext>
            </a:extLst>
          </p:cNvPr>
          <p:cNvSpPr txBox="1"/>
          <p:nvPr/>
        </p:nvSpPr>
        <p:spPr>
          <a:xfrm>
            <a:off x="429386" y="1617756"/>
            <a:ext cx="11520875" cy="4678204"/>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1200"/>
              </a:spcAft>
              <a:buClrTx/>
              <a:buSzTx/>
              <a:buFontTx/>
              <a:buAutoNum type="arabicPeriod"/>
              <a:tabLst/>
              <a:defRPr/>
            </a:pPr>
            <a:r>
              <a:rPr kumimoji="0" lang="en-US" sz="2200" b="0" i="0" u="none" strike="noStrike" kern="1200" cap="none" spc="0" normalizeH="0" baseline="0" noProof="0" dirty="0">
                <a:ln>
                  <a:noFill/>
                </a:ln>
                <a:solidFill>
                  <a:srgbClr val="000000"/>
                </a:solidFill>
                <a:effectLst/>
                <a:uLnTx/>
                <a:uFillTx/>
                <a:latin typeface="Arial" panose="020B0604020202020204"/>
                <a:ea typeface="+mn-ea"/>
                <a:cs typeface="+mn-cs"/>
              </a:rPr>
              <a:t>Reduce WPV Incidents by 10%  </a:t>
            </a:r>
          </a:p>
          <a:p>
            <a:pPr marL="457200" marR="0" lvl="0" indent="-457200" algn="l" defTabSz="914400" rtl="0" eaLnBrk="1" fontAlgn="auto" latinLnBrk="0" hangingPunct="1">
              <a:lnSpc>
                <a:spcPct val="100000"/>
              </a:lnSpc>
              <a:spcBef>
                <a:spcPts val="0"/>
              </a:spcBef>
              <a:spcAft>
                <a:spcPts val="1200"/>
              </a:spcAft>
              <a:buClrTx/>
              <a:buSzTx/>
              <a:buFontTx/>
              <a:buAutoNum type="arabicPeriod"/>
              <a:tabLst/>
              <a:defRPr/>
            </a:pPr>
            <a:r>
              <a:rPr kumimoji="0" lang="en-US" sz="2200" b="0" i="0" u="none" strike="noStrike" kern="1200" cap="none" spc="0" normalizeH="0" baseline="0" noProof="0" dirty="0">
                <a:ln>
                  <a:noFill/>
                </a:ln>
                <a:solidFill>
                  <a:srgbClr val="000000"/>
                </a:solidFill>
                <a:effectLst/>
                <a:uLnTx/>
                <a:uFillTx/>
                <a:latin typeface="Arial" panose="020B0604020202020204"/>
                <a:ea typeface="+mn-ea"/>
                <a:cs typeface="+mn-cs"/>
              </a:rPr>
              <a:t>Reduce WPV Injuries caused by patients by 10%</a:t>
            </a:r>
          </a:p>
          <a:p>
            <a:pPr marL="0" marR="0" lvl="0" indent="0" algn="l" defTabSz="914400" rtl="0" eaLnBrk="1" fontAlgn="auto" latinLnBrk="0" hangingPunct="1">
              <a:lnSpc>
                <a:spcPct val="100000"/>
              </a:lnSpc>
              <a:spcBef>
                <a:spcPts val="0"/>
              </a:spcBef>
              <a:spcAft>
                <a:spcPts val="1200"/>
              </a:spcAft>
              <a:buClrTx/>
              <a:buSzTx/>
              <a:buFontTx/>
              <a:buNone/>
              <a:tabLst/>
              <a:defRPr/>
            </a:pPr>
            <a:endParaRPr kumimoji="0" lang="en-US" sz="10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914400" marR="0" lvl="0" indent="0" algn="l" defTabSz="463550" rtl="0" eaLnBrk="1" fontAlgn="auto" latinLnBrk="0" hangingPunct="1">
              <a:lnSpc>
                <a:spcPct val="100000"/>
              </a:lnSpc>
              <a:spcBef>
                <a:spcPts val="0"/>
              </a:spcBef>
              <a:spcAft>
                <a:spcPts val="1200"/>
              </a:spcAft>
              <a:buClrTx/>
              <a:buSzTx/>
              <a:buFontTx/>
              <a:buNone/>
              <a:tabLst/>
              <a:defRPr/>
            </a:pPr>
            <a:r>
              <a:rPr kumimoji="0" lang="en-US" sz="2200" b="1" i="0" u="none" strike="noStrike" kern="1200" cap="none" spc="0" normalizeH="0" baseline="0" noProof="0" dirty="0">
                <a:ln>
                  <a:noFill/>
                </a:ln>
                <a:solidFill>
                  <a:srgbClr val="000000"/>
                </a:solidFill>
                <a:effectLst/>
                <a:uLnTx/>
                <a:uFillTx/>
                <a:latin typeface="Arial" panose="020B0604020202020204"/>
                <a:ea typeface="+mn-ea"/>
                <a:cs typeface="+mn-cs"/>
              </a:rPr>
              <a:t>3Q 2025 data, when compared to:</a:t>
            </a:r>
          </a:p>
          <a:p>
            <a:pPr marL="0" marR="0" lvl="0" indent="0" algn="l" defTabSz="463550" rtl="0" eaLnBrk="1" fontAlgn="auto" latinLnBrk="0" hangingPunct="1">
              <a:lnSpc>
                <a:spcPct val="100000"/>
              </a:lnSpc>
              <a:spcBef>
                <a:spcPts val="0"/>
              </a:spcBef>
              <a:spcAft>
                <a:spcPts val="1200"/>
              </a:spcAft>
              <a:buClrTx/>
              <a:buSzTx/>
              <a:buFontTx/>
              <a:buNone/>
              <a:tabLst/>
              <a:defRPr/>
            </a:pPr>
            <a:endParaRPr kumimoji="0" lang="en-US" sz="22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0" marR="0" lvl="0" indent="0" algn="l" defTabSz="463550" rtl="0" eaLnBrk="1" fontAlgn="auto" latinLnBrk="0" hangingPunct="1">
              <a:lnSpc>
                <a:spcPct val="100000"/>
              </a:lnSpc>
              <a:spcBef>
                <a:spcPts val="0"/>
              </a:spcBef>
              <a:spcAft>
                <a:spcPts val="1200"/>
              </a:spcAft>
              <a:buClrTx/>
              <a:buSzTx/>
              <a:buFontTx/>
              <a:buNone/>
              <a:tabLst/>
              <a:defRPr/>
            </a:pPr>
            <a:endParaRPr kumimoji="0" lang="en-US" sz="22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0" marR="0" lvl="0" indent="0" algn="l" defTabSz="463550" rtl="0" eaLnBrk="1" fontAlgn="auto" latinLnBrk="0" hangingPunct="1">
              <a:lnSpc>
                <a:spcPct val="100000"/>
              </a:lnSpc>
              <a:spcBef>
                <a:spcPts val="0"/>
              </a:spcBef>
              <a:spcAft>
                <a:spcPts val="120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Arial" panose="020B0604020202020204"/>
                <a:ea typeface="+mn-ea"/>
                <a:cs typeface="+mn-cs"/>
              </a:rPr>
              <a:t>		</a:t>
            </a:r>
            <a:r>
              <a:rPr kumimoji="0" lang="en-US" sz="2200" b="1" i="0" u="none" strike="noStrike" kern="1200" cap="none" spc="0" normalizeH="0" baseline="0" noProof="0" dirty="0">
                <a:ln>
                  <a:noFill/>
                </a:ln>
                <a:solidFill>
                  <a:srgbClr val="000000"/>
                </a:solidFill>
                <a:effectLst/>
                <a:uLnTx/>
                <a:uFillTx/>
                <a:latin typeface="Arial" panose="020B0604020202020204"/>
                <a:ea typeface="+mn-ea"/>
                <a:cs typeface="+mn-cs"/>
              </a:rPr>
              <a:t>YTD 2025 compared to 1Q-3Q 2024: </a:t>
            </a:r>
          </a:p>
          <a:p>
            <a:pPr marL="0" marR="0" lvl="0" indent="0" algn="l" defTabSz="463550" rtl="0" eaLnBrk="1" fontAlgn="auto" latinLnBrk="0" hangingPunct="1">
              <a:lnSpc>
                <a:spcPct val="100000"/>
              </a:lnSpc>
              <a:spcBef>
                <a:spcPts val="0"/>
              </a:spcBef>
              <a:spcAft>
                <a:spcPts val="1200"/>
              </a:spcAft>
              <a:buClrTx/>
              <a:buSzTx/>
              <a:buFontTx/>
              <a:buNone/>
              <a:tabLst/>
              <a:defRPr/>
            </a:pPr>
            <a:endParaRPr kumimoji="0" lang="en-US" sz="22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461963" marR="0" lvl="0" indent="-461963" algn="l" defTabSz="463550" rtl="0" eaLnBrk="1" fontAlgn="auto" latinLnBrk="0" hangingPunct="1">
              <a:lnSpc>
                <a:spcPct val="100000"/>
              </a:lnSpc>
              <a:spcBef>
                <a:spcPts val="0"/>
              </a:spcBef>
              <a:spcAft>
                <a:spcPts val="1200"/>
              </a:spcAft>
              <a:buClrTx/>
              <a:buSzTx/>
              <a:buFontTx/>
              <a:buAutoNum type="arabicPeriod" startAt="3"/>
              <a:tabLst/>
              <a:defRPr/>
            </a:pPr>
            <a:r>
              <a:rPr kumimoji="0" lang="en-US" sz="2200" b="0" i="0" u="none" strike="noStrike" kern="1200" cap="none" spc="0" normalizeH="0" baseline="0" noProof="0" dirty="0">
                <a:ln>
                  <a:noFill/>
                </a:ln>
                <a:solidFill>
                  <a:srgbClr val="000000"/>
                </a:solidFill>
                <a:effectLst/>
                <a:uLnTx/>
                <a:uFillTx/>
                <a:latin typeface="Arial" panose="020B0604020202020204"/>
                <a:ea typeface="+mn-ea"/>
                <a:cs typeface="+mn-cs"/>
              </a:rPr>
              <a:t>Improve staff perception of safety as reported in Employee Engagement Survey by 5%</a:t>
            </a:r>
          </a:p>
          <a:p>
            <a:pPr marL="0" marR="0" lvl="0" indent="0" algn="l" defTabSz="463550" rtl="0" eaLnBrk="1" fontAlgn="auto" latinLnBrk="0" hangingPunct="1">
              <a:lnSpc>
                <a:spcPct val="100000"/>
              </a:lnSpc>
              <a:spcBef>
                <a:spcPts val="0"/>
              </a:spcBef>
              <a:spcAft>
                <a:spcPts val="120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Arial" panose="020B0604020202020204"/>
                <a:ea typeface="+mn-ea"/>
                <a:cs typeface="+mn-cs"/>
              </a:rPr>
              <a:t>	</a:t>
            </a:r>
            <a:r>
              <a:rPr kumimoji="0" lang="en-US" sz="2200" b="1" i="1" u="none" strike="noStrike" kern="1200" cap="none" spc="0" normalizeH="0" baseline="0" noProof="0" dirty="0">
                <a:ln>
                  <a:noFill/>
                </a:ln>
                <a:solidFill>
                  <a:srgbClr val="FFC000"/>
                </a:solidFill>
                <a:effectLst/>
                <a:uLnTx/>
                <a:uFillTx/>
                <a:latin typeface="Arial" panose="020B0604020202020204"/>
                <a:ea typeface="+mn-ea"/>
                <a:cs typeface="+mn-cs"/>
              </a:rPr>
              <a:t> TBD: Results Pending </a:t>
            </a:r>
          </a:p>
        </p:txBody>
      </p:sp>
      <p:graphicFrame>
        <p:nvGraphicFramePr>
          <p:cNvPr id="3" name="Table 2">
            <a:extLst>
              <a:ext uri="{FF2B5EF4-FFF2-40B4-BE49-F238E27FC236}">
                <a16:creationId xmlns:a16="http://schemas.microsoft.com/office/drawing/2014/main" id="{F911E6F3-FF39-1EE1-1701-17FAD57129CC}"/>
              </a:ext>
            </a:extLst>
          </p:cNvPr>
          <p:cNvGraphicFramePr>
            <a:graphicFrameLocks noGrp="1"/>
          </p:cNvGraphicFramePr>
          <p:nvPr/>
        </p:nvGraphicFramePr>
        <p:xfrm>
          <a:off x="6526155" y="2757126"/>
          <a:ext cx="5097518" cy="1112520"/>
        </p:xfrm>
        <a:graphic>
          <a:graphicData uri="http://schemas.openxmlformats.org/drawingml/2006/table">
            <a:tbl>
              <a:tblPr firstRow="1" bandRow="1">
                <a:tableStyleId>{85BE263C-DBD7-4A20-BB59-AAB30ACAA65A}</a:tableStyleId>
              </a:tblPr>
              <a:tblGrid>
                <a:gridCol w="1765738">
                  <a:extLst>
                    <a:ext uri="{9D8B030D-6E8A-4147-A177-3AD203B41FA5}">
                      <a16:colId xmlns:a16="http://schemas.microsoft.com/office/drawing/2014/main" val="1554811719"/>
                    </a:ext>
                  </a:extLst>
                </a:gridCol>
                <a:gridCol w="1093076">
                  <a:extLst>
                    <a:ext uri="{9D8B030D-6E8A-4147-A177-3AD203B41FA5}">
                      <a16:colId xmlns:a16="http://schemas.microsoft.com/office/drawing/2014/main" val="390138650"/>
                    </a:ext>
                  </a:extLst>
                </a:gridCol>
                <a:gridCol w="1103586">
                  <a:extLst>
                    <a:ext uri="{9D8B030D-6E8A-4147-A177-3AD203B41FA5}">
                      <a16:colId xmlns:a16="http://schemas.microsoft.com/office/drawing/2014/main" val="3818558017"/>
                    </a:ext>
                  </a:extLst>
                </a:gridCol>
                <a:gridCol w="1135118">
                  <a:extLst>
                    <a:ext uri="{9D8B030D-6E8A-4147-A177-3AD203B41FA5}">
                      <a16:colId xmlns:a16="http://schemas.microsoft.com/office/drawing/2014/main" val="2602689057"/>
                    </a:ext>
                  </a:extLst>
                </a:gridCol>
              </a:tblGrid>
              <a:tr h="370840">
                <a:tc>
                  <a:txBody>
                    <a:bodyPr/>
                    <a:lstStyle/>
                    <a:p>
                      <a:endParaRPr lang="en-US" dirty="0"/>
                    </a:p>
                  </a:txBody>
                  <a:tcPr/>
                </a:tc>
                <a:tc>
                  <a:txBody>
                    <a:bodyPr/>
                    <a:lstStyle/>
                    <a:p>
                      <a:r>
                        <a:rPr lang="en-US" dirty="0"/>
                        <a:t>3Q 2024</a:t>
                      </a:r>
                    </a:p>
                  </a:txBody>
                  <a:tcPr/>
                </a:tc>
                <a:tc>
                  <a:txBody>
                    <a:bodyPr/>
                    <a:lstStyle/>
                    <a:p>
                      <a:r>
                        <a:rPr lang="en-US" dirty="0"/>
                        <a:t>1Q 2025</a:t>
                      </a:r>
                    </a:p>
                  </a:txBody>
                  <a:tcPr/>
                </a:tc>
                <a:tc>
                  <a:txBody>
                    <a:bodyPr/>
                    <a:lstStyle/>
                    <a:p>
                      <a:r>
                        <a:rPr lang="en-US" dirty="0"/>
                        <a:t>2Q 2025</a:t>
                      </a:r>
                    </a:p>
                  </a:txBody>
                  <a:tcPr/>
                </a:tc>
                <a:extLst>
                  <a:ext uri="{0D108BD9-81ED-4DB2-BD59-A6C34878D82A}">
                    <a16:rowId xmlns:a16="http://schemas.microsoft.com/office/drawing/2014/main" val="2652140193"/>
                  </a:ext>
                </a:extLst>
              </a:tr>
              <a:tr h="370840">
                <a:tc>
                  <a:txBody>
                    <a:bodyPr/>
                    <a:lstStyle/>
                    <a:p>
                      <a:r>
                        <a:rPr lang="en-US" dirty="0"/>
                        <a:t>WPV Incidents</a:t>
                      </a:r>
                    </a:p>
                  </a:txBody>
                  <a:tcPr/>
                </a:tc>
                <a:tc>
                  <a:txBody>
                    <a:bodyPr/>
                    <a:lstStyle/>
                    <a:p>
                      <a:r>
                        <a:rPr lang="en-US" dirty="0"/>
                        <a:t>    </a:t>
                      </a:r>
                      <a:r>
                        <a:rPr lang="en-US" b="1" dirty="0"/>
                        <a:t>16%</a:t>
                      </a:r>
                    </a:p>
                  </a:txBody>
                  <a:tcPr/>
                </a:tc>
                <a:tc>
                  <a:txBody>
                    <a:bodyPr/>
                    <a:lstStyle/>
                    <a:p>
                      <a:r>
                        <a:rPr lang="en-US" dirty="0"/>
                        <a:t>      4%</a:t>
                      </a:r>
                    </a:p>
                  </a:txBody>
                  <a:tcPr/>
                </a:tc>
                <a:tc>
                  <a:txBody>
                    <a:bodyPr/>
                    <a:lstStyle/>
                    <a:p>
                      <a:r>
                        <a:rPr lang="en-US" dirty="0"/>
                        <a:t>    </a:t>
                      </a:r>
                      <a:r>
                        <a:rPr lang="en-US" b="1" dirty="0"/>
                        <a:t>18%</a:t>
                      </a:r>
                    </a:p>
                  </a:txBody>
                  <a:tcPr/>
                </a:tc>
                <a:extLst>
                  <a:ext uri="{0D108BD9-81ED-4DB2-BD59-A6C34878D82A}">
                    <a16:rowId xmlns:a16="http://schemas.microsoft.com/office/drawing/2014/main" val="2790093669"/>
                  </a:ext>
                </a:extLst>
              </a:tr>
              <a:tr h="370840">
                <a:tc>
                  <a:txBody>
                    <a:bodyPr/>
                    <a:lstStyle/>
                    <a:p>
                      <a:r>
                        <a:rPr lang="en-US" dirty="0"/>
                        <a:t>WPV Injuries</a:t>
                      </a:r>
                    </a:p>
                  </a:txBody>
                  <a:tcPr/>
                </a:tc>
                <a:tc>
                  <a:txBody>
                    <a:bodyPr/>
                    <a:lstStyle/>
                    <a:p>
                      <a:r>
                        <a:rPr lang="en-US" dirty="0"/>
                        <a:t>    </a:t>
                      </a:r>
                      <a:r>
                        <a:rPr lang="en-US" b="1" dirty="0"/>
                        <a:t>18%</a:t>
                      </a:r>
                    </a:p>
                  </a:txBody>
                  <a:tcPr/>
                </a:tc>
                <a:tc>
                  <a:txBody>
                    <a:bodyPr/>
                    <a:lstStyle/>
                    <a:p>
                      <a:r>
                        <a:rPr lang="en-US" dirty="0"/>
                        <a:t>      </a:t>
                      </a:r>
                      <a:r>
                        <a:rPr lang="en-US" b="1" dirty="0"/>
                        <a:t>18%</a:t>
                      </a:r>
                    </a:p>
                  </a:txBody>
                  <a:tcPr/>
                </a:tc>
                <a:tc>
                  <a:txBody>
                    <a:bodyPr/>
                    <a:lstStyle/>
                    <a:p>
                      <a:r>
                        <a:rPr lang="en-US" dirty="0"/>
                        <a:t>    </a:t>
                      </a:r>
                      <a:r>
                        <a:rPr lang="en-US" b="1" dirty="0"/>
                        <a:t>35%</a:t>
                      </a:r>
                    </a:p>
                  </a:txBody>
                  <a:tcPr/>
                </a:tc>
                <a:extLst>
                  <a:ext uri="{0D108BD9-81ED-4DB2-BD59-A6C34878D82A}">
                    <a16:rowId xmlns:a16="http://schemas.microsoft.com/office/drawing/2014/main" val="1217451592"/>
                  </a:ext>
                </a:extLst>
              </a:tr>
            </a:tbl>
          </a:graphicData>
        </a:graphic>
      </p:graphicFrame>
      <p:sp>
        <p:nvSpPr>
          <p:cNvPr id="5" name="Arrow: Down 4">
            <a:extLst>
              <a:ext uri="{FF2B5EF4-FFF2-40B4-BE49-F238E27FC236}">
                <a16:creationId xmlns:a16="http://schemas.microsoft.com/office/drawing/2014/main" id="{43ED0EE9-E04E-D9DE-C06C-34F11F88D86D}"/>
              </a:ext>
            </a:extLst>
          </p:cNvPr>
          <p:cNvSpPr/>
          <p:nvPr/>
        </p:nvSpPr>
        <p:spPr>
          <a:xfrm>
            <a:off x="8478124" y="3202504"/>
            <a:ext cx="115614" cy="231227"/>
          </a:xfrm>
          <a:prstGeom prst="downArrow">
            <a:avLst/>
          </a:prstGeom>
          <a:solidFill>
            <a:srgbClr val="00B050"/>
          </a:solid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6" name="Arrow: Down 5">
            <a:extLst>
              <a:ext uri="{FF2B5EF4-FFF2-40B4-BE49-F238E27FC236}">
                <a16:creationId xmlns:a16="http://schemas.microsoft.com/office/drawing/2014/main" id="{45A3097F-B4AD-414D-978E-A315728C9CEE}"/>
              </a:ext>
            </a:extLst>
          </p:cNvPr>
          <p:cNvSpPr/>
          <p:nvPr/>
        </p:nvSpPr>
        <p:spPr>
          <a:xfrm>
            <a:off x="8478124" y="3565029"/>
            <a:ext cx="115614" cy="231227"/>
          </a:xfrm>
          <a:prstGeom prst="downArrow">
            <a:avLst/>
          </a:prstGeom>
          <a:solidFill>
            <a:srgbClr val="00B050"/>
          </a:solid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 name="Arrow: Down 6">
            <a:extLst>
              <a:ext uri="{FF2B5EF4-FFF2-40B4-BE49-F238E27FC236}">
                <a16:creationId xmlns:a16="http://schemas.microsoft.com/office/drawing/2014/main" id="{D099FB55-7436-6060-B588-1FDAB56885B6}"/>
              </a:ext>
            </a:extLst>
          </p:cNvPr>
          <p:cNvSpPr/>
          <p:nvPr/>
        </p:nvSpPr>
        <p:spPr>
          <a:xfrm>
            <a:off x="9673676" y="3582345"/>
            <a:ext cx="115614" cy="231227"/>
          </a:xfrm>
          <a:prstGeom prst="downArrow">
            <a:avLst/>
          </a:prstGeom>
          <a:solidFill>
            <a:srgbClr val="00B050"/>
          </a:solid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8" name="Arrow: Down 7">
            <a:extLst>
              <a:ext uri="{FF2B5EF4-FFF2-40B4-BE49-F238E27FC236}">
                <a16:creationId xmlns:a16="http://schemas.microsoft.com/office/drawing/2014/main" id="{965DE64E-5233-304A-85CB-4E06609B4F4F}"/>
              </a:ext>
            </a:extLst>
          </p:cNvPr>
          <p:cNvSpPr/>
          <p:nvPr/>
        </p:nvSpPr>
        <p:spPr>
          <a:xfrm>
            <a:off x="10646047" y="3565028"/>
            <a:ext cx="115614" cy="231227"/>
          </a:xfrm>
          <a:prstGeom prst="downArrow">
            <a:avLst/>
          </a:prstGeom>
          <a:solidFill>
            <a:srgbClr val="00B050"/>
          </a:solid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 name="Arrow: Down 8">
            <a:extLst>
              <a:ext uri="{FF2B5EF4-FFF2-40B4-BE49-F238E27FC236}">
                <a16:creationId xmlns:a16="http://schemas.microsoft.com/office/drawing/2014/main" id="{DC0C739D-BF64-B281-1D41-2EA6638337FB}"/>
              </a:ext>
            </a:extLst>
          </p:cNvPr>
          <p:cNvSpPr/>
          <p:nvPr/>
        </p:nvSpPr>
        <p:spPr>
          <a:xfrm>
            <a:off x="9671049" y="3197773"/>
            <a:ext cx="115614" cy="231227"/>
          </a:xfrm>
          <a:prstGeom prst="downArrow">
            <a:avLst/>
          </a:prstGeom>
          <a:solidFill>
            <a:srgbClr val="00B050"/>
          </a:solid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 name="Arrow: Down 9">
            <a:extLst>
              <a:ext uri="{FF2B5EF4-FFF2-40B4-BE49-F238E27FC236}">
                <a16:creationId xmlns:a16="http://schemas.microsoft.com/office/drawing/2014/main" id="{4499B7B4-6841-9C01-2587-748BCEBBE5A4}"/>
              </a:ext>
            </a:extLst>
          </p:cNvPr>
          <p:cNvSpPr/>
          <p:nvPr/>
        </p:nvSpPr>
        <p:spPr>
          <a:xfrm>
            <a:off x="10646047" y="3197773"/>
            <a:ext cx="115614" cy="231227"/>
          </a:xfrm>
          <a:prstGeom prst="downArrow">
            <a:avLst/>
          </a:prstGeom>
          <a:solidFill>
            <a:srgbClr val="00B050"/>
          </a:solid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aphicFrame>
        <p:nvGraphicFramePr>
          <p:cNvPr id="13" name="Table 12">
            <a:extLst>
              <a:ext uri="{FF2B5EF4-FFF2-40B4-BE49-F238E27FC236}">
                <a16:creationId xmlns:a16="http://schemas.microsoft.com/office/drawing/2014/main" id="{4FC672EF-6644-DF7F-3915-9BEC342E1DBA}"/>
              </a:ext>
            </a:extLst>
          </p:cNvPr>
          <p:cNvGraphicFramePr>
            <a:graphicFrameLocks noGrp="1"/>
          </p:cNvGraphicFramePr>
          <p:nvPr/>
        </p:nvGraphicFramePr>
        <p:xfrm>
          <a:off x="6652279" y="4203079"/>
          <a:ext cx="2701928" cy="741680"/>
        </p:xfrm>
        <a:graphic>
          <a:graphicData uri="http://schemas.openxmlformats.org/drawingml/2006/table">
            <a:tbl>
              <a:tblPr firstRow="1" bandRow="1">
                <a:tableStyleId>{85BE263C-DBD7-4A20-BB59-AAB30ACAA65A}</a:tableStyleId>
              </a:tblPr>
              <a:tblGrid>
                <a:gridCol w="1861101">
                  <a:extLst>
                    <a:ext uri="{9D8B030D-6E8A-4147-A177-3AD203B41FA5}">
                      <a16:colId xmlns:a16="http://schemas.microsoft.com/office/drawing/2014/main" val="1554811719"/>
                    </a:ext>
                  </a:extLst>
                </a:gridCol>
                <a:gridCol w="840827">
                  <a:extLst>
                    <a:ext uri="{9D8B030D-6E8A-4147-A177-3AD203B41FA5}">
                      <a16:colId xmlns:a16="http://schemas.microsoft.com/office/drawing/2014/main" val="390138650"/>
                    </a:ext>
                  </a:extLst>
                </a:gridCol>
              </a:tblGrid>
              <a:tr h="370840">
                <a:tc>
                  <a:txBody>
                    <a:bodyPr/>
                    <a:lstStyle/>
                    <a:p>
                      <a:r>
                        <a:rPr lang="en-US" b="0" dirty="0">
                          <a:solidFill>
                            <a:schemeClr val="tx1"/>
                          </a:solidFill>
                        </a:rPr>
                        <a:t>WPV Incidents</a:t>
                      </a:r>
                    </a:p>
                  </a:txBody>
                  <a:tcPr>
                    <a:solidFill>
                      <a:schemeClr val="bg2"/>
                    </a:solidFill>
                  </a:tcPr>
                </a:tc>
                <a:tc>
                  <a:txBody>
                    <a:bodyPr/>
                    <a:lstStyle/>
                    <a:p>
                      <a:pPr algn="r"/>
                      <a:r>
                        <a:rPr lang="en-US" b="0" dirty="0">
                          <a:solidFill>
                            <a:schemeClr val="tx1"/>
                          </a:solidFill>
                        </a:rPr>
                        <a:t>6%</a:t>
                      </a:r>
                    </a:p>
                  </a:txBody>
                  <a:tcPr>
                    <a:solidFill>
                      <a:schemeClr val="bg2"/>
                    </a:solidFill>
                  </a:tcPr>
                </a:tc>
                <a:extLst>
                  <a:ext uri="{0D108BD9-81ED-4DB2-BD59-A6C34878D82A}">
                    <a16:rowId xmlns:a16="http://schemas.microsoft.com/office/drawing/2014/main" val="2790093669"/>
                  </a:ext>
                </a:extLst>
              </a:tr>
              <a:tr h="370840">
                <a:tc>
                  <a:txBody>
                    <a:bodyPr/>
                    <a:lstStyle/>
                    <a:p>
                      <a:r>
                        <a:rPr lang="en-US" dirty="0"/>
                        <a:t>WPV Injuries</a:t>
                      </a:r>
                    </a:p>
                  </a:txBody>
                  <a:tcPr/>
                </a:tc>
                <a:tc>
                  <a:txBody>
                    <a:bodyPr/>
                    <a:lstStyle/>
                    <a:p>
                      <a:pPr algn="r"/>
                      <a:r>
                        <a:rPr lang="en-US" dirty="0"/>
                        <a:t>16%</a:t>
                      </a:r>
                      <a:endParaRPr lang="en-US" b="1" dirty="0"/>
                    </a:p>
                  </a:txBody>
                  <a:tcPr/>
                </a:tc>
                <a:extLst>
                  <a:ext uri="{0D108BD9-81ED-4DB2-BD59-A6C34878D82A}">
                    <a16:rowId xmlns:a16="http://schemas.microsoft.com/office/drawing/2014/main" val="1217451592"/>
                  </a:ext>
                </a:extLst>
              </a:tr>
            </a:tbl>
          </a:graphicData>
        </a:graphic>
      </p:graphicFrame>
      <p:sp>
        <p:nvSpPr>
          <p:cNvPr id="11" name="Arrow: Down 10">
            <a:extLst>
              <a:ext uri="{FF2B5EF4-FFF2-40B4-BE49-F238E27FC236}">
                <a16:creationId xmlns:a16="http://schemas.microsoft.com/office/drawing/2014/main" id="{54E0D8D5-EAB3-3FC9-452C-321FFAE7EB84}"/>
              </a:ext>
            </a:extLst>
          </p:cNvPr>
          <p:cNvSpPr/>
          <p:nvPr/>
        </p:nvSpPr>
        <p:spPr>
          <a:xfrm>
            <a:off x="8630524" y="4279788"/>
            <a:ext cx="115614" cy="231227"/>
          </a:xfrm>
          <a:prstGeom prst="downArrow">
            <a:avLst/>
          </a:prstGeom>
          <a:solidFill>
            <a:srgbClr val="00B050"/>
          </a:solid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2" name="Arrow: Down 11">
            <a:extLst>
              <a:ext uri="{FF2B5EF4-FFF2-40B4-BE49-F238E27FC236}">
                <a16:creationId xmlns:a16="http://schemas.microsoft.com/office/drawing/2014/main" id="{9302EB0A-88DF-C1C7-634C-19480EC123C7}"/>
              </a:ext>
            </a:extLst>
          </p:cNvPr>
          <p:cNvSpPr/>
          <p:nvPr/>
        </p:nvSpPr>
        <p:spPr>
          <a:xfrm>
            <a:off x="8630524" y="4677732"/>
            <a:ext cx="115614" cy="231227"/>
          </a:xfrm>
          <a:prstGeom prst="downArrow">
            <a:avLst/>
          </a:prstGeom>
          <a:solidFill>
            <a:srgbClr val="00B050"/>
          </a:solid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4" name="Slide Number Placeholder 13">
            <a:extLst>
              <a:ext uri="{FF2B5EF4-FFF2-40B4-BE49-F238E27FC236}">
                <a16:creationId xmlns:a16="http://schemas.microsoft.com/office/drawing/2014/main" id="{C42D84B4-035B-BCEF-285A-63556050AD78}"/>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CD163E1-72E7-7944-A73E-F4FF5EB080ED}" type="slidenum">
              <a:rPr kumimoji="0" lang="en-US" sz="14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58</a:t>
            </a:fld>
            <a:endPar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126090712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A649E2B-7C22-7B4C-AEFF-4C552BF65C86}"/>
              </a:ext>
            </a:extLst>
          </p:cNvPr>
          <p:cNvSpPr>
            <a:spLocks noGrp="1"/>
          </p:cNvSpPr>
          <p:nvPr>
            <p:ph type="title"/>
          </p:nvPr>
        </p:nvSpPr>
        <p:spPr/>
        <p:txBody>
          <a:bodyPr/>
          <a:lstStyle/>
          <a:p>
            <a:r>
              <a:rPr lang="en-US" dirty="0"/>
              <a:t>KPIs Have Been Met- </a:t>
            </a:r>
            <a:br>
              <a:rPr lang="en-US" dirty="0"/>
            </a:br>
            <a:r>
              <a:rPr lang="en-US" dirty="0"/>
              <a:t>How Do We Optimize and Expand?</a:t>
            </a:r>
          </a:p>
        </p:txBody>
      </p:sp>
      <p:sp>
        <p:nvSpPr>
          <p:cNvPr id="4" name="Slide Number Placeholder 3">
            <a:extLst>
              <a:ext uri="{FF2B5EF4-FFF2-40B4-BE49-F238E27FC236}">
                <a16:creationId xmlns:a16="http://schemas.microsoft.com/office/drawing/2014/main" id="{CD71BA34-6C65-897B-B32C-7D7D16579D70}"/>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CD163E1-72E7-7944-A73E-F4FF5EB080ED}" type="slidenum">
              <a:rPr kumimoji="0" lang="en-US" sz="14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59</a:t>
            </a:fld>
            <a:endPar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pic>
        <p:nvPicPr>
          <p:cNvPr id="10" name="Content Placeholder 9">
            <a:extLst>
              <a:ext uri="{FF2B5EF4-FFF2-40B4-BE49-F238E27FC236}">
                <a16:creationId xmlns:a16="http://schemas.microsoft.com/office/drawing/2014/main" id="{522EEAF7-12A2-F9F1-9C06-7C415BC19420}"/>
              </a:ext>
            </a:extLst>
          </p:cNvPr>
          <p:cNvPicPr>
            <a:picLocks noGrp="1" noChangeAspect="1"/>
          </p:cNvPicPr>
          <p:nvPr>
            <p:ph idx="1"/>
          </p:nvPr>
        </p:nvPicPr>
        <p:blipFill>
          <a:blip r:embed="rId3"/>
          <a:stretch>
            <a:fillRect/>
          </a:stretch>
        </p:blipFill>
        <p:spPr>
          <a:xfrm>
            <a:off x="2329303" y="1953970"/>
            <a:ext cx="6228571" cy="3552381"/>
          </a:xfrm>
          <a:prstGeom prst="rect">
            <a:avLst/>
          </a:prstGeom>
        </p:spPr>
      </p:pic>
    </p:spTree>
    <p:extLst>
      <p:ext uri="{BB962C8B-B14F-4D97-AF65-F5344CB8AC3E}">
        <p14:creationId xmlns:p14="http://schemas.microsoft.com/office/powerpoint/2010/main" val="29928121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25F699-0E9D-A47A-011C-69B928EE4C8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DB13173-5F3D-EAEC-2402-FBAC3E0C6DF9}"/>
              </a:ext>
            </a:extLst>
          </p:cNvPr>
          <p:cNvSpPr>
            <a:spLocks noGrp="1"/>
          </p:cNvSpPr>
          <p:nvPr>
            <p:ph type="title"/>
          </p:nvPr>
        </p:nvSpPr>
        <p:spPr>
          <a:xfrm>
            <a:off x="333360" y="484904"/>
            <a:ext cx="7866743" cy="559107"/>
          </a:xfrm>
        </p:spPr>
        <p:txBody>
          <a:bodyPr>
            <a:normAutofit fontScale="90000"/>
          </a:bodyPr>
          <a:lstStyle/>
          <a:p>
            <a:pPr algn="ctr"/>
            <a:br>
              <a:rPr lang="en-US" sz="4000" b="1" dirty="0"/>
            </a:br>
            <a:r>
              <a:rPr lang="en-US" sz="4000" b="1" dirty="0"/>
              <a:t>GRQC Healthcare Forum</a:t>
            </a:r>
            <a:br>
              <a:rPr lang="en-US" sz="4000" b="1" dirty="0"/>
            </a:br>
            <a:r>
              <a:rPr lang="en-US" sz="4000" b="1" dirty="0"/>
              <a:t>Safety in the Workplace</a:t>
            </a:r>
            <a:br>
              <a:rPr lang="en-US" dirty="0"/>
            </a:br>
            <a:endParaRPr lang="en-US" dirty="0"/>
          </a:p>
        </p:txBody>
      </p:sp>
      <p:sp>
        <p:nvSpPr>
          <p:cNvPr id="3" name="Content Placeholder 2">
            <a:extLst>
              <a:ext uri="{FF2B5EF4-FFF2-40B4-BE49-F238E27FC236}">
                <a16:creationId xmlns:a16="http://schemas.microsoft.com/office/drawing/2014/main" id="{A43074E4-E832-863B-DE83-30EB85726898}"/>
              </a:ext>
            </a:extLst>
          </p:cNvPr>
          <p:cNvSpPr>
            <a:spLocks noGrp="1"/>
          </p:cNvSpPr>
          <p:nvPr>
            <p:ph idx="1"/>
          </p:nvPr>
        </p:nvSpPr>
        <p:spPr>
          <a:xfrm>
            <a:off x="462116" y="1509433"/>
            <a:ext cx="11267767" cy="5644445"/>
          </a:xfrm>
        </p:spPr>
        <p:txBody>
          <a:bodyPr>
            <a:normAutofit lnSpcReduction="10000"/>
          </a:bodyPr>
          <a:lstStyle/>
          <a:p>
            <a:r>
              <a:rPr lang="en-US" sz="1800" b="1" dirty="0"/>
              <a:t>12:00 – 12:05 pm Welcome and background for today’s forum</a:t>
            </a:r>
            <a:endParaRPr lang="en-US" sz="1800" dirty="0"/>
          </a:p>
          <a:p>
            <a:pPr lvl="1"/>
            <a:r>
              <a:rPr lang="en-US" sz="1800" b="1" dirty="0"/>
              <a:t>Robert Panzer, MD, GRQC Healthcare Committee Chair, Professor, URMC</a:t>
            </a:r>
          </a:p>
          <a:p>
            <a:pPr lvl="1"/>
            <a:endParaRPr lang="en-US" sz="1800" b="1" dirty="0"/>
          </a:p>
          <a:p>
            <a:pPr marL="0" indent="0">
              <a:buNone/>
            </a:pPr>
            <a:r>
              <a:rPr lang="en-US" sz="1800" b="1" dirty="0"/>
              <a:t>12:05 – 1:05 pm</a:t>
            </a:r>
            <a:r>
              <a:rPr lang="en-US" sz="1800" dirty="0"/>
              <a:t> </a:t>
            </a:r>
            <a:r>
              <a:rPr lang="en-US" sz="1800" b="1" dirty="0"/>
              <a:t>Speakers, Bios and Topics to be Covered</a:t>
            </a:r>
            <a:endParaRPr lang="en-US" sz="1800" dirty="0"/>
          </a:p>
          <a:p>
            <a:pPr lvl="1"/>
            <a:r>
              <a:rPr lang="en-US" sz="1800" b="1" dirty="0">
                <a:highlight>
                  <a:srgbClr val="FFFF00"/>
                </a:highlight>
              </a:rPr>
              <a:t>Tim Tull MBA CEM-IAEM Vice President of Safety, Security and Emergency Preparedness, RRH </a:t>
            </a:r>
          </a:p>
          <a:p>
            <a:pPr marL="914400" lvl="2" indent="0">
              <a:buNone/>
            </a:pPr>
            <a:r>
              <a:rPr lang="en-US" sz="1800" dirty="0">
                <a:highlight>
                  <a:srgbClr val="FFFF00"/>
                </a:highlight>
              </a:rPr>
              <a:t>Topic: The Rochester Regional Health Peace Officer Program</a:t>
            </a:r>
          </a:p>
          <a:p>
            <a:pPr lvl="1"/>
            <a:endParaRPr lang="en-US" sz="1800" dirty="0"/>
          </a:p>
          <a:p>
            <a:pPr lvl="1"/>
            <a:r>
              <a:rPr lang="en-US" sz="1800" b="1" dirty="0"/>
              <a:t>Joe Hayflinger – Captain and Commanding Officer of Public Safety,  URMC</a:t>
            </a:r>
            <a:endParaRPr lang="en-US" sz="1800" dirty="0"/>
          </a:p>
          <a:p>
            <a:pPr marL="914400" lvl="2" indent="0">
              <a:buNone/>
            </a:pPr>
            <a:r>
              <a:rPr lang="en-US" sz="1800" dirty="0"/>
              <a:t>Topic: URMC Safety and Security Initiatives</a:t>
            </a:r>
          </a:p>
          <a:p>
            <a:pPr lvl="1"/>
            <a:endParaRPr lang="en-US" sz="1800" dirty="0"/>
          </a:p>
          <a:p>
            <a:pPr lvl="1"/>
            <a:r>
              <a:rPr lang="en-US" sz="1800" b="1" dirty="0"/>
              <a:t>Barbara Williams MS – Director of Crisis Specialist Team, Department of Psychiatry, URMC</a:t>
            </a:r>
            <a:r>
              <a:rPr lang="en-US" sz="1800" dirty="0"/>
              <a:t>. </a:t>
            </a:r>
          </a:p>
          <a:p>
            <a:pPr marL="914400" lvl="2" indent="0">
              <a:buNone/>
            </a:pPr>
            <a:r>
              <a:rPr lang="en-US" sz="1800" dirty="0"/>
              <a:t>Topic: De-escalation</a:t>
            </a:r>
          </a:p>
          <a:p>
            <a:pPr marL="457200" lvl="1" indent="0">
              <a:buNone/>
            </a:pPr>
            <a:endParaRPr lang="en-US" sz="1800" dirty="0"/>
          </a:p>
          <a:p>
            <a:pPr lvl="1"/>
            <a:r>
              <a:rPr lang="en-US" sz="1800" b="1" dirty="0"/>
              <a:t>Jaclyn Wilmarth RN MS – Associate Healthcare Safety Officer, URMC</a:t>
            </a:r>
            <a:endParaRPr lang="en-US" sz="1800" dirty="0"/>
          </a:p>
          <a:p>
            <a:pPr marL="914400" lvl="2" indent="0">
              <a:buNone/>
            </a:pPr>
            <a:r>
              <a:rPr lang="en-US" sz="1800" dirty="0"/>
              <a:t>Topics: Violence Risk Assessment Tool(s): A Workplace Safety Initiative</a:t>
            </a:r>
          </a:p>
          <a:p>
            <a:pPr marL="914400" lvl="2" indent="0">
              <a:buNone/>
            </a:pPr>
            <a:r>
              <a:rPr lang="en-US" sz="1800" dirty="0"/>
              <a:t>                Psychological Safety: How To Support Staff When Bad Things Happen</a:t>
            </a:r>
          </a:p>
          <a:p>
            <a:pPr lvl="1"/>
            <a:endParaRPr lang="en-US" sz="1800" dirty="0"/>
          </a:p>
          <a:p>
            <a:pPr marL="0" indent="0">
              <a:buNone/>
            </a:pPr>
            <a:r>
              <a:rPr lang="en-US" sz="1800" b="1" dirty="0"/>
              <a:t>1:05 – 1:30 pm  Panel Discussion, Q&amp;A</a:t>
            </a:r>
            <a:endParaRPr lang="en-US" sz="1800" dirty="0"/>
          </a:p>
        </p:txBody>
      </p:sp>
      <p:pic>
        <p:nvPicPr>
          <p:cNvPr id="4" name="Picture 3">
            <a:extLst>
              <a:ext uri="{FF2B5EF4-FFF2-40B4-BE49-F238E27FC236}">
                <a16:creationId xmlns:a16="http://schemas.microsoft.com/office/drawing/2014/main" id="{C6070946-8D0C-76C9-7F12-0FEAD2263741}"/>
              </a:ext>
            </a:extLst>
          </p:cNvPr>
          <p:cNvPicPr>
            <a:picLocks noChangeAspect="1"/>
          </p:cNvPicPr>
          <p:nvPr/>
        </p:nvPicPr>
        <p:blipFill>
          <a:blip r:embed="rId3"/>
          <a:stretch>
            <a:fillRect/>
          </a:stretch>
        </p:blipFill>
        <p:spPr>
          <a:xfrm>
            <a:off x="8395812" y="200529"/>
            <a:ext cx="3462828" cy="1127858"/>
          </a:xfrm>
          <a:prstGeom prst="rect">
            <a:avLst/>
          </a:prstGeom>
        </p:spPr>
      </p:pic>
    </p:spTree>
    <p:extLst>
      <p:ext uri="{BB962C8B-B14F-4D97-AF65-F5344CB8AC3E}">
        <p14:creationId xmlns:p14="http://schemas.microsoft.com/office/powerpoint/2010/main" val="382261715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4DAD752-4D0D-5716-E69C-A45B0C78E63E}"/>
              </a:ext>
            </a:extLst>
          </p:cNvPr>
          <p:cNvSpPr>
            <a:spLocks noGrp="1"/>
          </p:cNvSpPr>
          <p:nvPr>
            <p:ph type="title"/>
          </p:nvPr>
        </p:nvSpPr>
        <p:spPr>
          <a:xfrm>
            <a:off x="274320" y="3485833"/>
            <a:ext cx="11588750" cy="1325563"/>
          </a:xfrm>
        </p:spPr>
        <p:txBody>
          <a:bodyPr/>
          <a:lstStyle/>
          <a:p>
            <a:r>
              <a:rPr lang="en-US" sz="4000" dirty="0"/>
              <a:t>Psychological Safety:</a:t>
            </a:r>
            <a:br>
              <a:rPr lang="en-US" sz="4000" dirty="0"/>
            </a:br>
            <a:r>
              <a:rPr lang="en-US" sz="3200" dirty="0"/>
              <a:t>How To Support Staff When Bad Things Happen</a:t>
            </a:r>
            <a:br>
              <a:rPr lang="en-US" sz="4000" dirty="0"/>
            </a:br>
            <a:endParaRPr lang="en-US" sz="4000" dirty="0"/>
          </a:p>
        </p:txBody>
      </p:sp>
      <p:sp>
        <p:nvSpPr>
          <p:cNvPr id="6" name="Content Placeholder 5">
            <a:extLst>
              <a:ext uri="{FF2B5EF4-FFF2-40B4-BE49-F238E27FC236}">
                <a16:creationId xmlns:a16="http://schemas.microsoft.com/office/drawing/2014/main" id="{DF2FAB2E-A981-C905-A806-7D7102356359}"/>
              </a:ext>
            </a:extLst>
          </p:cNvPr>
          <p:cNvSpPr>
            <a:spLocks noGrp="1"/>
          </p:cNvSpPr>
          <p:nvPr>
            <p:ph idx="1"/>
          </p:nvPr>
        </p:nvSpPr>
        <p:spPr/>
        <p:txBody>
          <a:bodyPr/>
          <a:lstStyle/>
          <a:p>
            <a:r>
              <a:rPr lang="en-US" dirty="0"/>
              <a:t>Jaclyn Wilmarth</a:t>
            </a:r>
          </a:p>
        </p:txBody>
      </p:sp>
      <p:sp>
        <p:nvSpPr>
          <p:cNvPr id="4" name="Slide Number Placeholder 3">
            <a:extLst>
              <a:ext uri="{FF2B5EF4-FFF2-40B4-BE49-F238E27FC236}">
                <a16:creationId xmlns:a16="http://schemas.microsoft.com/office/drawing/2014/main" id="{3D0B7DF7-AEFB-C19F-F225-71CD578F4511}"/>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CD163E1-72E7-7944-A73E-F4FF5EB080ED}" type="slidenum">
              <a:rPr kumimoji="0" lang="en-US" sz="14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60</a:t>
            </a:fld>
            <a:endPar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pic>
        <p:nvPicPr>
          <p:cNvPr id="2" name="Content Placeholder 4" descr="A heart with a bandaged ribbon&#10;&#10;AI-generated content may be incorrect.">
            <a:extLst>
              <a:ext uri="{FF2B5EF4-FFF2-40B4-BE49-F238E27FC236}">
                <a16:creationId xmlns:a16="http://schemas.microsoft.com/office/drawing/2014/main" id="{64F5F152-1F8A-A807-EE69-543AA84755A8}"/>
              </a:ext>
            </a:extLst>
          </p:cNvPr>
          <p:cNvPicPr>
            <a:picLocks noChangeAspect="1"/>
          </p:cNvPicPr>
          <p:nvPr/>
        </p:nvPicPr>
        <p:blipFill>
          <a:blip r:embed="rId2"/>
          <a:stretch>
            <a:fillRect/>
          </a:stretch>
        </p:blipFill>
        <p:spPr>
          <a:xfrm>
            <a:off x="8596646" y="117390"/>
            <a:ext cx="3279124" cy="3285657"/>
          </a:xfrm>
          <a:prstGeom prst="rect">
            <a:avLst/>
          </a:prstGeom>
          <a:noFill/>
        </p:spPr>
      </p:pic>
    </p:spTree>
    <p:extLst>
      <p:ext uri="{BB962C8B-B14F-4D97-AF65-F5344CB8AC3E}">
        <p14:creationId xmlns:p14="http://schemas.microsoft.com/office/powerpoint/2010/main" val="216516239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8FA564-4C7E-38E8-F2EA-6BF23F634645}"/>
              </a:ext>
            </a:extLst>
          </p:cNvPr>
          <p:cNvSpPr>
            <a:spLocks noGrp="1"/>
          </p:cNvSpPr>
          <p:nvPr>
            <p:ph type="title"/>
          </p:nvPr>
        </p:nvSpPr>
        <p:spPr/>
        <p:txBody>
          <a:bodyPr/>
          <a:lstStyle/>
          <a:p>
            <a:r>
              <a:rPr lang="en-US" dirty="0"/>
              <a:t>What Happened?</a:t>
            </a:r>
          </a:p>
        </p:txBody>
      </p:sp>
      <p:sp>
        <p:nvSpPr>
          <p:cNvPr id="6" name="Content Placeholder 5">
            <a:extLst>
              <a:ext uri="{FF2B5EF4-FFF2-40B4-BE49-F238E27FC236}">
                <a16:creationId xmlns:a16="http://schemas.microsoft.com/office/drawing/2014/main" id="{2F30C21B-CA82-5FB1-ECE0-21767606E525}"/>
              </a:ext>
            </a:extLst>
          </p:cNvPr>
          <p:cNvSpPr>
            <a:spLocks noGrp="1"/>
          </p:cNvSpPr>
          <p:nvPr>
            <p:ph idx="4294967295"/>
          </p:nvPr>
        </p:nvSpPr>
        <p:spPr>
          <a:xfrm>
            <a:off x="6188442" y="1326197"/>
            <a:ext cx="2538576" cy="1912586"/>
          </a:xfrm>
        </p:spPr>
        <p:txBody>
          <a:bodyPr anchor="ctr"/>
          <a:lstStyle/>
          <a:p>
            <a:pPr marL="0" indent="0" algn="ctr">
              <a:lnSpc>
                <a:spcPct val="100000"/>
              </a:lnSpc>
              <a:spcBef>
                <a:spcPts val="0"/>
              </a:spcBef>
              <a:buNone/>
            </a:pPr>
            <a:r>
              <a:rPr lang="en-US" b="1" dirty="0">
                <a:solidFill>
                  <a:schemeClr val="bg1"/>
                </a:solidFill>
              </a:rPr>
              <a:t>Grief &amp; </a:t>
            </a:r>
          </a:p>
          <a:p>
            <a:pPr marL="0" indent="0" algn="ctr">
              <a:lnSpc>
                <a:spcPct val="100000"/>
              </a:lnSpc>
              <a:spcBef>
                <a:spcPts val="0"/>
              </a:spcBef>
              <a:buNone/>
            </a:pPr>
            <a:r>
              <a:rPr lang="en-US" b="1" dirty="0">
                <a:solidFill>
                  <a:schemeClr val="bg1"/>
                </a:solidFill>
              </a:rPr>
              <a:t>Loss	</a:t>
            </a:r>
          </a:p>
        </p:txBody>
      </p:sp>
      <p:sp>
        <p:nvSpPr>
          <p:cNvPr id="5" name="Slide Number Placeholder 4">
            <a:extLst>
              <a:ext uri="{FF2B5EF4-FFF2-40B4-BE49-F238E27FC236}">
                <a16:creationId xmlns:a16="http://schemas.microsoft.com/office/drawing/2014/main" id="{EF970614-56CE-F4F1-E232-C672F00D30CE}"/>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CD163E1-72E7-7944-A73E-F4FF5EB080ED}" type="slidenum">
              <a:rPr kumimoji="0" lang="en-US" sz="14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61</a:t>
            </a:fld>
            <a:endParaRPr kumimoji="0" lang="en-US" sz="14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 name="Content Placeholder 2">
            <a:extLst>
              <a:ext uri="{FF2B5EF4-FFF2-40B4-BE49-F238E27FC236}">
                <a16:creationId xmlns:a16="http://schemas.microsoft.com/office/drawing/2014/main" id="{7EFF3D40-BBF3-F364-19C9-BC6D767CACAB}"/>
              </a:ext>
            </a:extLst>
          </p:cNvPr>
          <p:cNvSpPr>
            <a:spLocks noGrp="1"/>
          </p:cNvSpPr>
          <p:nvPr>
            <p:ph idx="4294967295"/>
          </p:nvPr>
        </p:nvSpPr>
        <p:spPr>
          <a:xfrm>
            <a:off x="300038" y="1325563"/>
            <a:ext cx="2474912" cy="1912937"/>
          </a:xfrm>
        </p:spPr>
        <p:txBody>
          <a:bodyPr anchor="ctr"/>
          <a:lstStyle/>
          <a:p>
            <a:pPr marL="0" indent="0" algn="ctr">
              <a:buNone/>
            </a:pPr>
            <a:r>
              <a:rPr lang="en-US" b="1" dirty="0">
                <a:solidFill>
                  <a:schemeClr val="bg1"/>
                </a:solidFill>
              </a:rPr>
              <a:t>Critical Incidents</a:t>
            </a:r>
          </a:p>
        </p:txBody>
      </p:sp>
      <p:sp>
        <p:nvSpPr>
          <p:cNvPr id="7" name="Content Placeholder 6">
            <a:extLst>
              <a:ext uri="{FF2B5EF4-FFF2-40B4-BE49-F238E27FC236}">
                <a16:creationId xmlns:a16="http://schemas.microsoft.com/office/drawing/2014/main" id="{81F40E89-B35A-6954-2170-B4B36C955E17}"/>
              </a:ext>
            </a:extLst>
          </p:cNvPr>
          <p:cNvSpPr>
            <a:spLocks noGrp="1"/>
          </p:cNvSpPr>
          <p:nvPr>
            <p:ph idx="4294967295"/>
          </p:nvPr>
        </p:nvSpPr>
        <p:spPr>
          <a:xfrm>
            <a:off x="3357444" y="1268980"/>
            <a:ext cx="2360604" cy="2027019"/>
          </a:xfrm>
        </p:spPr>
        <p:txBody>
          <a:bodyPr anchor="ctr"/>
          <a:lstStyle/>
          <a:p>
            <a:pPr marL="0" indent="0" algn="ctr">
              <a:buNone/>
            </a:pPr>
            <a:r>
              <a:rPr lang="en-US" b="1" dirty="0">
                <a:solidFill>
                  <a:schemeClr val="bg1"/>
                </a:solidFill>
              </a:rPr>
              <a:t>Adverse Event</a:t>
            </a:r>
          </a:p>
        </p:txBody>
      </p:sp>
      <p:sp>
        <p:nvSpPr>
          <p:cNvPr id="8" name="Content Placeholder 7">
            <a:extLst>
              <a:ext uri="{FF2B5EF4-FFF2-40B4-BE49-F238E27FC236}">
                <a16:creationId xmlns:a16="http://schemas.microsoft.com/office/drawing/2014/main" id="{D4C61BB6-E971-5633-0B8D-01F172C98542}"/>
              </a:ext>
            </a:extLst>
          </p:cNvPr>
          <p:cNvSpPr>
            <a:spLocks noGrp="1"/>
          </p:cNvSpPr>
          <p:nvPr>
            <p:ph idx="4294967295"/>
          </p:nvPr>
        </p:nvSpPr>
        <p:spPr>
          <a:xfrm>
            <a:off x="9343716" y="1326197"/>
            <a:ext cx="2509194" cy="1912586"/>
          </a:xfrm>
        </p:spPr>
        <p:txBody>
          <a:bodyPr anchor="ctr"/>
          <a:lstStyle/>
          <a:p>
            <a:pPr marL="0" indent="0" algn="ctr">
              <a:buNone/>
            </a:pPr>
            <a:r>
              <a:rPr lang="en-US" b="1" dirty="0">
                <a:solidFill>
                  <a:schemeClr val="bg1"/>
                </a:solidFill>
              </a:rPr>
              <a:t>Chronic Stress</a:t>
            </a:r>
          </a:p>
        </p:txBody>
      </p:sp>
      <p:sp>
        <p:nvSpPr>
          <p:cNvPr id="4" name="Rectangle 3">
            <a:extLst>
              <a:ext uri="{FF2B5EF4-FFF2-40B4-BE49-F238E27FC236}">
                <a16:creationId xmlns:a16="http://schemas.microsoft.com/office/drawing/2014/main" id="{C5FAB77A-F597-E4D5-A2A6-BA16172E822B}"/>
              </a:ext>
            </a:extLst>
          </p:cNvPr>
          <p:cNvSpPr/>
          <p:nvPr/>
        </p:nvSpPr>
        <p:spPr>
          <a:xfrm>
            <a:off x="621369" y="4254618"/>
            <a:ext cx="10949262" cy="1200329"/>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rPr>
              <a:t>Critical Incident: An overwhelming event outside the range of usual experience has the potential to exhaust one's usual coping mechanisms, resulting in psychological distress and disruption of normal adaptive functioning.</a:t>
            </a:r>
            <a:endParaRPr kumimoji="0" lang="en-US" altLang="en-US" sz="2400" b="0" i="0" u="none" strike="noStrike" kern="1200" cap="none" spc="0" normalizeH="0" baseline="30000" noProof="0" dirty="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47059833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9FF944B-5BF6-4112-ACEC-062211D1944F}"/>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CD163E1-72E7-7944-A73E-F4FF5EB080ED}" type="slidenum">
              <a:rPr kumimoji="0" lang="en-US" sz="14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62</a:t>
            </a:fld>
            <a:endPar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grpSp>
        <p:nvGrpSpPr>
          <p:cNvPr id="5" name="Group 4">
            <a:extLst>
              <a:ext uri="{FF2B5EF4-FFF2-40B4-BE49-F238E27FC236}">
                <a16:creationId xmlns:a16="http://schemas.microsoft.com/office/drawing/2014/main" id="{6CD92C0D-67C7-8FD5-C696-8EA7DC380AB1}"/>
              </a:ext>
            </a:extLst>
          </p:cNvPr>
          <p:cNvGrpSpPr/>
          <p:nvPr/>
        </p:nvGrpSpPr>
        <p:grpSpPr>
          <a:xfrm>
            <a:off x="417089" y="1640701"/>
            <a:ext cx="10683437" cy="3694020"/>
            <a:chOff x="549825" y="1378073"/>
            <a:chExt cx="10306861" cy="3669322"/>
          </a:xfrm>
        </p:grpSpPr>
        <p:sp>
          <p:nvSpPr>
            <p:cNvPr id="6" name="Rectangle 5">
              <a:extLst>
                <a:ext uri="{FF2B5EF4-FFF2-40B4-BE49-F238E27FC236}">
                  <a16:creationId xmlns:a16="http://schemas.microsoft.com/office/drawing/2014/main" id="{6771896B-E1CC-B763-CF53-6EF788B4DD44}"/>
                </a:ext>
              </a:extLst>
            </p:cNvPr>
            <p:cNvSpPr/>
            <p:nvPr/>
          </p:nvSpPr>
          <p:spPr>
            <a:xfrm>
              <a:off x="549825" y="4527673"/>
              <a:ext cx="5965412" cy="519722"/>
            </a:xfrm>
            <a:prstGeom prst="rect">
              <a:avLst/>
            </a:prstGeom>
            <a:ln>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B0F0"/>
                  </a:solidFill>
                  <a:effectLst/>
                  <a:uLnTx/>
                  <a:uFillTx/>
                  <a:latin typeface="Arial" panose="020B0604020202020204"/>
                  <a:ea typeface="+mn-ea"/>
                  <a:cs typeface="+mn-cs"/>
                </a:rPr>
                <a:t>YoUR Support team &amp; EAP</a:t>
              </a:r>
              <a:endParaRPr kumimoji="0" lang="en-US" sz="2800" b="1" i="0" u="none" strike="noStrike" kern="1200" cap="none" spc="0" normalizeH="0" baseline="0" noProof="0" dirty="0">
                <a:ln>
                  <a:noFill/>
                </a:ln>
                <a:solidFill>
                  <a:srgbClr val="00B0F0"/>
                </a:solidFill>
                <a:effectLst/>
                <a:uLnTx/>
                <a:uFillTx/>
                <a:latin typeface="Arial" panose="020B0604020202020204"/>
                <a:ea typeface="+mn-ea"/>
                <a:cs typeface="+mn-cs"/>
              </a:endParaRPr>
            </a:p>
          </p:txBody>
        </p:sp>
        <p:sp>
          <p:nvSpPr>
            <p:cNvPr id="7" name="Rectangle 6">
              <a:extLst>
                <a:ext uri="{FF2B5EF4-FFF2-40B4-BE49-F238E27FC236}">
                  <a16:creationId xmlns:a16="http://schemas.microsoft.com/office/drawing/2014/main" id="{CAC884FE-EACC-634E-140D-A6B3A2EB1149}"/>
                </a:ext>
              </a:extLst>
            </p:cNvPr>
            <p:cNvSpPr/>
            <p:nvPr/>
          </p:nvSpPr>
          <p:spPr>
            <a:xfrm>
              <a:off x="7707086" y="1378073"/>
              <a:ext cx="3149600" cy="3149600"/>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nvGrpSpPr>
          <p:cNvPr id="8" name="Group 7">
            <a:extLst>
              <a:ext uri="{FF2B5EF4-FFF2-40B4-BE49-F238E27FC236}">
                <a16:creationId xmlns:a16="http://schemas.microsoft.com/office/drawing/2014/main" id="{D303DCC8-0BBA-8C30-C3D1-3942822AD528}"/>
              </a:ext>
            </a:extLst>
          </p:cNvPr>
          <p:cNvGrpSpPr/>
          <p:nvPr/>
        </p:nvGrpSpPr>
        <p:grpSpPr>
          <a:xfrm>
            <a:off x="424954" y="970241"/>
            <a:ext cx="11269206" cy="4524808"/>
            <a:chOff x="380994" y="631697"/>
            <a:chExt cx="11099015" cy="4524808"/>
          </a:xfrm>
        </p:grpSpPr>
        <p:sp>
          <p:nvSpPr>
            <p:cNvPr id="9" name="Rectangle 8">
              <a:extLst>
                <a:ext uri="{FF2B5EF4-FFF2-40B4-BE49-F238E27FC236}">
                  <a16:creationId xmlns:a16="http://schemas.microsoft.com/office/drawing/2014/main" id="{B002CFF7-F197-0C23-EA3F-C82172DBE33F}"/>
                </a:ext>
              </a:extLst>
            </p:cNvPr>
            <p:cNvSpPr/>
            <p:nvPr/>
          </p:nvSpPr>
          <p:spPr>
            <a:xfrm>
              <a:off x="380994" y="631697"/>
              <a:ext cx="6228708" cy="230832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dirty="0">
                  <a:ln>
                    <a:noFill/>
                  </a:ln>
                  <a:solidFill>
                    <a:srgbClr val="4472C4"/>
                  </a:solidFill>
                  <a:effectLst/>
                  <a:uLnTx/>
                  <a:uFillTx/>
                  <a:latin typeface="Arial" panose="020B0604020202020204"/>
                  <a:ea typeface="ＭＳ Ｐゴシック" panose="020B0600070205080204" pitchFamily="34" charset="-128"/>
                  <a:cs typeface="+mn-cs"/>
                </a:rPr>
                <a:t>Just Culture Organization (Blame free, systems-based solutions)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3200" b="1" i="0" u="none" strike="noStrike" kern="1200" cap="none" spc="0" normalizeH="0" baseline="0" noProof="0" dirty="0">
                <a:ln>
                  <a:noFill/>
                </a:ln>
                <a:solidFill>
                  <a:srgbClr val="4472C4"/>
                </a:solidFill>
                <a:effectLst/>
                <a:uLnTx/>
                <a:uFillTx/>
                <a:latin typeface="Arial" panose="020B0604020202020204"/>
                <a:ea typeface="ＭＳ Ｐゴシック" panose="020B0600070205080204"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dirty="0">
                  <a:ln>
                    <a:noFill/>
                  </a:ln>
                  <a:solidFill>
                    <a:srgbClr val="4472C4"/>
                  </a:solidFill>
                  <a:effectLst/>
                  <a:uLnTx/>
                  <a:uFillTx/>
                  <a:latin typeface="Arial" panose="020B0604020202020204"/>
                  <a:ea typeface="ＭＳ Ｐゴシック" panose="020B0600070205080204" pitchFamily="34" charset="-128"/>
                  <a:cs typeface="+mn-cs"/>
                </a:rPr>
                <a:t>Create a culture of support around second victims</a:t>
              </a:r>
            </a:p>
          </p:txBody>
        </p:sp>
        <p:sp>
          <p:nvSpPr>
            <p:cNvPr id="10" name="Rectangle 9">
              <a:extLst>
                <a:ext uri="{FF2B5EF4-FFF2-40B4-BE49-F238E27FC236}">
                  <a16:creationId xmlns:a16="http://schemas.microsoft.com/office/drawing/2014/main" id="{711D33FD-E6FD-F52F-FF8C-FEFD9B7A3BFF}"/>
                </a:ext>
              </a:extLst>
            </p:cNvPr>
            <p:cNvSpPr/>
            <p:nvPr/>
          </p:nvSpPr>
          <p:spPr>
            <a:xfrm>
              <a:off x="7058059" y="729046"/>
              <a:ext cx="4421950" cy="4421950"/>
            </a:xfrm>
            <a:prstGeom prst="rect">
              <a:avLst/>
            </a:prstGeom>
            <a:no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6" name="Rectangle 15">
              <a:extLst>
                <a:ext uri="{FF2B5EF4-FFF2-40B4-BE49-F238E27FC236}">
                  <a16:creationId xmlns:a16="http://schemas.microsoft.com/office/drawing/2014/main" id="{0C5BDEC5-CDC4-BAD7-CC76-2E6A3A787222}"/>
                </a:ext>
              </a:extLst>
            </p:cNvPr>
            <p:cNvSpPr/>
            <p:nvPr/>
          </p:nvSpPr>
          <p:spPr>
            <a:xfrm>
              <a:off x="7058059" y="734555"/>
              <a:ext cx="4421950" cy="4421950"/>
            </a:xfrm>
            <a:prstGeom prst="rect">
              <a:avLst/>
            </a:prstGeom>
            <a:no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
        <p:nvSpPr>
          <p:cNvPr id="11" name="Rectangle 10">
            <a:extLst>
              <a:ext uri="{FF2B5EF4-FFF2-40B4-BE49-F238E27FC236}">
                <a16:creationId xmlns:a16="http://schemas.microsoft.com/office/drawing/2014/main" id="{D4155E22-FFFC-43A7-8AD9-42FD586FF85D}"/>
              </a:ext>
            </a:extLst>
          </p:cNvPr>
          <p:cNvSpPr/>
          <p:nvPr/>
        </p:nvSpPr>
        <p:spPr>
          <a:xfrm>
            <a:off x="424954" y="3505110"/>
            <a:ext cx="6477476"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chemeClr val="accent2">
                    <a:lumMod val="60000"/>
                    <a:lumOff val="40000"/>
                  </a:schemeClr>
                </a:solidFill>
                <a:effectLst/>
                <a:uLnTx/>
                <a:uFillTx/>
                <a:latin typeface="Arial" panose="020B0604020202020204"/>
                <a:ea typeface="+mn-ea"/>
                <a:cs typeface="+mn-cs"/>
              </a:rPr>
              <a:t>Targeted critical incident stress management for impacted teams </a:t>
            </a:r>
            <a:endParaRPr kumimoji="0" lang="en-US" sz="2800" b="1" i="0" u="none" strike="noStrike" kern="1200" cap="none" spc="0" normalizeH="0" baseline="0" noProof="0" dirty="0">
              <a:ln>
                <a:noFill/>
              </a:ln>
              <a:solidFill>
                <a:schemeClr val="accent2">
                  <a:lumMod val="60000"/>
                  <a:lumOff val="40000"/>
                </a:schemeClr>
              </a:solidFill>
              <a:effectLst/>
              <a:uLnTx/>
              <a:uFillTx/>
              <a:latin typeface="Arial" panose="020B0604020202020204"/>
              <a:ea typeface="+mn-ea"/>
              <a:cs typeface="+mn-cs"/>
            </a:endParaRPr>
          </a:p>
        </p:txBody>
      </p:sp>
      <p:sp>
        <p:nvSpPr>
          <p:cNvPr id="12" name="Rectangle 11">
            <a:extLst>
              <a:ext uri="{FF2B5EF4-FFF2-40B4-BE49-F238E27FC236}">
                <a16:creationId xmlns:a16="http://schemas.microsoft.com/office/drawing/2014/main" id="{A0B569E8-8A76-A64C-EE4C-61012D067DB8}"/>
              </a:ext>
            </a:extLst>
          </p:cNvPr>
          <p:cNvSpPr/>
          <p:nvPr/>
        </p:nvSpPr>
        <p:spPr>
          <a:xfrm>
            <a:off x="7561885" y="1369638"/>
            <a:ext cx="3798627" cy="3798627"/>
          </a:xfrm>
          <a:prstGeom prst="rect">
            <a:avLst/>
          </a:prstGeom>
          <a:noFill/>
          <a:ln w="762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4" name="Rectangle 2">
            <a:extLst>
              <a:ext uri="{FF2B5EF4-FFF2-40B4-BE49-F238E27FC236}">
                <a16:creationId xmlns:a16="http://schemas.microsoft.com/office/drawing/2014/main" id="{09B23CEC-D21B-6E61-B31C-6BEA7FE327EE}"/>
              </a:ext>
            </a:extLst>
          </p:cNvPr>
          <p:cNvSpPr txBox="1">
            <a:spLocks/>
          </p:cNvSpPr>
          <p:nvPr/>
        </p:nvSpPr>
        <p:spPr>
          <a:xfrm>
            <a:off x="8222318" y="1969631"/>
            <a:ext cx="2491740" cy="2491740"/>
          </a:xfrm>
          <a:prstGeom prst="rect">
            <a:avLst/>
          </a:prstGeom>
          <a:ln w="76200">
            <a:solidFill>
              <a:schemeClr val="accent1">
                <a:lumMod val="75000"/>
              </a:schemeClr>
            </a:solidFill>
          </a:ln>
        </p:spPr>
        <p:txBody>
          <a:bodyPr vert="horz" lIns="228600" tIns="45720" rIns="182880" bIns="45720" rtlCol="0" anchor="ctr">
            <a:noAutofit/>
          </a:bodyPr>
          <a:lst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a:lstStyle>
          <a:p>
            <a:pPr marL="0" marR="0" lvl="0" indent="0" algn="l" defTabSz="1219170" rtl="0" eaLnBrk="1" fontAlgn="auto" latinLnBrk="0" hangingPunct="1">
              <a:lnSpc>
                <a:spcPct val="90000"/>
              </a:lnSpc>
              <a:spcBef>
                <a:spcPct val="0"/>
              </a:spcBef>
              <a:spcAft>
                <a:spcPts val="0"/>
              </a:spcAft>
              <a:buClrTx/>
              <a:buSzTx/>
              <a:buFontTx/>
              <a:buNone/>
              <a:tabLst/>
              <a:defRPr/>
            </a:pPr>
            <a:r>
              <a:rPr kumimoji="0" lang="en-US" altLang="en-US" sz="3600" b="1" i="0" u="none" strike="noStrike" kern="1200" cap="none" spc="0" normalizeH="0" baseline="0" noProof="0" dirty="0">
                <a:ln>
                  <a:noFill/>
                </a:ln>
                <a:solidFill>
                  <a:srgbClr val="00467F"/>
                </a:solidFill>
                <a:effectLst/>
                <a:uLnTx/>
                <a:uFillTx/>
                <a:latin typeface="Arial" panose="020B0604020202020204"/>
                <a:ea typeface="ＭＳ Ｐゴシック" panose="020B0600070205080204" pitchFamily="34" charset="-128"/>
                <a:cs typeface="+mj-cs"/>
              </a:rPr>
              <a:t>Critical </a:t>
            </a:r>
          </a:p>
          <a:p>
            <a:pPr marL="0" marR="0" lvl="0" indent="0" algn="l" defTabSz="1219170" rtl="0" eaLnBrk="1" fontAlgn="auto" latinLnBrk="0" hangingPunct="1">
              <a:lnSpc>
                <a:spcPct val="90000"/>
              </a:lnSpc>
              <a:spcBef>
                <a:spcPct val="0"/>
              </a:spcBef>
              <a:spcAft>
                <a:spcPts val="0"/>
              </a:spcAft>
              <a:buClrTx/>
              <a:buSzTx/>
              <a:buFontTx/>
              <a:buNone/>
              <a:tabLst/>
              <a:defRPr/>
            </a:pPr>
            <a:r>
              <a:rPr kumimoji="0" lang="en-US" altLang="en-US" sz="3600" b="1" i="0" u="none" strike="noStrike" kern="1200" cap="none" spc="0" normalizeH="0" baseline="0" noProof="0" dirty="0">
                <a:ln>
                  <a:noFill/>
                </a:ln>
                <a:solidFill>
                  <a:srgbClr val="00467F"/>
                </a:solidFill>
                <a:effectLst/>
                <a:uLnTx/>
                <a:uFillTx/>
                <a:latin typeface="Arial" panose="020B0604020202020204"/>
                <a:ea typeface="ＭＳ Ｐゴシック" panose="020B0600070205080204" pitchFamily="34" charset="-128"/>
                <a:cs typeface="+mj-cs"/>
              </a:rPr>
              <a:t>Incidents</a:t>
            </a:r>
          </a:p>
        </p:txBody>
      </p:sp>
    </p:spTree>
    <p:extLst>
      <p:ext uri="{BB962C8B-B14F-4D97-AF65-F5344CB8AC3E}">
        <p14:creationId xmlns:p14="http://schemas.microsoft.com/office/powerpoint/2010/main" val="290769610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C70751-A18F-F7B6-2BD7-EA7D9D1A4EF2}"/>
              </a:ext>
            </a:extLst>
          </p:cNvPr>
          <p:cNvSpPr>
            <a:spLocks noGrp="1"/>
          </p:cNvSpPr>
          <p:nvPr>
            <p:ph type="title"/>
          </p:nvPr>
        </p:nvSpPr>
        <p:spPr/>
        <p:txBody>
          <a:bodyPr/>
          <a:lstStyle/>
          <a:p>
            <a:r>
              <a:rPr lang="en-US" dirty="0">
                <a:solidFill>
                  <a:srgbClr val="002060"/>
                </a:solidFill>
              </a:rPr>
              <a:t>YoUR Support Framework: </a:t>
            </a:r>
            <a:br>
              <a:rPr lang="en-US" dirty="0">
                <a:solidFill>
                  <a:srgbClr val="002060"/>
                </a:solidFill>
              </a:rPr>
            </a:br>
            <a:r>
              <a:rPr lang="en-US" dirty="0">
                <a:solidFill>
                  <a:srgbClr val="002060"/>
                </a:solidFill>
              </a:rPr>
              <a:t>Borrowed and adapted from trauma informed care</a:t>
            </a:r>
          </a:p>
        </p:txBody>
      </p:sp>
      <p:sp>
        <p:nvSpPr>
          <p:cNvPr id="3" name="Slide Number Placeholder 2">
            <a:extLst>
              <a:ext uri="{FF2B5EF4-FFF2-40B4-BE49-F238E27FC236}">
                <a16:creationId xmlns:a16="http://schemas.microsoft.com/office/drawing/2014/main" id="{22590231-9FC5-FDEF-1575-C14F1A9B5DD3}"/>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CD163E1-72E7-7944-A73E-F4FF5EB080ED}" type="slidenum">
              <a:rPr kumimoji="0" lang="en-US" sz="14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63</a:t>
            </a:fld>
            <a:endPar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pic>
        <p:nvPicPr>
          <p:cNvPr id="7" name="Content Placeholder 5">
            <a:extLst>
              <a:ext uri="{FF2B5EF4-FFF2-40B4-BE49-F238E27FC236}">
                <a16:creationId xmlns:a16="http://schemas.microsoft.com/office/drawing/2014/main" id="{A75274F6-4881-A9AA-660B-DDCB9D7E27D3}"/>
              </a:ext>
            </a:extLst>
          </p:cNvPr>
          <p:cNvPicPr>
            <a:picLocks noChangeAspect="1"/>
          </p:cNvPicPr>
          <p:nvPr/>
        </p:nvPicPr>
        <p:blipFill rotWithShape="1">
          <a:blip r:embed="rId2"/>
          <a:srcRect l="-310" t="2493" r="-9" b="3892"/>
          <a:stretch/>
        </p:blipFill>
        <p:spPr>
          <a:xfrm>
            <a:off x="1026728" y="1906693"/>
            <a:ext cx="2965390" cy="4061066"/>
          </a:xfrm>
          <a:prstGeom prst="rect">
            <a:avLst/>
          </a:prstGeom>
        </p:spPr>
      </p:pic>
      <p:sp>
        <p:nvSpPr>
          <p:cNvPr id="8" name="Content Placeholder 3">
            <a:extLst>
              <a:ext uri="{FF2B5EF4-FFF2-40B4-BE49-F238E27FC236}">
                <a16:creationId xmlns:a16="http://schemas.microsoft.com/office/drawing/2014/main" id="{563B91B0-B330-E819-7E31-E69C0A53AFDB}"/>
              </a:ext>
            </a:extLst>
          </p:cNvPr>
          <p:cNvSpPr txBox="1">
            <a:spLocks/>
          </p:cNvSpPr>
          <p:nvPr/>
        </p:nvSpPr>
        <p:spPr>
          <a:xfrm>
            <a:off x="4861612" y="1796766"/>
            <a:ext cx="6676544" cy="428091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60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a:t>
            </a: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Today, our survival depends on our ability to face our problems artfully rather than use our prehistoric defense resources: fight, flight, or freeze.”</a:t>
            </a:r>
          </a:p>
          <a:p>
            <a:pPr marL="0" marR="0" lvl="0" indent="0" algn="l" defTabSz="914400" rtl="0" eaLnBrk="1" fontAlgn="auto" latinLnBrk="0" hangingPunct="1">
              <a:lnSpc>
                <a:spcPct val="110000"/>
              </a:lnSpc>
              <a:spcBef>
                <a:spcPts val="600"/>
              </a:spcBef>
              <a:spcAft>
                <a:spcPts val="0"/>
              </a:spcAft>
              <a:buClrTx/>
              <a:buSzTx/>
              <a:buFont typeface="Arial" panose="020B0604020202020204" pitchFamily="34" charset="0"/>
              <a:buNone/>
              <a:tabLst/>
              <a:defRPr/>
            </a:pPr>
            <a:endParaRPr kumimoji="0" lang="sk-SK" sz="20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0" marR="0" lvl="0" indent="0" algn="l" defTabSz="914400" rtl="0" eaLnBrk="1" fontAlgn="auto" latinLnBrk="0" hangingPunct="1">
              <a:lnSpc>
                <a:spcPct val="110000"/>
              </a:lnSpc>
              <a:spcBef>
                <a:spcPts val="600"/>
              </a:spcBef>
              <a:spcAft>
                <a:spcPts val="0"/>
              </a:spcAft>
              <a:buClrTx/>
              <a:buSzTx/>
              <a:buFont typeface="Arial" panose="020B0604020202020204" pitchFamily="34" charset="0"/>
              <a:buNone/>
              <a:tabLst/>
              <a:defRPr/>
            </a:pPr>
            <a:r>
              <a:rPr kumimoji="0" lang="sk-SK" sz="20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“…deal with trauma, its psychological and biological effects on mind and body…and treatments plans that deal with the resulting problems and transform them into growth.”</a:t>
            </a:r>
          </a:p>
          <a:p>
            <a:pPr marL="0" marR="0" lvl="0" indent="0" algn="l" defTabSz="914400" rtl="0" eaLnBrk="1" fontAlgn="auto" latinLnBrk="0" hangingPunct="1">
              <a:lnSpc>
                <a:spcPct val="110000"/>
              </a:lnSpc>
              <a:spcBef>
                <a:spcPts val="600"/>
              </a:spcBef>
              <a:spcAft>
                <a:spcPts val="0"/>
              </a:spcAft>
              <a:buClrTx/>
              <a:buSzTx/>
              <a:buFont typeface="Arial" panose="020B0604020202020204" pitchFamily="34" charset="0"/>
              <a:buNone/>
              <a:tabLst/>
              <a:defRPr/>
            </a:pPr>
            <a:endPar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0" marR="0" lvl="0" indent="0" algn="l" defTabSz="914400" rtl="0" eaLnBrk="1" fontAlgn="auto" latinLnBrk="0" hangingPunct="1">
              <a:lnSpc>
                <a:spcPct val="110000"/>
              </a:lnSpc>
              <a:spcBef>
                <a:spcPts val="600"/>
              </a:spcBef>
              <a:spcAft>
                <a:spcPts val="0"/>
              </a:spcAft>
              <a:buClrTx/>
              <a:buSzTx/>
              <a:buFont typeface="Arial" panose="020B0604020202020204" pitchFamily="34" charset="0"/>
              <a:buNone/>
              <a:tabLst/>
              <a:defRPr/>
            </a:pPr>
            <a:r>
              <a:rPr kumimoji="0" lang="sk-SK" sz="20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a:t>
            </a:r>
            <a:r>
              <a:rPr kumimoji="0" lang="sk-SK" sz="2000" b="1" i="1"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Demobilizing, defusing, and debriefing </a:t>
            </a:r>
            <a:r>
              <a:rPr kumimoji="0" lang="sk-SK" sz="20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are the three major techniques for dealing with the victims of a critical incident…” </a:t>
            </a:r>
            <a:endPar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58869690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00BF63F-6A13-3418-BDBD-EC53F783C942}"/>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CD163E1-72E7-7944-A73E-F4FF5EB080ED}" type="slidenum">
              <a:rPr kumimoji="0" lang="en-US" sz="14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64</a:t>
            </a:fld>
            <a:endPar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grpSp>
        <p:nvGrpSpPr>
          <p:cNvPr id="5" name="Group 4">
            <a:extLst>
              <a:ext uri="{FF2B5EF4-FFF2-40B4-BE49-F238E27FC236}">
                <a16:creationId xmlns:a16="http://schemas.microsoft.com/office/drawing/2014/main" id="{8D6115BE-5B37-038F-3CA0-E480D9B657A5}"/>
              </a:ext>
            </a:extLst>
          </p:cNvPr>
          <p:cNvGrpSpPr/>
          <p:nvPr/>
        </p:nvGrpSpPr>
        <p:grpSpPr>
          <a:xfrm>
            <a:off x="919011" y="327342"/>
            <a:ext cx="10683541" cy="11522894"/>
            <a:chOff x="1138467" y="315150"/>
            <a:chExt cx="10683541" cy="11522894"/>
          </a:xfrm>
        </p:grpSpPr>
        <p:grpSp>
          <p:nvGrpSpPr>
            <p:cNvPr id="6" name="Group 5">
              <a:extLst>
                <a:ext uri="{FF2B5EF4-FFF2-40B4-BE49-F238E27FC236}">
                  <a16:creationId xmlns:a16="http://schemas.microsoft.com/office/drawing/2014/main" id="{896BCA36-6B3F-7DC6-7B98-220DF712D4B9}"/>
                </a:ext>
              </a:extLst>
            </p:cNvPr>
            <p:cNvGrpSpPr/>
            <p:nvPr/>
          </p:nvGrpSpPr>
          <p:grpSpPr>
            <a:xfrm>
              <a:off x="1138467" y="315150"/>
              <a:ext cx="10234539" cy="11522894"/>
              <a:chOff x="1138467" y="315150"/>
              <a:chExt cx="10234539" cy="11522894"/>
            </a:xfrm>
          </p:grpSpPr>
          <p:sp>
            <p:nvSpPr>
              <p:cNvPr id="8" name="Arc 7">
                <a:extLst>
                  <a:ext uri="{FF2B5EF4-FFF2-40B4-BE49-F238E27FC236}">
                    <a16:creationId xmlns:a16="http://schemas.microsoft.com/office/drawing/2014/main" id="{7C57C6D3-DACE-EDE7-3824-F2C4BC43F01E}"/>
                  </a:ext>
                </a:extLst>
              </p:cNvPr>
              <p:cNvSpPr/>
              <p:nvPr/>
            </p:nvSpPr>
            <p:spPr>
              <a:xfrm rot="18928343">
                <a:off x="1138467" y="1603505"/>
                <a:ext cx="10234539" cy="10234539"/>
              </a:xfrm>
              <a:prstGeom prst="arc">
                <a:avLst>
                  <a:gd name="adj1" fmla="val 14874175"/>
                  <a:gd name="adj2" fmla="val 1296401"/>
                </a:avLst>
              </a:prstGeom>
              <a:noFill/>
              <a:ln w="38100" cap="flat" cmpd="sng" algn="ctr">
                <a:solidFill>
                  <a:srgbClr val="4472C4"/>
                </a:solidFill>
                <a:prstDash val="sysDot"/>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Circl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a:ea typeface="+mn-ea"/>
                  <a:cs typeface="+mn-cs"/>
                </a:endParaRPr>
              </a:p>
            </p:txBody>
          </p:sp>
          <p:sp>
            <p:nvSpPr>
              <p:cNvPr id="9" name="TextBox 8">
                <a:extLst>
                  <a:ext uri="{FF2B5EF4-FFF2-40B4-BE49-F238E27FC236}">
                    <a16:creationId xmlns:a16="http://schemas.microsoft.com/office/drawing/2014/main" id="{B12B3BED-7EB1-2AA3-884D-AEAF7E66B51B}"/>
                  </a:ext>
                </a:extLst>
              </p:cNvPr>
              <p:cNvSpPr txBox="1"/>
              <p:nvPr/>
            </p:nvSpPr>
            <p:spPr>
              <a:xfrm>
                <a:off x="3508522" y="315150"/>
                <a:ext cx="5443179" cy="646331"/>
              </a:xfrm>
              <a:prstGeom prst="rect">
                <a:avLst/>
              </a:prstGeom>
              <a:solidFill>
                <a:srgbClr val="4472C4"/>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a:ln>
                      <a:noFill/>
                    </a:ln>
                    <a:solidFill>
                      <a:prstClr val="white"/>
                    </a:solidFill>
                    <a:effectLst/>
                    <a:uLnTx/>
                    <a:uFillTx/>
                    <a:latin typeface="Calibri"/>
                    <a:ea typeface="+mn-ea"/>
                    <a:cs typeface="+mn-cs"/>
                  </a:rPr>
                  <a:t>Recovery and Resiliency</a:t>
                </a:r>
              </a:p>
            </p:txBody>
          </p:sp>
        </p:grpSp>
        <p:sp>
          <p:nvSpPr>
            <p:cNvPr id="7" name="Oval 6">
              <a:extLst>
                <a:ext uri="{FF2B5EF4-FFF2-40B4-BE49-F238E27FC236}">
                  <a16:creationId xmlns:a16="http://schemas.microsoft.com/office/drawing/2014/main" id="{4DB78DC1-4C31-8A22-9423-0A879446793C}"/>
                </a:ext>
              </a:extLst>
            </p:cNvPr>
            <p:cNvSpPr/>
            <p:nvPr/>
          </p:nvSpPr>
          <p:spPr>
            <a:xfrm>
              <a:off x="9993208" y="3995441"/>
              <a:ext cx="1828800" cy="1828800"/>
            </a:xfrm>
            <a:prstGeom prst="ellipse">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Calibri"/>
                  <a:ea typeface="+mn-ea"/>
                  <a:cs typeface="+mn-cs"/>
                </a:rPr>
                <a:t>Healing and growth </a:t>
              </a:r>
            </a:p>
          </p:txBody>
        </p:sp>
      </p:grpSp>
      <p:sp>
        <p:nvSpPr>
          <p:cNvPr id="11" name="Oval 10">
            <a:extLst>
              <a:ext uri="{FF2B5EF4-FFF2-40B4-BE49-F238E27FC236}">
                <a16:creationId xmlns:a16="http://schemas.microsoft.com/office/drawing/2014/main" id="{AF97049F-42EA-54FB-2F22-B49677E62FE2}"/>
              </a:ext>
            </a:extLst>
          </p:cNvPr>
          <p:cNvSpPr/>
          <p:nvPr/>
        </p:nvSpPr>
        <p:spPr>
          <a:xfrm>
            <a:off x="452532" y="4007633"/>
            <a:ext cx="1828800" cy="1828800"/>
          </a:xfrm>
          <a:prstGeom prst="ellipse">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Calibri"/>
                <a:ea typeface="+mn-ea"/>
                <a:cs typeface="+mn-cs"/>
              </a:rPr>
              <a:t>Critical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Calibri"/>
                <a:ea typeface="+mn-ea"/>
                <a:cs typeface="+mn-cs"/>
              </a:rPr>
              <a:t>Incident</a:t>
            </a:r>
          </a:p>
        </p:txBody>
      </p:sp>
      <p:sp>
        <p:nvSpPr>
          <p:cNvPr id="16" name="Arc 15">
            <a:extLst>
              <a:ext uri="{FF2B5EF4-FFF2-40B4-BE49-F238E27FC236}">
                <a16:creationId xmlns:a16="http://schemas.microsoft.com/office/drawing/2014/main" id="{4E3D9C30-58CE-7D4E-2CE0-21365227682C}"/>
              </a:ext>
            </a:extLst>
          </p:cNvPr>
          <p:cNvSpPr/>
          <p:nvPr/>
        </p:nvSpPr>
        <p:spPr>
          <a:xfrm rot="19809731">
            <a:off x="1481246" y="3618928"/>
            <a:ext cx="2900576" cy="3017957"/>
          </a:xfrm>
          <a:prstGeom prst="arc">
            <a:avLst>
              <a:gd name="adj1" fmla="val 15127769"/>
              <a:gd name="adj2" fmla="val 1187250"/>
            </a:avLst>
          </a:prstGeom>
          <a:noFill/>
          <a:ln w="38100" cap="flat" cmpd="sng" algn="ctr">
            <a:solidFill>
              <a:srgbClr val="FF9900"/>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srgbClr val="FF9900"/>
              </a:solidFill>
              <a:effectLst/>
              <a:uLnTx/>
              <a:uFillTx/>
              <a:latin typeface="Calibri"/>
              <a:ea typeface="+mn-ea"/>
              <a:cs typeface="+mn-cs"/>
            </a:endParaRPr>
          </a:p>
        </p:txBody>
      </p:sp>
      <p:sp>
        <p:nvSpPr>
          <p:cNvPr id="17" name="Rectangle 2">
            <a:extLst>
              <a:ext uri="{FF2B5EF4-FFF2-40B4-BE49-F238E27FC236}">
                <a16:creationId xmlns:a16="http://schemas.microsoft.com/office/drawing/2014/main" id="{8F35560D-4DB4-9EB2-E380-C633DCBD26C7}"/>
              </a:ext>
            </a:extLst>
          </p:cNvPr>
          <p:cNvSpPr txBox="1">
            <a:spLocks/>
          </p:cNvSpPr>
          <p:nvPr/>
        </p:nvSpPr>
        <p:spPr>
          <a:xfrm>
            <a:off x="3113273" y="4718563"/>
            <a:ext cx="2582316" cy="998668"/>
          </a:xfrm>
          <a:prstGeom prst="rect">
            <a:avLst/>
          </a:prstGeom>
          <a:ln w="76200">
            <a:noFill/>
          </a:ln>
        </p:spPr>
        <p:txBody>
          <a:bodyPr vert="horz" lIns="228600" tIns="45720" rIns="182880" bIns="45720" rtlCol="0" anchor="ctr">
            <a:noAutofit/>
          </a:bodyPr>
          <a:lst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a:lstStyle>
          <a:p>
            <a:pPr marL="0" marR="0" lvl="0" indent="0" algn="ctr" defTabSz="1219170" rtl="0" eaLnBrk="1" fontAlgn="auto" latinLnBrk="0" hangingPunct="1">
              <a:lnSpc>
                <a:spcPct val="90000"/>
              </a:lnSpc>
              <a:spcBef>
                <a:spcPct val="0"/>
              </a:spcBef>
              <a:spcAft>
                <a:spcPts val="0"/>
              </a:spcAft>
              <a:buClrTx/>
              <a:buSzTx/>
              <a:buFontTx/>
              <a:buNone/>
              <a:tabLst/>
              <a:defRPr/>
            </a:pPr>
            <a:r>
              <a:rPr kumimoji="0" lang="en-US" altLang="en-US" sz="2400" b="1" i="0" u="none" strike="noStrike" kern="1200" cap="none" spc="0" normalizeH="0" baseline="0" noProof="0" dirty="0">
                <a:ln>
                  <a:noFill/>
                </a:ln>
                <a:solidFill>
                  <a:srgbClr val="FF9900"/>
                </a:solidFill>
                <a:effectLst/>
                <a:uLnTx/>
                <a:uFillTx/>
                <a:latin typeface="Calibri"/>
                <a:ea typeface="ＭＳ Ｐゴシック" panose="020B0600070205080204" pitchFamily="34" charset="-128"/>
                <a:cs typeface="+mj-cs"/>
              </a:rPr>
              <a:t>Debriefing</a:t>
            </a:r>
          </a:p>
        </p:txBody>
      </p:sp>
    </p:spTree>
    <p:extLst>
      <p:ext uri="{BB962C8B-B14F-4D97-AF65-F5344CB8AC3E}">
        <p14:creationId xmlns:p14="http://schemas.microsoft.com/office/powerpoint/2010/main" val="282276131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rc 4">
            <a:extLst>
              <a:ext uri="{FF2B5EF4-FFF2-40B4-BE49-F238E27FC236}">
                <a16:creationId xmlns:a16="http://schemas.microsoft.com/office/drawing/2014/main" id="{0AB1A523-198C-3355-9C9C-470BD54B1F5E}"/>
              </a:ext>
            </a:extLst>
          </p:cNvPr>
          <p:cNvSpPr/>
          <p:nvPr/>
        </p:nvSpPr>
        <p:spPr>
          <a:xfrm rot="18900000">
            <a:off x="1401695" y="3955086"/>
            <a:ext cx="2695074" cy="2695074"/>
          </a:xfrm>
          <a:prstGeom prst="arc">
            <a:avLst>
              <a:gd name="adj1" fmla="val 15127769"/>
              <a:gd name="adj2" fmla="val 1187250"/>
            </a:avLst>
          </a:prstGeom>
          <a:noFill/>
          <a:ln w="38100" cap="flat" cmpd="sng" algn="ctr">
            <a:solidFill>
              <a:srgbClr val="70AD47"/>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4" name="Arc 13">
            <a:extLst>
              <a:ext uri="{FF2B5EF4-FFF2-40B4-BE49-F238E27FC236}">
                <a16:creationId xmlns:a16="http://schemas.microsoft.com/office/drawing/2014/main" id="{EB06E08A-2C9E-D05D-32AC-8372E381AF14}"/>
              </a:ext>
            </a:extLst>
          </p:cNvPr>
          <p:cNvSpPr/>
          <p:nvPr/>
        </p:nvSpPr>
        <p:spPr>
          <a:xfrm rot="18900000">
            <a:off x="1231652" y="2677607"/>
            <a:ext cx="7689360" cy="7689360"/>
          </a:xfrm>
          <a:prstGeom prst="arc">
            <a:avLst>
              <a:gd name="adj1" fmla="val 15127769"/>
              <a:gd name="adj2" fmla="val 1118260"/>
            </a:avLst>
          </a:prstGeom>
          <a:noFill/>
          <a:ln w="38100" cap="flat" cmpd="sng" algn="ctr">
            <a:solidFill>
              <a:srgbClr val="70AD47"/>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3" name="Slide Number Placeholder 2">
            <a:extLst>
              <a:ext uri="{FF2B5EF4-FFF2-40B4-BE49-F238E27FC236}">
                <a16:creationId xmlns:a16="http://schemas.microsoft.com/office/drawing/2014/main" id="{3E6DAAA8-DE6A-CE2B-D55A-3FC8C4DFDA6C}"/>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CD163E1-72E7-7944-A73E-F4FF5EB080ED}" type="slidenum">
              <a:rPr kumimoji="0" lang="en-US" sz="14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65</a:t>
            </a:fld>
            <a:endPar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6" name="Rectangle 2">
            <a:extLst>
              <a:ext uri="{FF2B5EF4-FFF2-40B4-BE49-F238E27FC236}">
                <a16:creationId xmlns:a16="http://schemas.microsoft.com/office/drawing/2014/main" id="{51DB27D7-CE8C-8D6E-9A46-30750D07487B}"/>
              </a:ext>
            </a:extLst>
          </p:cNvPr>
          <p:cNvSpPr txBox="1">
            <a:spLocks/>
          </p:cNvSpPr>
          <p:nvPr/>
        </p:nvSpPr>
        <p:spPr>
          <a:xfrm>
            <a:off x="2626088" y="4695339"/>
            <a:ext cx="2582316" cy="998668"/>
          </a:xfrm>
          <a:prstGeom prst="rect">
            <a:avLst/>
          </a:prstGeom>
          <a:ln w="76200">
            <a:noFill/>
          </a:ln>
        </p:spPr>
        <p:txBody>
          <a:bodyPr vert="horz" lIns="228600" tIns="45720" rIns="182880" bIns="45720" rtlCol="0" anchor="ctr">
            <a:noAutofit/>
          </a:bodyPr>
          <a:lst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a:lstStyle>
          <a:p>
            <a:pPr marL="0" marR="0" lvl="0" indent="0" algn="ctr" defTabSz="1219170" rtl="0" eaLnBrk="1" fontAlgn="auto" latinLnBrk="0" hangingPunct="1">
              <a:lnSpc>
                <a:spcPct val="90000"/>
              </a:lnSpc>
              <a:spcBef>
                <a:spcPct val="0"/>
              </a:spcBef>
              <a:spcAft>
                <a:spcPts val="0"/>
              </a:spcAft>
              <a:buClrTx/>
              <a:buSzTx/>
              <a:buFontTx/>
              <a:buNone/>
              <a:tabLst/>
              <a:defRPr/>
            </a:pPr>
            <a:r>
              <a:rPr kumimoji="0" lang="en-US" altLang="en-US" sz="2400" b="1" i="0" u="none" strike="noStrike" kern="1200" cap="none" spc="0" normalizeH="0" baseline="0" noProof="0" dirty="0">
                <a:ln>
                  <a:noFill/>
                </a:ln>
                <a:solidFill>
                  <a:srgbClr val="70AD47"/>
                </a:solidFill>
                <a:effectLst/>
                <a:uLnTx/>
                <a:uFillTx/>
                <a:latin typeface="Calibri"/>
                <a:ea typeface="ＭＳ Ｐゴシック" panose="020B0600070205080204" pitchFamily="34" charset="-128"/>
                <a:cs typeface="+mj-cs"/>
              </a:rPr>
              <a:t>Demobilization</a:t>
            </a:r>
            <a:br>
              <a:rPr kumimoji="0" lang="en-US" altLang="en-US" sz="2400" b="1" i="0" u="none" strike="noStrike" kern="1200" cap="none" spc="0" normalizeH="0" baseline="0" noProof="0" dirty="0">
                <a:ln>
                  <a:noFill/>
                </a:ln>
                <a:solidFill>
                  <a:srgbClr val="70AD47"/>
                </a:solidFill>
                <a:effectLst/>
                <a:uLnTx/>
                <a:uFillTx/>
                <a:latin typeface="Calibri"/>
                <a:ea typeface="ＭＳ Ｐゴシック" panose="020B0600070205080204" pitchFamily="34" charset="-128"/>
                <a:cs typeface="+mj-cs"/>
              </a:rPr>
            </a:br>
            <a:r>
              <a:rPr kumimoji="0" lang="en-US" altLang="en-US" sz="2400" b="0" i="0" u="none" strike="noStrike" kern="1200" cap="none" spc="0" normalizeH="0" baseline="0" noProof="0" dirty="0">
                <a:ln>
                  <a:noFill/>
                </a:ln>
                <a:solidFill>
                  <a:srgbClr val="70AD47"/>
                </a:solidFill>
                <a:effectLst/>
                <a:uLnTx/>
                <a:uFillTx/>
                <a:latin typeface="Calibri"/>
                <a:ea typeface="ＭＳ Ｐゴシック" panose="020B0600070205080204" pitchFamily="34" charset="-128"/>
                <a:cs typeface="+mj-cs"/>
              </a:rPr>
              <a:t>(immediate)</a:t>
            </a:r>
          </a:p>
        </p:txBody>
      </p:sp>
      <p:grpSp>
        <p:nvGrpSpPr>
          <p:cNvPr id="7" name="Group 6">
            <a:extLst>
              <a:ext uri="{FF2B5EF4-FFF2-40B4-BE49-F238E27FC236}">
                <a16:creationId xmlns:a16="http://schemas.microsoft.com/office/drawing/2014/main" id="{3814ED46-9F7C-F657-CAA7-6DE19D89532A}"/>
              </a:ext>
            </a:extLst>
          </p:cNvPr>
          <p:cNvGrpSpPr/>
          <p:nvPr/>
        </p:nvGrpSpPr>
        <p:grpSpPr>
          <a:xfrm>
            <a:off x="1138467" y="458964"/>
            <a:ext cx="10683541" cy="11379080"/>
            <a:chOff x="1138467" y="458964"/>
            <a:chExt cx="10683541" cy="11379080"/>
          </a:xfrm>
        </p:grpSpPr>
        <p:grpSp>
          <p:nvGrpSpPr>
            <p:cNvPr id="8" name="Group 7">
              <a:extLst>
                <a:ext uri="{FF2B5EF4-FFF2-40B4-BE49-F238E27FC236}">
                  <a16:creationId xmlns:a16="http://schemas.microsoft.com/office/drawing/2014/main" id="{A46F81EE-5F55-EA52-A173-E0762B55D384}"/>
                </a:ext>
              </a:extLst>
            </p:cNvPr>
            <p:cNvGrpSpPr/>
            <p:nvPr/>
          </p:nvGrpSpPr>
          <p:grpSpPr>
            <a:xfrm>
              <a:off x="1138467" y="458964"/>
              <a:ext cx="10234539" cy="11379080"/>
              <a:chOff x="1138467" y="458964"/>
              <a:chExt cx="10234539" cy="11379080"/>
            </a:xfrm>
          </p:grpSpPr>
          <p:sp>
            <p:nvSpPr>
              <p:cNvPr id="10" name="Arc 9">
                <a:extLst>
                  <a:ext uri="{FF2B5EF4-FFF2-40B4-BE49-F238E27FC236}">
                    <a16:creationId xmlns:a16="http://schemas.microsoft.com/office/drawing/2014/main" id="{A547C0B2-CD09-FB47-BFFF-401CCC8D4992}"/>
                  </a:ext>
                </a:extLst>
              </p:cNvPr>
              <p:cNvSpPr/>
              <p:nvPr/>
            </p:nvSpPr>
            <p:spPr>
              <a:xfrm rot="18928343">
                <a:off x="1138467" y="1603505"/>
                <a:ext cx="10234539" cy="10234539"/>
              </a:xfrm>
              <a:prstGeom prst="arc">
                <a:avLst>
                  <a:gd name="adj1" fmla="val 14874175"/>
                  <a:gd name="adj2" fmla="val 1296401"/>
                </a:avLst>
              </a:prstGeom>
              <a:noFill/>
              <a:ln w="38100" cap="flat" cmpd="sng" algn="ctr">
                <a:solidFill>
                  <a:srgbClr val="4472C4"/>
                </a:solidFill>
                <a:prstDash val="sysDot"/>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Circl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BCA040AC-25C1-26EF-D5A6-8AEB22B6BEE5}"/>
                  </a:ext>
                </a:extLst>
              </p:cNvPr>
              <p:cNvSpPr txBox="1"/>
              <p:nvPr/>
            </p:nvSpPr>
            <p:spPr>
              <a:xfrm>
                <a:off x="3374410" y="458964"/>
                <a:ext cx="5443179" cy="646331"/>
              </a:xfrm>
              <a:prstGeom prst="rect">
                <a:avLst/>
              </a:prstGeom>
              <a:solidFill>
                <a:srgbClr val="4472C4"/>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a:ln>
                      <a:noFill/>
                    </a:ln>
                    <a:solidFill>
                      <a:prstClr val="white"/>
                    </a:solidFill>
                    <a:effectLst/>
                    <a:uLnTx/>
                    <a:uFillTx/>
                    <a:latin typeface="Calibri"/>
                    <a:ea typeface="+mn-ea"/>
                    <a:cs typeface="+mn-cs"/>
                  </a:rPr>
                  <a:t>Recovery and Resiliency</a:t>
                </a:r>
              </a:p>
            </p:txBody>
          </p:sp>
        </p:grpSp>
        <p:sp>
          <p:nvSpPr>
            <p:cNvPr id="9" name="Oval 8">
              <a:extLst>
                <a:ext uri="{FF2B5EF4-FFF2-40B4-BE49-F238E27FC236}">
                  <a16:creationId xmlns:a16="http://schemas.microsoft.com/office/drawing/2014/main" id="{7F29CD8D-B406-3EEC-F441-C96A08EE3315}"/>
                </a:ext>
              </a:extLst>
            </p:cNvPr>
            <p:cNvSpPr/>
            <p:nvPr/>
          </p:nvSpPr>
          <p:spPr>
            <a:xfrm>
              <a:off x="9993208" y="3995441"/>
              <a:ext cx="1828800" cy="1828800"/>
            </a:xfrm>
            <a:prstGeom prst="ellipse">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Calibri"/>
                  <a:ea typeface="+mn-ea"/>
                  <a:cs typeface="+mn-cs"/>
                </a:rPr>
                <a:t>Healing and growth </a:t>
              </a:r>
            </a:p>
          </p:txBody>
        </p:sp>
      </p:grpSp>
      <p:sp>
        <p:nvSpPr>
          <p:cNvPr id="13" name="Arc 12">
            <a:extLst>
              <a:ext uri="{FF2B5EF4-FFF2-40B4-BE49-F238E27FC236}">
                <a16:creationId xmlns:a16="http://schemas.microsoft.com/office/drawing/2014/main" id="{07ABC8E6-D630-C1E2-B066-B788862473A8}"/>
              </a:ext>
            </a:extLst>
          </p:cNvPr>
          <p:cNvSpPr/>
          <p:nvPr/>
        </p:nvSpPr>
        <p:spPr>
          <a:xfrm rot="18900000">
            <a:off x="1358821" y="3436998"/>
            <a:ext cx="4774487" cy="4774487"/>
          </a:xfrm>
          <a:prstGeom prst="arc">
            <a:avLst>
              <a:gd name="adj1" fmla="val 15127769"/>
              <a:gd name="adj2" fmla="val 1126394"/>
            </a:avLst>
          </a:prstGeom>
          <a:noFill/>
          <a:ln w="38100" cap="flat" cmpd="sng" algn="ctr">
            <a:solidFill>
              <a:srgbClr val="70AD47"/>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5" name="Rectangle 2">
            <a:extLst>
              <a:ext uri="{FF2B5EF4-FFF2-40B4-BE49-F238E27FC236}">
                <a16:creationId xmlns:a16="http://schemas.microsoft.com/office/drawing/2014/main" id="{2BB877CE-63D8-FB49-3281-C24239FB6DD7}"/>
              </a:ext>
            </a:extLst>
          </p:cNvPr>
          <p:cNvSpPr txBox="1">
            <a:spLocks/>
          </p:cNvSpPr>
          <p:nvPr/>
        </p:nvSpPr>
        <p:spPr>
          <a:xfrm>
            <a:off x="5146342" y="4695339"/>
            <a:ext cx="2582316" cy="998668"/>
          </a:xfrm>
          <a:prstGeom prst="rect">
            <a:avLst/>
          </a:prstGeom>
          <a:ln w="76200">
            <a:noFill/>
          </a:ln>
        </p:spPr>
        <p:txBody>
          <a:bodyPr vert="horz" lIns="228600" tIns="45720" rIns="182880" bIns="45720" rtlCol="0" anchor="ctr">
            <a:noAutofit/>
          </a:bodyPr>
          <a:lst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a:lstStyle>
          <a:p>
            <a:pPr marL="0" marR="0" lvl="0" indent="0" algn="ctr" defTabSz="1219170" rtl="0" eaLnBrk="1" fontAlgn="auto" latinLnBrk="0" hangingPunct="1">
              <a:lnSpc>
                <a:spcPct val="90000"/>
              </a:lnSpc>
              <a:spcBef>
                <a:spcPct val="0"/>
              </a:spcBef>
              <a:spcAft>
                <a:spcPts val="0"/>
              </a:spcAft>
              <a:buClrTx/>
              <a:buSzTx/>
              <a:buFontTx/>
              <a:buNone/>
              <a:tabLst/>
              <a:defRPr/>
            </a:pPr>
            <a:r>
              <a:rPr kumimoji="0" lang="en-US" altLang="en-US" sz="2400" b="1" i="0" u="none" strike="noStrike" kern="1200" cap="none" spc="0" normalizeH="0" baseline="0" noProof="0" dirty="0">
                <a:ln>
                  <a:noFill/>
                </a:ln>
                <a:solidFill>
                  <a:srgbClr val="70AD47"/>
                </a:solidFill>
                <a:effectLst/>
                <a:uLnTx/>
                <a:uFillTx/>
                <a:latin typeface="Calibri"/>
                <a:ea typeface="ＭＳ Ｐゴシック" panose="020B0600070205080204" pitchFamily="34" charset="-128"/>
                <a:cs typeface="+mj-cs"/>
              </a:rPr>
              <a:t>Defusing</a:t>
            </a:r>
          </a:p>
          <a:p>
            <a:pPr marL="0" marR="0" lvl="0" indent="0" algn="ctr" defTabSz="1219170" rtl="0" eaLnBrk="1" fontAlgn="auto" latinLnBrk="0" hangingPunct="1">
              <a:lnSpc>
                <a:spcPct val="90000"/>
              </a:lnSpc>
              <a:spcBef>
                <a:spcPct val="0"/>
              </a:spcBef>
              <a:spcAft>
                <a:spcPts val="0"/>
              </a:spcAft>
              <a:buClrTx/>
              <a:buSzTx/>
              <a:buFontTx/>
              <a:buNone/>
              <a:tabLst/>
              <a:defRPr/>
            </a:pPr>
            <a:r>
              <a:rPr kumimoji="0" lang="en-US" altLang="en-US" sz="2400" b="0" i="0" u="none" strike="noStrike" kern="1200" cap="none" spc="0" normalizeH="0" baseline="0" noProof="0" dirty="0">
                <a:ln>
                  <a:noFill/>
                </a:ln>
                <a:solidFill>
                  <a:srgbClr val="70AD47"/>
                </a:solidFill>
                <a:effectLst/>
                <a:uLnTx/>
                <a:uFillTx/>
                <a:latin typeface="Calibri"/>
                <a:ea typeface="ＭＳ Ｐゴシック" panose="020B0600070205080204" pitchFamily="34" charset="-128"/>
                <a:cs typeface="+mj-cs"/>
              </a:rPr>
              <a:t>(end of shift)</a:t>
            </a:r>
          </a:p>
        </p:txBody>
      </p:sp>
      <p:sp>
        <p:nvSpPr>
          <p:cNvPr id="16" name="Rectangle 2">
            <a:extLst>
              <a:ext uri="{FF2B5EF4-FFF2-40B4-BE49-F238E27FC236}">
                <a16:creationId xmlns:a16="http://schemas.microsoft.com/office/drawing/2014/main" id="{8AF71B67-E5B3-151B-A998-3963D3C802CF}"/>
              </a:ext>
            </a:extLst>
          </p:cNvPr>
          <p:cNvSpPr txBox="1">
            <a:spLocks/>
          </p:cNvSpPr>
          <p:nvPr/>
        </p:nvSpPr>
        <p:spPr>
          <a:xfrm>
            <a:off x="7472954" y="4695339"/>
            <a:ext cx="2582316" cy="998668"/>
          </a:xfrm>
          <a:prstGeom prst="rect">
            <a:avLst/>
          </a:prstGeom>
          <a:ln w="76200">
            <a:noFill/>
          </a:ln>
        </p:spPr>
        <p:txBody>
          <a:bodyPr vert="horz" lIns="228600" tIns="45720" rIns="182880" bIns="45720" rtlCol="0" anchor="ctr">
            <a:noAutofit/>
          </a:bodyPr>
          <a:lst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a:lstStyle>
          <a:p>
            <a:pPr marL="0" marR="0" lvl="0" indent="0" algn="ctr" defTabSz="1219170" rtl="0" eaLnBrk="1" fontAlgn="auto" latinLnBrk="0" hangingPunct="1">
              <a:lnSpc>
                <a:spcPct val="90000"/>
              </a:lnSpc>
              <a:spcBef>
                <a:spcPct val="0"/>
              </a:spcBef>
              <a:spcAft>
                <a:spcPts val="0"/>
              </a:spcAft>
              <a:buClrTx/>
              <a:buSzTx/>
              <a:buFontTx/>
              <a:buNone/>
              <a:tabLst/>
              <a:defRPr/>
            </a:pPr>
            <a:r>
              <a:rPr kumimoji="0" lang="en-US" altLang="en-US" sz="2400" b="1" i="0" u="none" strike="noStrike" kern="1200" cap="none" spc="0" normalizeH="0" baseline="0" noProof="0" dirty="0">
                <a:ln>
                  <a:noFill/>
                </a:ln>
                <a:solidFill>
                  <a:srgbClr val="70AD47"/>
                </a:solidFill>
                <a:effectLst/>
                <a:uLnTx/>
                <a:uFillTx/>
                <a:latin typeface="Calibri"/>
                <a:ea typeface="ＭＳ Ｐゴシック" panose="020B0600070205080204" pitchFamily="34" charset="-128"/>
                <a:cs typeface="+mj-cs"/>
              </a:rPr>
              <a:t>Debriefing</a:t>
            </a:r>
          </a:p>
          <a:p>
            <a:pPr marL="0" marR="0" lvl="0" indent="0" algn="ctr" defTabSz="1219170" rtl="0" eaLnBrk="1" fontAlgn="auto" latinLnBrk="0" hangingPunct="1">
              <a:lnSpc>
                <a:spcPct val="90000"/>
              </a:lnSpc>
              <a:spcBef>
                <a:spcPct val="0"/>
              </a:spcBef>
              <a:spcAft>
                <a:spcPts val="0"/>
              </a:spcAft>
              <a:buClrTx/>
              <a:buSzTx/>
              <a:buFontTx/>
              <a:buNone/>
              <a:tabLst/>
              <a:defRPr/>
            </a:pPr>
            <a:r>
              <a:rPr kumimoji="0" lang="en-US" altLang="en-US" sz="2400" b="0" i="0" u="none" strike="noStrike" kern="1200" cap="none" spc="0" normalizeH="0" baseline="0" noProof="0" dirty="0">
                <a:ln>
                  <a:noFill/>
                </a:ln>
                <a:solidFill>
                  <a:srgbClr val="70AD47"/>
                </a:solidFill>
                <a:effectLst/>
                <a:uLnTx/>
                <a:uFillTx/>
                <a:latin typeface="Calibri"/>
                <a:ea typeface="ＭＳ Ｐゴシック" panose="020B0600070205080204" pitchFamily="34" charset="-128"/>
                <a:cs typeface="+mj-cs"/>
              </a:rPr>
              <a:t>(48 hours)</a:t>
            </a:r>
          </a:p>
        </p:txBody>
      </p:sp>
      <p:sp>
        <p:nvSpPr>
          <p:cNvPr id="12" name="Oval 11">
            <a:extLst>
              <a:ext uri="{FF2B5EF4-FFF2-40B4-BE49-F238E27FC236}">
                <a16:creationId xmlns:a16="http://schemas.microsoft.com/office/drawing/2014/main" id="{6DC83D25-B71C-7693-918F-546C1D6E3586}"/>
              </a:ext>
            </a:extLst>
          </p:cNvPr>
          <p:cNvSpPr/>
          <p:nvPr/>
        </p:nvSpPr>
        <p:spPr>
          <a:xfrm>
            <a:off x="598836" y="3843041"/>
            <a:ext cx="1828800" cy="1828800"/>
          </a:xfrm>
          <a:prstGeom prst="ellipse">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Calibri"/>
                <a:ea typeface="+mn-ea"/>
                <a:cs typeface="+mn-cs"/>
              </a:rPr>
              <a:t>Critical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Calibri"/>
                <a:ea typeface="+mn-ea"/>
                <a:cs typeface="+mn-cs"/>
              </a:rPr>
              <a:t>Incident</a:t>
            </a:r>
          </a:p>
        </p:txBody>
      </p:sp>
      <p:sp>
        <p:nvSpPr>
          <p:cNvPr id="18" name="Left Bracket 17">
            <a:extLst>
              <a:ext uri="{FF2B5EF4-FFF2-40B4-BE49-F238E27FC236}">
                <a16:creationId xmlns:a16="http://schemas.microsoft.com/office/drawing/2014/main" id="{F844F8FB-43A0-1D51-B31D-D204CAFACABD}"/>
              </a:ext>
            </a:extLst>
          </p:cNvPr>
          <p:cNvSpPr/>
          <p:nvPr/>
        </p:nvSpPr>
        <p:spPr>
          <a:xfrm rot="16200000">
            <a:off x="5030899" y="3376260"/>
            <a:ext cx="292952" cy="4591163"/>
          </a:xfrm>
          <a:prstGeom prst="leftBracket">
            <a:avLst/>
          </a:prstGeom>
          <a:ln>
            <a:solidFill>
              <a:schemeClr val="accent2"/>
            </a:solidFill>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9" name="Left Bracket 18">
            <a:extLst>
              <a:ext uri="{FF2B5EF4-FFF2-40B4-BE49-F238E27FC236}">
                <a16:creationId xmlns:a16="http://schemas.microsoft.com/office/drawing/2014/main" id="{5AFFE172-6672-DFBA-0ECC-704DD1055331}"/>
              </a:ext>
            </a:extLst>
          </p:cNvPr>
          <p:cNvSpPr/>
          <p:nvPr/>
        </p:nvSpPr>
        <p:spPr>
          <a:xfrm rot="16200000">
            <a:off x="8714457" y="4830964"/>
            <a:ext cx="292952" cy="1681754"/>
          </a:xfrm>
          <a:prstGeom prst="leftBracket">
            <a:avLst/>
          </a:prstGeom>
          <a:ln>
            <a:solidFill>
              <a:schemeClr val="accent2"/>
            </a:solidFill>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0" name="TextBox 19">
            <a:extLst>
              <a:ext uri="{FF2B5EF4-FFF2-40B4-BE49-F238E27FC236}">
                <a16:creationId xmlns:a16="http://schemas.microsoft.com/office/drawing/2014/main" id="{A787847C-CD28-A253-E11F-09193D050FB9}"/>
              </a:ext>
            </a:extLst>
          </p:cNvPr>
          <p:cNvSpPr txBox="1"/>
          <p:nvPr/>
        </p:nvSpPr>
        <p:spPr>
          <a:xfrm>
            <a:off x="4270537" y="5835014"/>
            <a:ext cx="258746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C3066"/>
                </a:solidFill>
                <a:effectLst/>
                <a:uLnTx/>
                <a:uFillTx/>
                <a:latin typeface="Arial" panose="020B0604020202020204"/>
                <a:ea typeface="+mn-ea"/>
                <a:cs typeface="+mn-cs"/>
              </a:rPr>
              <a:t>Unit Based Response</a:t>
            </a:r>
          </a:p>
        </p:txBody>
      </p:sp>
      <p:sp>
        <p:nvSpPr>
          <p:cNvPr id="21" name="TextBox 20">
            <a:extLst>
              <a:ext uri="{FF2B5EF4-FFF2-40B4-BE49-F238E27FC236}">
                <a16:creationId xmlns:a16="http://schemas.microsoft.com/office/drawing/2014/main" id="{31916DDA-B27A-2E58-AD9B-1EE2982A049F}"/>
              </a:ext>
            </a:extLst>
          </p:cNvPr>
          <p:cNvSpPr txBox="1"/>
          <p:nvPr/>
        </p:nvSpPr>
        <p:spPr>
          <a:xfrm>
            <a:off x="8026695" y="5835014"/>
            <a:ext cx="180140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C3066"/>
                </a:solidFill>
                <a:effectLst/>
                <a:uLnTx/>
                <a:uFillTx/>
                <a:latin typeface="Arial" panose="020B0604020202020204"/>
                <a:ea typeface="+mn-ea"/>
                <a:cs typeface="+mn-cs"/>
              </a:rPr>
              <a:t>YoUR Support</a:t>
            </a:r>
          </a:p>
        </p:txBody>
      </p:sp>
    </p:spTree>
    <p:extLst>
      <p:ext uri="{BB962C8B-B14F-4D97-AF65-F5344CB8AC3E}">
        <p14:creationId xmlns:p14="http://schemas.microsoft.com/office/powerpoint/2010/main" val="141833301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B91224-660F-7FBC-DD12-E2CB6B561D86}"/>
              </a:ext>
            </a:extLst>
          </p:cNvPr>
          <p:cNvSpPr>
            <a:spLocks noGrp="1"/>
          </p:cNvSpPr>
          <p:nvPr>
            <p:ph type="title"/>
          </p:nvPr>
        </p:nvSpPr>
        <p:spPr>
          <a:xfrm>
            <a:off x="675361" y="153242"/>
            <a:ext cx="10515600" cy="1086835"/>
          </a:xfrm>
        </p:spPr>
        <p:txBody>
          <a:bodyPr>
            <a:normAutofit fontScale="90000"/>
          </a:bodyPr>
          <a:lstStyle/>
          <a:p>
            <a:r>
              <a:rPr lang="en-US" sz="4000" b="1" dirty="0">
                <a:solidFill>
                  <a:srgbClr val="00467F"/>
                </a:solidFill>
                <a:latin typeface="+mn-lt"/>
              </a:rPr>
              <a:t>Common theme throughout interventions:	</a:t>
            </a:r>
          </a:p>
        </p:txBody>
      </p:sp>
      <p:sp>
        <p:nvSpPr>
          <p:cNvPr id="3" name="Content Placeholder 2">
            <a:extLst>
              <a:ext uri="{FF2B5EF4-FFF2-40B4-BE49-F238E27FC236}">
                <a16:creationId xmlns:a16="http://schemas.microsoft.com/office/drawing/2014/main" id="{DA6A7BD4-BF4A-19FB-FA80-CA390C6B91ED}"/>
              </a:ext>
            </a:extLst>
          </p:cNvPr>
          <p:cNvSpPr>
            <a:spLocks noGrp="1"/>
          </p:cNvSpPr>
          <p:nvPr>
            <p:ph idx="1"/>
          </p:nvPr>
        </p:nvSpPr>
        <p:spPr>
          <a:xfrm>
            <a:off x="838200" y="1395941"/>
            <a:ext cx="10515600" cy="4635731"/>
          </a:xfrm>
        </p:spPr>
        <p:txBody>
          <a:bodyPr>
            <a:normAutofit/>
          </a:bodyPr>
          <a:lstStyle/>
          <a:p>
            <a:pPr marL="571500" indent="-571500">
              <a:lnSpc>
                <a:spcPct val="100000"/>
              </a:lnSpc>
              <a:spcAft>
                <a:spcPts val="1200"/>
              </a:spcAft>
              <a:buFont typeface="Arial" panose="020B0604020202020204" pitchFamily="34" charset="0"/>
              <a:buChar char="•"/>
            </a:pPr>
            <a:r>
              <a:rPr lang="en-US" sz="2600" dirty="0">
                <a:solidFill>
                  <a:schemeClr val="tx1"/>
                </a:solidFill>
              </a:rPr>
              <a:t>Acknowledge that working in health care is really hard. We are impacted by our work. </a:t>
            </a:r>
          </a:p>
          <a:p>
            <a:pPr marL="571500" indent="-571500">
              <a:lnSpc>
                <a:spcPct val="100000"/>
              </a:lnSpc>
              <a:spcAft>
                <a:spcPts val="1200"/>
              </a:spcAft>
              <a:buFont typeface="Arial" panose="020B0604020202020204" pitchFamily="34" charset="0"/>
              <a:buChar char="•"/>
            </a:pPr>
            <a:r>
              <a:rPr lang="en-US" sz="2600" dirty="0">
                <a:solidFill>
                  <a:schemeClr val="tx1"/>
                </a:solidFill>
              </a:rPr>
              <a:t>Validate. Whatever feelings or thoughts someone has are valid.</a:t>
            </a:r>
          </a:p>
          <a:p>
            <a:pPr marL="571500" indent="-571500">
              <a:lnSpc>
                <a:spcPct val="100000"/>
              </a:lnSpc>
              <a:spcAft>
                <a:spcPts val="1200"/>
              </a:spcAft>
              <a:buFont typeface="Arial" panose="020B0604020202020204" pitchFamily="34" charset="0"/>
              <a:buChar char="•"/>
            </a:pPr>
            <a:r>
              <a:rPr lang="en-US" sz="2600" dirty="0">
                <a:solidFill>
                  <a:schemeClr val="tx1"/>
                </a:solidFill>
              </a:rPr>
              <a:t>Normalize. Your feelings are normal for you. They might not be the same as another person. </a:t>
            </a:r>
          </a:p>
          <a:p>
            <a:pPr marL="571500" indent="-571500">
              <a:lnSpc>
                <a:spcPct val="100000"/>
              </a:lnSpc>
              <a:spcAft>
                <a:spcPts val="1200"/>
              </a:spcAft>
              <a:buFont typeface="Arial" panose="020B0604020202020204" pitchFamily="34" charset="0"/>
              <a:buChar char="•"/>
            </a:pPr>
            <a:r>
              <a:rPr lang="en-US" sz="2600" dirty="0">
                <a:solidFill>
                  <a:schemeClr val="tx1"/>
                </a:solidFill>
              </a:rPr>
              <a:t>Regroup. How can we move forward as a team?</a:t>
            </a:r>
          </a:p>
        </p:txBody>
      </p:sp>
      <p:sp>
        <p:nvSpPr>
          <p:cNvPr id="4" name="Slide Number Placeholder 3">
            <a:extLst>
              <a:ext uri="{FF2B5EF4-FFF2-40B4-BE49-F238E27FC236}">
                <a16:creationId xmlns:a16="http://schemas.microsoft.com/office/drawing/2014/main" id="{861CC9BC-38E3-ED41-9057-A601581CD7CB}"/>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CD163E1-72E7-7944-A73E-F4FF5EB080ED}" type="slidenum">
              <a:rPr kumimoji="0" lang="en-US" sz="14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66</a:t>
            </a:fld>
            <a:endPar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202138048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A1B40B-916E-B147-282A-F5AEABD9E8F7}"/>
              </a:ext>
            </a:extLst>
          </p:cNvPr>
          <p:cNvSpPr>
            <a:spLocks noGrp="1"/>
          </p:cNvSpPr>
          <p:nvPr>
            <p:ph type="title"/>
          </p:nvPr>
        </p:nvSpPr>
        <p:spPr/>
        <p:txBody>
          <a:bodyPr/>
          <a:lstStyle/>
          <a:p>
            <a:r>
              <a:rPr lang="en-US" dirty="0"/>
              <a:t>Who is the YoUR Support Team?</a:t>
            </a:r>
          </a:p>
        </p:txBody>
      </p:sp>
      <p:sp>
        <p:nvSpPr>
          <p:cNvPr id="4" name="Slide Number Placeholder 3">
            <a:extLst>
              <a:ext uri="{FF2B5EF4-FFF2-40B4-BE49-F238E27FC236}">
                <a16:creationId xmlns:a16="http://schemas.microsoft.com/office/drawing/2014/main" id="{E7B7FF66-093E-C2B1-CEA5-F26FDA3404D6}"/>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CD163E1-72E7-7944-A73E-F4FF5EB080ED}" type="slidenum">
              <a:rPr kumimoji="0" lang="en-US" sz="14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67</a:t>
            </a:fld>
            <a:endPar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3" name="Content Placeholder 2">
            <a:extLst>
              <a:ext uri="{FF2B5EF4-FFF2-40B4-BE49-F238E27FC236}">
                <a16:creationId xmlns:a16="http://schemas.microsoft.com/office/drawing/2014/main" id="{C4F7D4B2-D5E9-AB62-0FB4-A0E1F6D83404}"/>
              </a:ext>
            </a:extLst>
          </p:cNvPr>
          <p:cNvSpPr>
            <a:spLocks noGrp="1"/>
          </p:cNvSpPr>
          <p:nvPr>
            <p:ph idx="1"/>
          </p:nvPr>
        </p:nvSpPr>
        <p:spPr>
          <a:xfrm>
            <a:off x="264160" y="1384349"/>
            <a:ext cx="11603736" cy="4517688"/>
          </a:xfrm>
        </p:spPr>
        <p:txBody>
          <a:bodyPr/>
          <a:lstStyle/>
          <a:p>
            <a:pPr lvl="1"/>
            <a:r>
              <a:rPr lang="en-US" sz="2600" dirty="0"/>
              <a:t>Approximately 30 people who respond to incidents for the Medical Center</a:t>
            </a:r>
          </a:p>
          <a:p>
            <a:pPr lvl="1"/>
            <a:r>
              <a:rPr lang="en-US" sz="2600" dirty="0"/>
              <a:t>Various backgrounds: Quality, Pediatrics, Chaplaincy, Palliative Care, Admitting Office, Critical Care, Psychiatry, and Employee Assistance Program</a:t>
            </a:r>
          </a:p>
          <a:p>
            <a:pPr lvl="1"/>
            <a:r>
              <a:rPr lang="en-US" sz="2600" dirty="0"/>
              <a:t>For many, it is volunteer work in addition to their regular duties</a:t>
            </a:r>
          </a:p>
          <a:p>
            <a:pPr lvl="1"/>
            <a:r>
              <a:rPr lang="en-US" sz="2600" dirty="0"/>
              <a:t>Caring individuals who believe we can make a difference in our colleagues work experience by offering support </a:t>
            </a:r>
          </a:p>
        </p:txBody>
      </p:sp>
    </p:spTree>
    <p:extLst>
      <p:ext uri="{BB962C8B-B14F-4D97-AF65-F5344CB8AC3E}">
        <p14:creationId xmlns:p14="http://schemas.microsoft.com/office/powerpoint/2010/main" val="361399373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18DAE306-C553-1DDA-7F5C-5BF23A40EC4C}"/>
              </a:ext>
            </a:extLst>
          </p:cNvPr>
          <p:cNvSpPr>
            <a:spLocks noGrp="1"/>
          </p:cNvSpPr>
          <p:nvPr>
            <p:ph type="title"/>
          </p:nvPr>
        </p:nvSpPr>
        <p:spPr/>
        <p:txBody>
          <a:bodyPr/>
          <a:lstStyle/>
          <a:p>
            <a:r>
              <a:rPr lang="en-US" dirty="0"/>
              <a:t>Training Available</a:t>
            </a:r>
          </a:p>
        </p:txBody>
      </p:sp>
      <p:sp>
        <p:nvSpPr>
          <p:cNvPr id="5" name="Slide Number Placeholder 4">
            <a:extLst>
              <a:ext uri="{FF2B5EF4-FFF2-40B4-BE49-F238E27FC236}">
                <a16:creationId xmlns:a16="http://schemas.microsoft.com/office/drawing/2014/main" id="{C91265FD-E614-6A18-FAC8-0293FB722D7E}"/>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CD163E1-72E7-7944-A73E-F4FF5EB080ED}" type="slidenum">
              <a:rPr kumimoji="0" lang="en-US" sz="14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68</a:t>
            </a:fld>
            <a:endParaRPr kumimoji="0" lang="en-US" sz="14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0" name="Content Placeholder 9">
            <a:extLst>
              <a:ext uri="{FF2B5EF4-FFF2-40B4-BE49-F238E27FC236}">
                <a16:creationId xmlns:a16="http://schemas.microsoft.com/office/drawing/2014/main" id="{C9672959-36B4-7908-F6E2-BC85AFBA8D1C}"/>
              </a:ext>
            </a:extLst>
          </p:cNvPr>
          <p:cNvSpPr>
            <a:spLocks noGrp="1"/>
          </p:cNvSpPr>
          <p:nvPr>
            <p:ph idx="15"/>
          </p:nvPr>
        </p:nvSpPr>
        <p:spPr>
          <a:xfrm>
            <a:off x="339090" y="1103971"/>
            <a:ext cx="4212128" cy="4870802"/>
          </a:xfrm>
        </p:spPr>
        <p:txBody>
          <a:bodyPr/>
          <a:lstStyle/>
          <a:p>
            <a:pPr marL="0" indent="0" algn="ctr">
              <a:lnSpc>
                <a:spcPct val="100000"/>
              </a:lnSpc>
              <a:spcBef>
                <a:spcPts val="0"/>
              </a:spcBef>
              <a:spcAft>
                <a:spcPts val="1200"/>
              </a:spcAft>
              <a:buNone/>
            </a:pPr>
            <a:r>
              <a:rPr lang="en-US" dirty="0"/>
              <a:t>Level 1 Training:</a:t>
            </a:r>
          </a:p>
          <a:p>
            <a:pPr marL="0" indent="0">
              <a:lnSpc>
                <a:spcPct val="100000"/>
              </a:lnSpc>
              <a:spcBef>
                <a:spcPts val="0"/>
              </a:spcBef>
              <a:buNone/>
            </a:pPr>
            <a:r>
              <a:rPr lang="en-US" sz="2000" dirty="0"/>
              <a:t>These interventions allows support to be provided locally:</a:t>
            </a:r>
          </a:p>
          <a:p>
            <a:pPr marL="571500" lvl="2" indent="-342900">
              <a:lnSpc>
                <a:spcPct val="100000"/>
              </a:lnSpc>
              <a:spcBef>
                <a:spcPts val="0"/>
              </a:spcBef>
            </a:pPr>
            <a:r>
              <a:rPr lang="en-US" dirty="0"/>
              <a:t>What to do immediately after an incident</a:t>
            </a:r>
          </a:p>
          <a:p>
            <a:pPr marL="571500" lvl="2" indent="-342900">
              <a:lnSpc>
                <a:spcPct val="100000"/>
              </a:lnSpc>
              <a:spcBef>
                <a:spcPts val="0"/>
              </a:spcBef>
              <a:spcAft>
                <a:spcPts val="1200"/>
              </a:spcAft>
            </a:pPr>
            <a:r>
              <a:rPr lang="en-US" dirty="0"/>
              <a:t>What to do at the end of the day/shift</a:t>
            </a:r>
            <a:endParaRPr lang="en-US" sz="1800" dirty="0">
              <a:solidFill>
                <a:schemeClr val="tx1"/>
              </a:solidFill>
            </a:endParaRPr>
          </a:p>
          <a:p>
            <a:pPr marL="0" indent="0">
              <a:lnSpc>
                <a:spcPct val="100000"/>
              </a:lnSpc>
              <a:spcBef>
                <a:spcPts val="0"/>
              </a:spcBef>
              <a:buNone/>
            </a:pPr>
            <a:r>
              <a:rPr lang="en-US" sz="2000" dirty="0"/>
              <a:t>Appropriate for all staff</a:t>
            </a:r>
          </a:p>
          <a:p>
            <a:pPr marL="457200" lvl="2">
              <a:lnSpc>
                <a:spcPct val="100000"/>
              </a:lnSpc>
              <a:spcBef>
                <a:spcPts val="0"/>
              </a:spcBef>
              <a:tabLst>
                <a:tab pos="571500" algn="l"/>
              </a:tabLst>
            </a:pPr>
            <a:r>
              <a:rPr lang="en-US" dirty="0"/>
              <a:t>Recommended for charge nurses, Nurse Managers, Assistant Nurse Managers</a:t>
            </a:r>
          </a:p>
          <a:p>
            <a:pPr marL="457200" lvl="2">
              <a:lnSpc>
                <a:spcPct val="100000"/>
              </a:lnSpc>
              <a:spcBef>
                <a:spcPts val="0"/>
              </a:spcBef>
            </a:pPr>
            <a:r>
              <a:rPr lang="en-US" dirty="0"/>
              <a:t>All ICU Clinical Resource Nurses are trained, which helps for off shifts</a:t>
            </a:r>
          </a:p>
          <a:p>
            <a:pPr marL="0" indent="0">
              <a:buNone/>
            </a:pPr>
            <a:endParaRPr lang="en-US" sz="2200" dirty="0"/>
          </a:p>
          <a:p>
            <a:pPr marL="0" indent="0">
              <a:buNone/>
            </a:pPr>
            <a:endParaRPr lang="en-US" dirty="0"/>
          </a:p>
        </p:txBody>
      </p:sp>
      <p:sp>
        <p:nvSpPr>
          <p:cNvPr id="11" name="Content Placeholder 10">
            <a:extLst>
              <a:ext uri="{FF2B5EF4-FFF2-40B4-BE49-F238E27FC236}">
                <a16:creationId xmlns:a16="http://schemas.microsoft.com/office/drawing/2014/main" id="{8CD2292B-B304-C77B-AD46-CDFB8999D7AD}"/>
              </a:ext>
            </a:extLst>
          </p:cNvPr>
          <p:cNvSpPr>
            <a:spLocks noGrp="1"/>
          </p:cNvSpPr>
          <p:nvPr>
            <p:ph idx="16"/>
          </p:nvPr>
        </p:nvSpPr>
        <p:spPr>
          <a:xfrm>
            <a:off x="6348845" y="1115121"/>
            <a:ext cx="4212128" cy="4627757"/>
          </a:xfrm>
        </p:spPr>
        <p:txBody>
          <a:bodyPr/>
          <a:lstStyle/>
          <a:p>
            <a:pPr marL="0" indent="0" algn="ctr">
              <a:lnSpc>
                <a:spcPct val="100000"/>
              </a:lnSpc>
              <a:spcBef>
                <a:spcPts val="0"/>
              </a:spcBef>
              <a:spcAft>
                <a:spcPts val="1200"/>
              </a:spcAft>
              <a:buNone/>
            </a:pPr>
            <a:r>
              <a:rPr lang="en-US" dirty="0"/>
              <a:t>Level 2 Training:</a:t>
            </a:r>
          </a:p>
          <a:p>
            <a:pPr marL="0" marR="0" lvl="0" indent="0" algn="l" defTabSz="914400" rtl="0" eaLnBrk="1" fontAlgn="auto" latinLnBrk="0" hangingPunct="1">
              <a:lnSpc>
                <a:spcPct val="100000"/>
              </a:lnSpc>
              <a:spcBef>
                <a:spcPts val="600"/>
              </a:spcBef>
              <a:spcAft>
                <a:spcPts val="600"/>
              </a:spcAft>
              <a:buClrTx/>
              <a:buSzTx/>
              <a:buNone/>
              <a:tabLst/>
              <a:defRPr/>
            </a:pPr>
            <a:r>
              <a:rPr kumimoji="0" lang="en-US" sz="2000" b="0" i="0" u="none" strike="noStrike" kern="1200" cap="none" spc="0" normalizeH="0" baseline="0" noProof="0" dirty="0">
                <a:ln>
                  <a:noFill/>
                </a:ln>
                <a:effectLst/>
                <a:uLnTx/>
                <a:uFillTx/>
                <a:latin typeface="Arial" panose="020B0604020202020204"/>
                <a:ea typeface="+mn-ea"/>
                <a:cs typeface="+mn-cs"/>
              </a:rPr>
              <a:t>In depth: how to facilitate an emotional support debriefing</a:t>
            </a:r>
          </a:p>
          <a:p>
            <a:pPr marL="0" marR="0" lvl="0" indent="0" algn="l" defTabSz="914400" rtl="0" eaLnBrk="1" fontAlgn="auto" latinLnBrk="0" hangingPunct="1">
              <a:lnSpc>
                <a:spcPct val="100000"/>
              </a:lnSpc>
              <a:spcBef>
                <a:spcPts val="600"/>
              </a:spcBef>
              <a:spcAft>
                <a:spcPts val="600"/>
              </a:spcAft>
              <a:buClrTx/>
              <a:buSzTx/>
              <a:buNone/>
              <a:tabLst/>
              <a:defRPr/>
            </a:pPr>
            <a:r>
              <a:rPr kumimoji="0" lang="en-US" sz="2000" b="0" i="0" u="none" strike="noStrike" kern="1200" cap="none" spc="0" normalizeH="0" baseline="0" noProof="0" dirty="0">
                <a:ln>
                  <a:noFill/>
                </a:ln>
                <a:effectLst/>
                <a:uLnTx/>
                <a:uFillTx/>
                <a:latin typeface="Arial" panose="020B0604020202020204"/>
                <a:ea typeface="+mn-ea"/>
                <a:cs typeface="+mn-cs"/>
              </a:rPr>
              <a:t>Pre-requisite Level 1 training required</a:t>
            </a:r>
          </a:p>
          <a:p>
            <a:pPr marL="0" marR="0" lvl="0" indent="0" algn="l" defTabSz="914400" rtl="0" eaLnBrk="1" fontAlgn="auto" latinLnBrk="0" hangingPunct="1">
              <a:lnSpc>
                <a:spcPct val="100000"/>
              </a:lnSpc>
              <a:spcBef>
                <a:spcPts val="600"/>
              </a:spcBef>
              <a:spcAft>
                <a:spcPts val="600"/>
              </a:spcAft>
              <a:buClrTx/>
              <a:buSzTx/>
              <a:buNone/>
              <a:tabLst/>
              <a:defRPr/>
            </a:pPr>
            <a:r>
              <a:rPr lang="en-US" sz="2000" dirty="0">
                <a:latin typeface="Arial" panose="020B0604020202020204"/>
              </a:rPr>
              <a:t>Must be self-selected to want to do this kind of activity</a:t>
            </a:r>
            <a:endParaRPr kumimoji="0" lang="en-US" sz="2000" b="0" i="0" u="none" strike="noStrike" kern="1200" cap="none" spc="0" normalizeH="0" baseline="0" noProof="0" dirty="0">
              <a:ln>
                <a:noFill/>
              </a:ln>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600"/>
              </a:spcBef>
              <a:spcAft>
                <a:spcPts val="600"/>
              </a:spcAft>
              <a:buClrTx/>
              <a:buSzTx/>
              <a:buNone/>
              <a:tabLst/>
              <a:defRPr/>
            </a:pPr>
            <a:r>
              <a:rPr kumimoji="0" lang="en-US" sz="2000" b="0" i="0" u="none" strike="noStrike" kern="1200" cap="none" spc="0" normalizeH="0" baseline="0" noProof="0" dirty="0">
                <a:ln>
                  <a:noFill/>
                </a:ln>
                <a:effectLst/>
                <a:uLnTx/>
                <a:uFillTx/>
                <a:latin typeface="Arial" panose="020B0604020202020204"/>
                <a:ea typeface="+mn-ea"/>
                <a:cs typeface="+mn-cs"/>
              </a:rPr>
              <a:t>Invitation to join YoUR Support Team</a:t>
            </a:r>
            <a:endParaRPr lang="en-US" sz="2000" dirty="0"/>
          </a:p>
        </p:txBody>
      </p:sp>
    </p:spTree>
    <p:extLst>
      <p:ext uri="{BB962C8B-B14F-4D97-AF65-F5344CB8AC3E}">
        <p14:creationId xmlns:p14="http://schemas.microsoft.com/office/powerpoint/2010/main" val="12173968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BE6D975-CD99-647E-F879-B836B4FEB0CD}"/>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CD163E1-72E7-7944-A73E-F4FF5EB080ED}" type="slidenum">
              <a:rPr kumimoji="0" lang="en-US" sz="14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69</a:t>
            </a:fld>
            <a:endParaRPr kumimoji="0" lang="en-US" sz="1400" b="0" i="0" u="none" strike="noStrike" kern="1200" cap="none" spc="0" normalizeH="0" baseline="0" noProof="0">
              <a:ln>
                <a:noFill/>
              </a:ln>
              <a:solidFill>
                <a:srgbClr val="0000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18107391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6F98A0-D6F8-D977-AF33-D4A3876499B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31E3284-B36D-508E-ADE8-A48A8B032920}"/>
              </a:ext>
            </a:extLst>
          </p:cNvPr>
          <p:cNvSpPr>
            <a:spLocks noGrp="1"/>
          </p:cNvSpPr>
          <p:nvPr>
            <p:ph idx="1"/>
          </p:nvPr>
        </p:nvSpPr>
        <p:spPr>
          <a:xfrm>
            <a:off x="838200" y="707923"/>
            <a:ext cx="10515600" cy="5784952"/>
          </a:xfrm>
        </p:spPr>
        <p:txBody>
          <a:bodyPr>
            <a:normAutofit fontScale="85000" lnSpcReduction="20000"/>
          </a:bodyPr>
          <a:lstStyle/>
          <a:p>
            <a:pPr marL="0" indent="0" algn="ctr" fontAlgn="base">
              <a:buNone/>
            </a:pPr>
            <a:r>
              <a:rPr lang="en-US" b="1" dirty="0">
                <a:solidFill>
                  <a:srgbClr val="0070C0"/>
                </a:solidFill>
              </a:rPr>
              <a:t>Tim Tull MBA CEM-IAEM Vice President of Safety, Security and Emergency Preparedness at Rochester Regional Health</a:t>
            </a:r>
            <a:endParaRPr lang="en-US" dirty="0">
              <a:solidFill>
                <a:srgbClr val="0070C0"/>
              </a:solidFill>
            </a:endParaRPr>
          </a:p>
          <a:p>
            <a:pPr marL="0" indent="0" fontAlgn="base">
              <a:buNone/>
            </a:pPr>
            <a:endParaRPr lang="en-US" dirty="0"/>
          </a:p>
          <a:p>
            <a:pPr marL="0" indent="0" fontAlgn="base">
              <a:buNone/>
            </a:pPr>
            <a:r>
              <a:rPr lang="en-US" dirty="0"/>
              <a:t>Tim Tull MBA CEM-IAEM is the Vice President and Chief Security Officer (CSO) for Rochester Regional Health System. With over 26 years of combined experience providing executive level leadership, organizational development, and strategic planning in the fields of public safety, emergency management, disaster planning, business continuity, risk assessment, threat analysis, organizational security, executive protection, law enforcement, fire fighting, public health, and safety. Tim has intentionally developed a career focused on providing high level executive leadership for multifaceted and complex healthcare systems and universities with confidence and distinction.</a:t>
            </a:r>
          </a:p>
          <a:p>
            <a:pPr marL="0" indent="0" fontAlgn="base">
              <a:buNone/>
            </a:pPr>
            <a:endParaRPr lang="en-US" dirty="0"/>
          </a:p>
          <a:p>
            <a:pPr marL="0" indent="0" fontAlgn="base">
              <a:buNone/>
            </a:pPr>
            <a:r>
              <a:rPr lang="en-US" dirty="0"/>
              <a:t>Tim earned four separate academic degrees and a multitude of supporting trainings and certification.  He currently hold an MBA with a dual concentration of Strategic Leadership and Human Resources Development, and a graduate certificate in Emergency Management and Executive Leadership.   Tim also holds two undergraduate degrees in Healthcare Administration and Criminal Justice.</a:t>
            </a:r>
          </a:p>
          <a:p>
            <a:endParaRPr lang="en-US" dirty="0"/>
          </a:p>
        </p:txBody>
      </p:sp>
    </p:spTree>
    <p:extLst>
      <p:ext uri="{BB962C8B-B14F-4D97-AF65-F5344CB8AC3E}">
        <p14:creationId xmlns:p14="http://schemas.microsoft.com/office/powerpoint/2010/main" val="250284316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E92136-1806-B2D9-904A-84DBE0174E6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8FB859A-908C-269E-56F6-F0CBF518B75D}"/>
              </a:ext>
            </a:extLst>
          </p:cNvPr>
          <p:cNvSpPr>
            <a:spLocks noGrp="1"/>
          </p:cNvSpPr>
          <p:nvPr>
            <p:ph type="title"/>
          </p:nvPr>
        </p:nvSpPr>
        <p:spPr>
          <a:xfrm>
            <a:off x="333360" y="484904"/>
            <a:ext cx="7866743" cy="559107"/>
          </a:xfrm>
        </p:spPr>
        <p:txBody>
          <a:bodyPr>
            <a:normAutofit fontScale="90000"/>
          </a:bodyPr>
          <a:lstStyle/>
          <a:p>
            <a:pPr algn="ctr"/>
            <a:br>
              <a:rPr lang="en-US" sz="4000" b="1" dirty="0"/>
            </a:br>
            <a:r>
              <a:rPr lang="en-US" sz="4000" b="1" dirty="0"/>
              <a:t>GRQC Healthcare Forum</a:t>
            </a:r>
            <a:br>
              <a:rPr lang="en-US" sz="4000" b="1" dirty="0"/>
            </a:br>
            <a:r>
              <a:rPr lang="en-US" sz="4000" b="1" dirty="0"/>
              <a:t>Safety in the Workplace</a:t>
            </a:r>
            <a:br>
              <a:rPr lang="en-US" dirty="0"/>
            </a:br>
            <a:endParaRPr lang="en-US" dirty="0"/>
          </a:p>
        </p:txBody>
      </p:sp>
      <p:sp>
        <p:nvSpPr>
          <p:cNvPr id="3" name="Content Placeholder 2">
            <a:extLst>
              <a:ext uri="{FF2B5EF4-FFF2-40B4-BE49-F238E27FC236}">
                <a16:creationId xmlns:a16="http://schemas.microsoft.com/office/drawing/2014/main" id="{3E23FF10-83C2-63DF-6827-0060D2B6C1F3}"/>
              </a:ext>
            </a:extLst>
          </p:cNvPr>
          <p:cNvSpPr>
            <a:spLocks noGrp="1"/>
          </p:cNvSpPr>
          <p:nvPr>
            <p:ph idx="1"/>
          </p:nvPr>
        </p:nvSpPr>
        <p:spPr>
          <a:xfrm>
            <a:off x="462116" y="1509433"/>
            <a:ext cx="11267767" cy="5644445"/>
          </a:xfrm>
        </p:spPr>
        <p:txBody>
          <a:bodyPr>
            <a:normAutofit lnSpcReduction="10000"/>
          </a:bodyPr>
          <a:lstStyle/>
          <a:p>
            <a:r>
              <a:rPr lang="en-US" sz="1800" b="1" dirty="0"/>
              <a:t>12:00 – 12:05 pm Welcome and background for today’s forum</a:t>
            </a:r>
            <a:endParaRPr lang="en-US" sz="1800" dirty="0"/>
          </a:p>
          <a:p>
            <a:pPr lvl="1"/>
            <a:r>
              <a:rPr lang="en-US" sz="1800" b="1" dirty="0"/>
              <a:t>Robert Panzer, MD, GRQC Healthcare Committee Chair, Professor, URMC</a:t>
            </a:r>
          </a:p>
          <a:p>
            <a:pPr lvl="1"/>
            <a:endParaRPr lang="en-US" sz="1800" b="1" dirty="0"/>
          </a:p>
          <a:p>
            <a:pPr marL="0" indent="0">
              <a:buNone/>
            </a:pPr>
            <a:r>
              <a:rPr lang="en-US" sz="1800" b="1" dirty="0"/>
              <a:t>12:05 – 1:05 pm</a:t>
            </a:r>
            <a:r>
              <a:rPr lang="en-US" sz="1800" dirty="0"/>
              <a:t> </a:t>
            </a:r>
            <a:r>
              <a:rPr lang="en-US" sz="1800" b="1" dirty="0"/>
              <a:t>Speakers, Bios and Topics to be Covered</a:t>
            </a:r>
            <a:endParaRPr lang="en-US" sz="1800" dirty="0"/>
          </a:p>
          <a:p>
            <a:pPr lvl="1"/>
            <a:r>
              <a:rPr lang="en-US" sz="1800" b="1" dirty="0"/>
              <a:t>Tim Tull MBA CEM-IAEM Vice President of Safety, Security and Emergency Preparedness, RRH </a:t>
            </a:r>
          </a:p>
          <a:p>
            <a:pPr marL="914400" lvl="2" indent="0">
              <a:buNone/>
            </a:pPr>
            <a:r>
              <a:rPr lang="en-US" sz="1800" dirty="0"/>
              <a:t>Topic: The Rochester Regional Health Peace Officer Program</a:t>
            </a:r>
          </a:p>
          <a:p>
            <a:pPr lvl="1"/>
            <a:endParaRPr lang="en-US" sz="1800" dirty="0"/>
          </a:p>
          <a:p>
            <a:pPr lvl="1"/>
            <a:r>
              <a:rPr lang="en-US" sz="1800" b="1" dirty="0"/>
              <a:t>Joe Hayflinger – Captain and Commanding Officer of Public Safety,  URMC</a:t>
            </a:r>
            <a:endParaRPr lang="en-US" sz="1800" dirty="0"/>
          </a:p>
          <a:p>
            <a:pPr marL="914400" lvl="2" indent="0">
              <a:buNone/>
            </a:pPr>
            <a:r>
              <a:rPr lang="en-US" sz="1800" dirty="0"/>
              <a:t>Topic: URMC Safety and Security Initiatives</a:t>
            </a:r>
          </a:p>
          <a:p>
            <a:pPr lvl="1"/>
            <a:endParaRPr lang="en-US" sz="1800" dirty="0"/>
          </a:p>
          <a:p>
            <a:pPr lvl="1"/>
            <a:r>
              <a:rPr lang="en-US" sz="1800" b="1" dirty="0"/>
              <a:t>Barbara Williams MS – Director of Crisis Specialist Team, Department of Psychiatry, URMC</a:t>
            </a:r>
            <a:r>
              <a:rPr lang="en-US" sz="1800" dirty="0"/>
              <a:t>. </a:t>
            </a:r>
          </a:p>
          <a:p>
            <a:pPr marL="914400" lvl="2" indent="0">
              <a:buNone/>
            </a:pPr>
            <a:r>
              <a:rPr lang="en-US" sz="1800" dirty="0"/>
              <a:t>Topic: De-escalation</a:t>
            </a:r>
          </a:p>
          <a:p>
            <a:pPr marL="457200" lvl="1" indent="0">
              <a:buNone/>
            </a:pPr>
            <a:endParaRPr lang="en-US" sz="1800" dirty="0"/>
          </a:p>
          <a:p>
            <a:pPr lvl="1"/>
            <a:r>
              <a:rPr lang="en-US" sz="1800" b="1" dirty="0"/>
              <a:t>Jaclyn Wilmarth RN MS – Associate Healthcare Safety Officer, URMC</a:t>
            </a:r>
            <a:endParaRPr lang="en-US" sz="1800" dirty="0"/>
          </a:p>
          <a:p>
            <a:pPr marL="914400" lvl="2" indent="0">
              <a:buNone/>
            </a:pPr>
            <a:r>
              <a:rPr lang="en-US" sz="1800" dirty="0"/>
              <a:t>Topics: Violence Risk Assessment Tool(s): A Workplace Safety Initiative</a:t>
            </a:r>
          </a:p>
          <a:p>
            <a:pPr marL="914400" lvl="2" indent="0">
              <a:buNone/>
            </a:pPr>
            <a:r>
              <a:rPr lang="en-US" sz="1800" dirty="0"/>
              <a:t>                Psychological Safety: How To Support Staff When Bad Things Happen</a:t>
            </a:r>
          </a:p>
          <a:p>
            <a:pPr lvl="1"/>
            <a:endParaRPr lang="en-US" sz="1800" dirty="0"/>
          </a:p>
          <a:p>
            <a:pPr marL="0" indent="0">
              <a:buNone/>
            </a:pPr>
            <a:r>
              <a:rPr lang="en-US" sz="1800" b="1" dirty="0">
                <a:highlight>
                  <a:srgbClr val="FFFF00"/>
                </a:highlight>
              </a:rPr>
              <a:t>1:05 – 1:30 pm  Panel Discussion, Q&amp;A</a:t>
            </a:r>
            <a:endParaRPr lang="en-US" sz="1800" dirty="0">
              <a:highlight>
                <a:srgbClr val="FFFF00"/>
              </a:highlight>
            </a:endParaRPr>
          </a:p>
        </p:txBody>
      </p:sp>
      <p:pic>
        <p:nvPicPr>
          <p:cNvPr id="4" name="Picture 3">
            <a:extLst>
              <a:ext uri="{FF2B5EF4-FFF2-40B4-BE49-F238E27FC236}">
                <a16:creationId xmlns:a16="http://schemas.microsoft.com/office/drawing/2014/main" id="{13E7D7EA-50AA-BF84-B65C-725427713B69}"/>
              </a:ext>
            </a:extLst>
          </p:cNvPr>
          <p:cNvPicPr>
            <a:picLocks noChangeAspect="1"/>
          </p:cNvPicPr>
          <p:nvPr/>
        </p:nvPicPr>
        <p:blipFill>
          <a:blip r:embed="rId3"/>
          <a:stretch>
            <a:fillRect/>
          </a:stretch>
        </p:blipFill>
        <p:spPr>
          <a:xfrm>
            <a:off x="8395812" y="200529"/>
            <a:ext cx="3462828" cy="1127858"/>
          </a:xfrm>
          <a:prstGeom prst="rect">
            <a:avLst/>
          </a:prstGeom>
        </p:spPr>
      </p:pic>
    </p:spTree>
    <p:extLst>
      <p:ext uri="{BB962C8B-B14F-4D97-AF65-F5344CB8AC3E}">
        <p14:creationId xmlns:p14="http://schemas.microsoft.com/office/powerpoint/2010/main" val="13628944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 Placeholder 23"/>
          <p:cNvSpPr>
            <a:spLocks noGrp="1"/>
          </p:cNvSpPr>
          <p:nvPr>
            <p:ph type="body" sz="quarter" idx="10"/>
          </p:nvPr>
        </p:nvSpPr>
        <p:spPr>
          <a:xfrm>
            <a:off x="491996" y="316478"/>
            <a:ext cx="5455920" cy="4115573"/>
          </a:xfrm>
        </p:spPr>
        <p:txBody>
          <a:bodyPr>
            <a:normAutofit/>
          </a:bodyPr>
          <a:lstStyle/>
          <a:p>
            <a:pPr algn="ctr"/>
            <a:r>
              <a:rPr lang="en-US" sz="3600" dirty="0"/>
              <a:t>RRH </a:t>
            </a:r>
          </a:p>
          <a:p>
            <a:pPr algn="ctr"/>
            <a:endParaRPr lang="en-US" sz="3600" dirty="0"/>
          </a:p>
          <a:p>
            <a:pPr algn="ctr"/>
            <a:r>
              <a:rPr lang="en-US" sz="3600" dirty="0"/>
              <a:t>Peace Officer </a:t>
            </a:r>
          </a:p>
          <a:p>
            <a:pPr algn="ctr"/>
            <a:endParaRPr lang="en-US" sz="3600" dirty="0"/>
          </a:p>
          <a:p>
            <a:pPr algn="ctr"/>
            <a:r>
              <a:rPr lang="en-US" sz="3600" dirty="0"/>
              <a:t>Program </a:t>
            </a:r>
          </a:p>
          <a:p>
            <a:pPr algn="ctr"/>
            <a:endParaRPr lang="en-US" sz="3600" dirty="0"/>
          </a:p>
        </p:txBody>
      </p:sp>
      <p:sp>
        <p:nvSpPr>
          <p:cNvPr id="25" name="Text Placeholder 24"/>
          <p:cNvSpPr>
            <a:spLocks noGrp="1"/>
          </p:cNvSpPr>
          <p:nvPr>
            <p:ph type="body" sz="quarter" idx="23"/>
          </p:nvPr>
        </p:nvSpPr>
        <p:spPr>
          <a:xfrm>
            <a:off x="1417365" y="4432051"/>
            <a:ext cx="3605182" cy="359159"/>
          </a:xfrm>
        </p:spPr>
        <p:txBody>
          <a:bodyPr/>
          <a:lstStyle/>
          <a:p>
            <a:pPr algn="ctr"/>
            <a:r>
              <a:rPr lang="en-US" dirty="0"/>
              <a:t>Dec 4, 2025</a:t>
            </a:r>
          </a:p>
        </p:txBody>
      </p:sp>
      <p:sp>
        <p:nvSpPr>
          <p:cNvPr id="16" name="Slide Number Placeholder 15"/>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58DD19-4C6A-874C-91EF-826192D6D935}" type="slidenum">
              <a:rPr kumimoji="0" lang="en-US" sz="800" b="0" i="0" u="none" strike="noStrike" kern="1200" cap="none" spc="0" normalizeH="0" baseline="0" noProof="0" smtClean="0">
                <a:ln>
                  <a:noFill/>
                </a:ln>
                <a:solidFill>
                  <a:srgbClr val="00365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800" b="0" i="0" u="none" strike="noStrike" kern="1200" cap="none" spc="0" normalizeH="0" baseline="0" noProof="0" dirty="0">
              <a:ln>
                <a:noFill/>
              </a:ln>
              <a:solidFill>
                <a:srgbClr val="003650"/>
              </a:solidFill>
              <a:effectLst/>
              <a:uLnTx/>
              <a:uFillTx/>
              <a:latin typeface="Arial" panose="020B0604020202020204"/>
              <a:ea typeface="+mn-ea"/>
              <a:cs typeface="+mn-cs"/>
            </a:endParaRPr>
          </a:p>
        </p:txBody>
      </p:sp>
      <p:sp>
        <p:nvSpPr>
          <p:cNvPr id="6" name="Rectangle 5"/>
          <p:cNvSpPr/>
          <p:nvPr/>
        </p:nvSpPr>
        <p:spPr>
          <a:xfrm>
            <a:off x="7702010" y="6427113"/>
            <a:ext cx="3810530" cy="43088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Arial" panose="020B0604020202020204"/>
                <a:ea typeface="+mn-ea"/>
                <a:cs typeface="+mn-cs"/>
              </a:rPr>
              <a:t>RRH PROPRIETARY CONFIDENTIAL INFORMATION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Arial" panose="020B0604020202020204"/>
                <a:ea typeface="+mn-ea"/>
                <a:cs typeface="+mn-cs"/>
              </a:rPr>
              <a:t>FACT FINDING REVIEW FOR LEGAL ANALYSIS ONLY</a:t>
            </a:r>
          </a:p>
        </p:txBody>
      </p:sp>
      <p:sp>
        <p:nvSpPr>
          <p:cNvPr id="2" name="Picture Placeholder 1"/>
          <p:cNvSpPr>
            <a:spLocks noGrp="1"/>
          </p:cNvSpPr>
          <p:nvPr>
            <p:ph type="pic" sz="quarter" idx="22"/>
          </p:nvPr>
        </p:nvSpPr>
        <p:spPr/>
        <p:txBody>
          <a:bodyPr/>
          <a:lstStyle/>
          <a:p>
            <a:endParaRPr lang="en-US"/>
          </a:p>
        </p:txBody>
      </p:sp>
      <p:pic>
        <p:nvPicPr>
          <p:cNvPr id="3" name="Picture 2"/>
          <p:cNvPicPr>
            <a:picLocks noChangeAspect="1"/>
          </p:cNvPicPr>
          <p:nvPr/>
        </p:nvPicPr>
        <p:blipFill rotWithShape="1">
          <a:blip r:embed="rId3"/>
          <a:srcRect l="6943" r="6606"/>
          <a:stretch/>
        </p:blipFill>
        <p:spPr>
          <a:xfrm>
            <a:off x="6413019" y="0"/>
            <a:ext cx="5710067" cy="6858000"/>
          </a:xfrm>
          <a:prstGeom prst="rect">
            <a:avLst/>
          </a:prstGeom>
        </p:spPr>
      </p:pic>
    </p:spTree>
    <p:extLst>
      <p:ext uri="{BB962C8B-B14F-4D97-AF65-F5344CB8AC3E}">
        <p14:creationId xmlns:p14="http://schemas.microsoft.com/office/powerpoint/2010/main" val="30555030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 y="210988"/>
            <a:ext cx="12192000"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373C4">
                    <a:lumMod val="75000"/>
                  </a:srgbClr>
                </a:solidFill>
                <a:effectLst/>
                <a:uLnTx/>
                <a:uFillTx/>
                <a:latin typeface="Arial" panose="020B0604020202020204"/>
                <a:ea typeface="+mn-ea"/>
                <a:cs typeface="+mn-cs"/>
              </a:rPr>
              <a:t>Peace Officer Role Defined  </a:t>
            </a:r>
            <a:endParaRPr kumimoji="0" lang="en-US" sz="4800" b="1" i="0" u="none" strike="noStrike" kern="1200" cap="none" spc="0" normalizeH="0" baseline="0" noProof="0" dirty="0">
              <a:ln>
                <a:noFill/>
              </a:ln>
              <a:solidFill>
                <a:srgbClr val="003650"/>
              </a:solidFill>
              <a:effectLst/>
              <a:uLnTx/>
              <a:uFillTx/>
              <a:latin typeface="Arial" panose="020B0604020202020204"/>
              <a:ea typeface="+mn-ea"/>
              <a:cs typeface="+mn-cs"/>
            </a:endParaRPr>
          </a:p>
        </p:txBody>
      </p:sp>
      <p:sp>
        <p:nvSpPr>
          <p:cNvPr id="10" name="Rectangle 9"/>
          <p:cNvSpPr/>
          <p:nvPr/>
        </p:nvSpPr>
        <p:spPr>
          <a:xfrm>
            <a:off x="152399" y="2193532"/>
            <a:ext cx="4173416" cy="216982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003650"/>
                </a:solidFill>
                <a:effectLst/>
                <a:uLnTx/>
                <a:uFillTx/>
                <a:latin typeface="Arial" panose="020B0604020202020204"/>
                <a:ea typeface="+mn-ea"/>
                <a:cs typeface="+mn-cs"/>
              </a:rPr>
              <a:t>Under New York State law:</a:t>
            </a:r>
            <a:r>
              <a:rPr kumimoji="0" lang="en-US" sz="2100" b="0" i="0" u="none" strike="noStrike" kern="1200" cap="none" spc="0" normalizeH="0" baseline="0" noProof="0" dirty="0">
                <a:ln>
                  <a:noFill/>
                </a:ln>
                <a:solidFill>
                  <a:srgbClr val="003650"/>
                </a:solidFill>
                <a:effectLst/>
                <a:uLnTx/>
                <a:uFillTx/>
                <a:latin typeface="Arial" panose="020B060402020202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3650"/>
              </a:solidFill>
              <a:effectLst/>
              <a:uLnTx/>
              <a:uFillTx/>
              <a:latin typeface="Arial" panose="020B060402020202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3650"/>
                </a:solidFill>
                <a:effectLst/>
                <a:uLnTx/>
                <a:uFillTx/>
                <a:latin typeface="Arial" panose="020B0604020202020204"/>
                <a:ea typeface="+mn-ea"/>
                <a:cs typeface="+mn-cs"/>
              </a:rPr>
              <a:t>Specifically Criminal Procedure Law § 2.10, peace officers are defined as individuals who have been granted certain powers and responsibilities that allow them to perform law enforcement duties. This includes the authority to make warrantless arrests, issue appearance tickets, and carry firearms under specific conditions.</a:t>
            </a:r>
          </a:p>
        </p:txBody>
      </p:sp>
      <p:pic>
        <p:nvPicPr>
          <p:cNvPr id="12" name="Picture 11"/>
          <p:cNvPicPr>
            <a:picLocks noChangeAspect="1"/>
          </p:cNvPicPr>
          <p:nvPr/>
        </p:nvPicPr>
        <p:blipFill rotWithShape="1">
          <a:blip r:embed="rId2"/>
          <a:srcRect b="19836"/>
          <a:stretch/>
        </p:blipFill>
        <p:spPr>
          <a:xfrm>
            <a:off x="4325815" y="2329158"/>
            <a:ext cx="2824220" cy="2264007"/>
          </a:xfrm>
          <a:prstGeom prst="rect">
            <a:avLst/>
          </a:prstGeom>
        </p:spPr>
      </p:pic>
      <p:sp>
        <p:nvSpPr>
          <p:cNvPr id="13" name="Content Placeholder 1"/>
          <p:cNvSpPr>
            <a:spLocks noGrp="1"/>
          </p:cNvSpPr>
          <p:nvPr>
            <p:ph idx="1"/>
          </p:nvPr>
        </p:nvSpPr>
        <p:spPr>
          <a:xfrm>
            <a:off x="7062486" y="2105983"/>
            <a:ext cx="5041965" cy="3934708"/>
          </a:xfrm>
        </p:spPr>
        <p:txBody>
          <a:bodyPr>
            <a:normAutofit/>
          </a:bodyPr>
          <a:lstStyle/>
          <a:p>
            <a:pPr marL="0" indent="0">
              <a:buNone/>
            </a:pPr>
            <a:r>
              <a:rPr lang="en-US" sz="2100" b="1" dirty="0">
                <a:solidFill>
                  <a:schemeClr val="tx1"/>
                </a:solidFill>
              </a:rPr>
              <a:t>Improvements for RRH Public Safety:</a:t>
            </a:r>
          </a:p>
          <a:p>
            <a:pPr marL="0" indent="0">
              <a:buNone/>
            </a:pPr>
            <a:endParaRPr lang="en-US" sz="1100" b="1" dirty="0">
              <a:solidFill>
                <a:schemeClr val="tx1"/>
              </a:solidFill>
            </a:endParaRPr>
          </a:p>
          <a:p>
            <a:pPr marL="285750" indent="-285750">
              <a:buFont typeface="Wingdings" panose="05000000000000000000" pitchFamily="2" charset="2"/>
              <a:buChar char="Ø"/>
            </a:pPr>
            <a:r>
              <a:rPr lang="en-US" sz="1400" dirty="0">
                <a:solidFill>
                  <a:schemeClr val="tx1"/>
                </a:solidFill>
              </a:rPr>
              <a:t>Conduct Criminal Investigations </a:t>
            </a:r>
          </a:p>
          <a:p>
            <a:pPr marL="285750" indent="-285750">
              <a:buFont typeface="Wingdings" panose="05000000000000000000" pitchFamily="2" charset="2"/>
              <a:buChar char="Ø"/>
            </a:pPr>
            <a:r>
              <a:rPr lang="en-US" sz="1400" dirty="0">
                <a:solidFill>
                  <a:schemeClr val="tx1"/>
                </a:solidFill>
              </a:rPr>
              <a:t>Write Criminal Complaints </a:t>
            </a:r>
          </a:p>
          <a:p>
            <a:pPr marL="285750" indent="-285750">
              <a:buFont typeface="Wingdings" panose="05000000000000000000" pitchFamily="2" charset="2"/>
              <a:buChar char="Ø"/>
            </a:pPr>
            <a:r>
              <a:rPr lang="en-US" sz="1400" dirty="0">
                <a:solidFill>
                  <a:schemeClr val="tx1"/>
                </a:solidFill>
              </a:rPr>
              <a:t>Request Arrest Warrants from the Prosecutor </a:t>
            </a:r>
          </a:p>
          <a:p>
            <a:pPr marL="285750" indent="-285750">
              <a:buFont typeface="Wingdings" panose="05000000000000000000" pitchFamily="2" charset="2"/>
              <a:buChar char="Ø"/>
            </a:pPr>
            <a:r>
              <a:rPr lang="en-US" sz="1400" dirty="0">
                <a:solidFill>
                  <a:schemeClr val="tx1"/>
                </a:solidFill>
              </a:rPr>
              <a:t>Write Appearance Citations </a:t>
            </a:r>
          </a:p>
          <a:p>
            <a:pPr marL="285750" indent="-285750">
              <a:buFont typeface="Wingdings" panose="05000000000000000000" pitchFamily="2" charset="2"/>
              <a:buChar char="Ø"/>
            </a:pPr>
            <a:r>
              <a:rPr lang="en-US" sz="1400" dirty="0">
                <a:solidFill>
                  <a:schemeClr val="tx1"/>
                </a:solidFill>
              </a:rPr>
              <a:t>Make Physical Arrests for Specified Crimes</a:t>
            </a:r>
          </a:p>
          <a:p>
            <a:pPr marL="285750" indent="-285750">
              <a:buFont typeface="Wingdings" panose="05000000000000000000" pitchFamily="2" charset="2"/>
              <a:buChar char="Ø"/>
            </a:pPr>
            <a:r>
              <a:rPr lang="en-US" sz="1400" dirty="0">
                <a:solidFill>
                  <a:schemeClr val="tx1"/>
                </a:solidFill>
              </a:rPr>
              <a:t>Investigate Traffic Accidents on RRH Property </a:t>
            </a:r>
          </a:p>
          <a:p>
            <a:pPr marL="285750" indent="-285750">
              <a:buFont typeface="Wingdings" panose="05000000000000000000" pitchFamily="2" charset="2"/>
              <a:buChar char="Ø"/>
            </a:pPr>
            <a:r>
              <a:rPr lang="en-US" sz="1400" dirty="0">
                <a:solidFill>
                  <a:schemeClr val="tx1"/>
                </a:solidFill>
              </a:rPr>
              <a:t>Write Civil Citations for Traffic Violations </a:t>
            </a:r>
          </a:p>
          <a:p>
            <a:r>
              <a:rPr lang="en-US" sz="1200" dirty="0">
                <a:solidFill>
                  <a:schemeClr val="tx1"/>
                </a:solidFill>
              </a:rPr>
              <a:t> </a:t>
            </a:r>
            <a:endParaRPr lang="en-US" sz="2400" dirty="0">
              <a:solidFill>
                <a:schemeClr val="tx1"/>
              </a:solidFill>
            </a:endParaRPr>
          </a:p>
        </p:txBody>
      </p:sp>
    </p:spTree>
    <p:extLst>
      <p:ext uri="{BB962C8B-B14F-4D97-AF65-F5344CB8AC3E}">
        <p14:creationId xmlns:p14="http://schemas.microsoft.com/office/powerpoint/2010/main" val="210572860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COVER_ON_WHITE">
  <a:themeElements>
    <a:clrScheme name="URM_WEB_COLOR_PALETTE_2024">
      <a:dk1>
        <a:srgbClr val="000000"/>
      </a:dk1>
      <a:lt1>
        <a:srgbClr val="FFFFFF"/>
      </a:lt1>
      <a:dk2>
        <a:srgbClr val="44546A"/>
      </a:dk2>
      <a:lt2>
        <a:srgbClr val="E7E6E6"/>
      </a:lt2>
      <a:accent1>
        <a:srgbClr val="4472C4"/>
      </a:accent1>
      <a:accent2>
        <a:srgbClr val="0C3066"/>
      </a:accent2>
      <a:accent3>
        <a:srgbClr val="111F34"/>
      </a:accent3>
      <a:accent4>
        <a:srgbClr val="FFD200"/>
      </a:accent4>
      <a:accent5>
        <a:srgbClr val="FFFFFF"/>
      </a:accent5>
      <a:accent6>
        <a:srgbClr val="000000"/>
      </a:accent6>
      <a:hlink>
        <a:srgbClr val="7F7F7F"/>
      </a:hlink>
      <a:folHlink>
        <a:srgbClr val="7F7F7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KR-edits__BRAND_6376_PPT_TEMPLATE_1_6_25" id="{1F25B995-2560-144D-B510-CB3F98F10523}" vid="{60E2013A-2819-4D4F-98DE-DA9141987B42}"/>
    </a:ext>
  </a:extLst>
</a:theme>
</file>

<file path=ppt/theme/theme3.xml><?xml version="1.0" encoding="utf-8"?>
<a:theme xmlns:a="http://schemas.openxmlformats.org/drawingml/2006/main" name="Bright Revival">
  <a:themeElements>
    <a:clrScheme name="RRH New Palette 6-26-24">
      <a:dk1>
        <a:srgbClr val="003650"/>
      </a:dk1>
      <a:lt1>
        <a:srgbClr val="FFFFFF"/>
      </a:lt1>
      <a:dk2>
        <a:srgbClr val="0176C8"/>
      </a:dk2>
      <a:lt2>
        <a:srgbClr val="F2F2F2"/>
      </a:lt2>
      <a:accent1>
        <a:srgbClr val="013751"/>
      </a:accent1>
      <a:accent2>
        <a:srgbClr val="0373C4"/>
      </a:accent2>
      <a:accent3>
        <a:srgbClr val="7CC1EE"/>
      </a:accent3>
      <a:accent4>
        <a:srgbClr val="3AD4D6"/>
      </a:accent4>
      <a:accent5>
        <a:srgbClr val="C21F58"/>
      </a:accent5>
      <a:accent6>
        <a:srgbClr val="FFA26B"/>
      </a:accent6>
      <a:hlink>
        <a:srgbClr val="0074FE"/>
      </a:hlink>
      <a:folHlink>
        <a:srgbClr val="880CE5"/>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lgn="l">
          <a:defRPr sz="1600" dirty="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Theme 1">
      <a:dk1>
        <a:srgbClr val="000000"/>
      </a:dk1>
      <a:lt1>
        <a:srgbClr val="E8EAE9"/>
      </a:lt1>
      <a:dk2>
        <a:srgbClr val="000000"/>
      </a:dk2>
      <a:lt2>
        <a:srgbClr val="808080"/>
      </a:lt2>
      <a:accent1>
        <a:srgbClr val="99CCFF"/>
      </a:accent1>
      <a:accent2>
        <a:srgbClr val="CCCCFF"/>
      </a:accent2>
      <a:accent3>
        <a:srgbClr val="F2F3F2"/>
      </a:accent3>
      <a:accent4>
        <a:srgbClr val="000000"/>
      </a:accent4>
      <a:accent5>
        <a:srgbClr val="CAE2FF"/>
      </a:accent5>
      <a:accent6>
        <a:srgbClr val="B9B9E7"/>
      </a:accent6>
      <a:hlink>
        <a:srgbClr val="3333CC"/>
      </a:hlink>
      <a:folHlink>
        <a:srgbClr val="AF67FF"/>
      </a:folHlink>
    </a:clrScheme>
    <a:fontScheme name="Office Theme">
      <a:majorFont>
        <a:latin typeface="Times New Roman"/>
        <a:ea typeface="MS Pゴシック"/>
        <a:cs typeface=""/>
      </a:majorFont>
      <a:minorFont>
        <a:latin typeface="Times New Roman"/>
        <a:ea typeface="MS P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Arial" panose="020B0604020202020204" pitchFamily="34" charset="0"/>
            <a:ea typeface="MS Pゴシック" pitchFamily="-9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Arial" panose="020B0604020202020204" pitchFamily="34" charset="0"/>
            <a:ea typeface="MS Pゴシック" pitchFamily="-92" charset="-128"/>
          </a:defRPr>
        </a:defPPr>
      </a:lstStyle>
    </a:lnDef>
  </a:objectDefaults>
  <a:extraClrSchemeLst>
    <a:extraClrScheme>
      <a:clrScheme name="Office Theme 1">
        <a:dk1>
          <a:srgbClr val="000000"/>
        </a:dk1>
        <a:lt1>
          <a:srgbClr val="E8EAE9"/>
        </a:lt1>
        <a:dk2>
          <a:srgbClr val="000000"/>
        </a:dk2>
        <a:lt2>
          <a:srgbClr val="808080"/>
        </a:lt2>
        <a:accent1>
          <a:srgbClr val="99CCFF"/>
        </a:accent1>
        <a:accent2>
          <a:srgbClr val="CCCCFF"/>
        </a:accent2>
        <a:accent3>
          <a:srgbClr val="F2F3F2"/>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E8EAE9"/>
        </a:lt1>
        <a:dk2>
          <a:srgbClr val="000000"/>
        </a:dk2>
        <a:lt2>
          <a:srgbClr val="3E3E5C"/>
        </a:lt2>
        <a:accent1>
          <a:srgbClr val="60597B"/>
        </a:accent1>
        <a:accent2>
          <a:srgbClr val="6666FF"/>
        </a:accent2>
        <a:accent3>
          <a:srgbClr val="F2F3F2"/>
        </a:accent3>
        <a:accent4>
          <a:srgbClr val="000000"/>
        </a:accent4>
        <a:accent5>
          <a:srgbClr val="B6B5BF"/>
        </a:accent5>
        <a:accent6>
          <a:srgbClr val="5C5CE7"/>
        </a:accent6>
        <a:hlink>
          <a:srgbClr val="99CCFF"/>
        </a:hlink>
        <a:folHlink>
          <a:srgbClr val="FFFF99"/>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COVER_ON_WHITE">
  <a:themeElements>
    <a:clrScheme name="URM_WEB_COLOR_PALETTE_2024">
      <a:dk1>
        <a:srgbClr val="000000"/>
      </a:dk1>
      <a:lt1>
        <a:srgbClr val="FFFFFF"/>
      </a:lt1>
      <a:dk2>
        <a:srgbClr val="44546A"/>
      </a:dk2>
      <a:lt2>
        <a:srgbClr val="E7E6E6"/>
      </a:lt2>
      <a:accent1>
        <a:srgbClr val="4472C4"/>
      </a:accent1>
      <a:accent2>
        <a:srgbClr val="0C3066"/>
      </a:accent2>
      <a:accent3>
        <a:srgbClr val="111F34"/>
      </a:accent3>
      <a:accent4>
        <a:srgbClr val="FFD200"/>
      </a:accent4>
      <a:accent5>
        <a:srgbClr val="FFFFFF"/>
      </a:accent5>
      <a:accent6>
        <a:srgbClr val="000000"/>
      </a:accent6>
      <a:hlink>
        <a:srgbClr val="7F7F7F"/>
      </a:hlink>
      <a:folHlink>
        <a:srgbClr val="7F7F7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KR-edits__BRAND_6376_PPT_TEMPLATE_1_6_25" id="{1F25B995-2560-144D-B510-CB3F98F10523}" vid="{60E2013A-2819-4D4F-98DE-DA9141987B42}"/>
    </a:ext>
  </a:extLst>
</a:theme>
</file>

<file path=ppt/theme/theme6.xml><?xml version="1.0" encoding="utf-8"?>
<a:theme xmlns:a="http://schemas.openxmlformats.org/drawingml/2006/main" name="2_COVER_ON_WHITE">
  <a:themeElements>
    <a:clrScheme name="URM_WEB_COLOR_PALETTE_2024">
      <a:dk1>
        <a:srgbClr val="000000"/>
      </a:dk1>
      <a:lt1>
        <a:srgbClr val="FFFFFF"/>
      </a:lt1>
      <a:dk2>
        <a:srgbClr val="44546A"/>
      </a:dk2>
      <a:lt2>
        <a:srgbClr val="E7E6E6"/>
      </a:lt2>
      <a:accent1>
        <a:srgbClr val="4472C4"/>
      </a:accent1>
      <a:accent2>
        <a:srgbClr val="0C3066"/>
      </a:accent2>
      <a:accent3>
        <a:srgbClr val="111F34"/>
      </a:accent3>
      <a:accent4>
        <a:srgbClr val="FFD200"/>
      </a:accent4>
      <a:accent5>
        <a:srgbClr val="FFFFFF"/>
      </a:accent5>
      <a:accent6>
        <a:srgbClr val="000000"/>
      </a:accent6>
      <a:hlink>
        <a:srgbClr val="7F7F7F"/>
      </a:hlink>
      <a:folHlink>
        <a:srgbClr val="7F7F7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KR-edits__BRAND_6376_PPT_TEMPLATE_1_6_25" id="{1F25B995-2560-144D-B510-CB3F98F10523}" vid="{60E2013A-2819-4D4F-98DE-DA9141987B42}"/>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397</TotalTime>
  <Words>5596</Words>
  <Application>Microsoft Office PowerPoint</Application>
  <PresentationFormat>Widescreen</PresentationFormat>
  <Paragraphs>653</Paragraphs>
  <Slides>70</Slides>
  <Notes>46</Notes>
  <HiddenSlides>0</HiddenSlides>
  <MMClips>0</MMClips>
  <ScaleCrop>false</ScaleCrop>
  <HeadingPairs>
    <vt:vector size="6" baseType="variant">
      <vt:variant>
        <vt:lpstr>Fonts Used</vt:lpstr>
      </vt:variant>
      <vt:variant>
        <vt:i4>12</vt:i4>
      </vt:variant>
      <vt:variant>
        <vt:lpstr>Theme</vt:lpstr>
      </vt:variant>
      <vt:variant>
        <vt:i4>6</vt:i4>
      </vt:variant>
      <vt:variant>
        <vt:lpstr>Slide Titles</vt:lpstr>
      </vt:variant>
      <vt:variant>
        <vt:i4>70</vt:i4>
      </vt:variant>
    </vt:vector>
  </HeadingPairs>
  <TitlesOfParts>
    <vt:vector size="88" baseType="lpstr">
      <vt:lpstr>ＭＳ Ｐゴシック</vt:lpstr>
      <vt:lpstr>Aptos</vt:lpstr>
      <vt:lpstr>Aptos Display</vt:lpstr>
      <vt:lpstr>Arial</vt:lpstr>
      <vt:lpstr>Arial Black</vt:lpstr>
      <vt:lpstr>Calibri</vt:lpstr>
      <vt:lpstr>Calibri Light</vt:lpstr>
      <vt:lpstr>Georgia</vt:lpstr>
      <vt:lpstr>Myriad Pro</vt:lpstr>
      <vt:lpstr>Times New Roman</vt:lpstr>
      <vt:lpstr>Wingdings</vt:lpstr>
      <vt:lpstr>Wingdings 3</vt:lpstr>
      <vt:lpstr>Office Theme</vt:lpstr>
      <vt:lpstr>COVER_ON_WHITE</vt:lpstr>
      <vt:lpstr>Bright Revival</vt:lpstr>
      <vt:lpstr>1_Office Theme</vt:lpstr>
      <vt:lpstr>1_COVER_ON_WHITE</vt:lpstr>
      <vt:lpstr>2_COVER_ON_WHITE</vt:lpstr>
      <vt:lpstr> GRQC Healthcare Forum Safety in the Workplace </vt:lpstr>
      <vt:lpstr>UPCOMING EVENTS</vt:lpstr>
      <vt:lpstr> GRQC Healthcare Forum Safety in the Workplace </vt:lpstr>
      <vt:lpstr>GRQC Healthcare Committee</vt:lpstr>
      <vt:lpstr>Workplace Violence</vt:lpstr>
      <vt:lpstr> GRQC Healthcare Forum Safety in the Workplace </vt:lpstr>
      <vt:lpstr>PowerPoint Presentation</vt:lpstr>
      <vt:lpstr>PowerPoint Presentation</vt:lpstr>
      <vt:lpstr>PowerPoint Presentation</vt:lpstr>
      <vt:lpstr>Legislation and Legal Authority </vt:lpstr>
      <vt:lpstr>PowerPoint Presentation</vt:lpstr>
      <vt:lpstr>Staffing</vt:lpstr>
      <vt:lpstr>Communications and Marketing</vt:lpstr>
      <vt:lpstr>Organizational Benefits  and  Procedural Improvements </vt:lpstr>
      <vt:lpstr>PowerPoint Presentation</vt:lpstr>
      <vt:lpstr> GRQC Healthcare Forum Safety in the Workplace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GRQC Healthcare Forum Safety in the Workplace </vt:lpstr>
      <vt:lpstr>PowerPoint Presentation</vt:lpstr>
      <vt:lpstr>De-escalation</vt:lpstr>
      <vt:lpstr>Crisis Stabilization Team </vt:lpstr>
      <vt:lpstr>Crisis Prevention Institute (CPI)</vt:lpstr>
      <vt:lpstr>PowerPoint Presentation</vt:lpstr>
      <vt:lpstr>Proactive support </vt:lpstr>
      <vt:lpstr>Build Trust</vt:lpstr>
      <vt:lpstr>Be trauma informed </vt:lpstr>
      <vt:lpstr>Understanding the behavior</vt:lpstr>
      <vt:lpstr>Rational detachment </vt:lpstr>
      <vt:lpstr>PowerPoint Presentation</vt:lpstr>
      <vt:lpstr> GRQC Healthcare Forum Safety in the Workplace </vt:lpstr>
      <vt:lpstr>PowerPoint Presentation</vt:lpstr>
      <vt:lpstr>Violence Risk Assessment Tool(s):  A Workplace Safety Initiative</vt:lpstr>
      <vt:lpstr>Wouldn’t It Be Great If…</vt:lpstr>
      <vt:lpstr>PowerPoint Presentation</vt:lpstr>
      <vt:lpstr>Background </vt:lpstr>
      <vt:lpstr>Key Performance Indicators for SMH </vt:lpstr>
      <vt:lpstr>Initial Screening in Medical Areas</vt:lpstr>
      <vt:lpstr>Secondary Screening in Medical Areas: (Primary Screening in Psychiatric Areas)  </vt:lpstr>
      <vt:lpstr>Easy Access to Additional Information:  Hover on Care Considerations in Story Board</vt:lpstr>
      <vt:lpstr>Information Easily Available: Outside the Chart</vt:lpstr>
      <vt:lpstr>Patient Impact Potential</vt:lpstr>
      <vt:lpstr>Ethical Considerations</vt:lpstr>
      <vt:lpstr>Results since Go Live (June 24, 2025)</vt:lpstr>
      <vt:lpstr>A Note about Data Analysis</vt:lpstr>
      <vt:lpstr>STAMP</vt:lpstr>
      <vt:lpstr>Violence Assessment Tool</vt:lpstr>
      <vt:lpstr>Key Performance Indicators for SMH </vt:lpstr>
      <vt:lpstr>KPIs Have Been Met-  How Do We Optimize and Expand?</vt:lpstr>
      <vt:lpstr>Psychological Safety: How To Support Staff When Bad Things Happen </vt:lpstr>
      <vt:lpstr>What Happened?</vt:lpstr>
      <vt:lpstr>PowerPoint Presentation</vt:lpstr>
      <vt:lpstr>YoUR Support Framework:  Borrowed and adapted from trauma informed care</vt:lpstr>
      <vt:lpstr>PowerPoint Presentation</vt:lpstr>
      <vt:lpstr>PowerPoint Presentation</vt:lpstr>
      <vt:lpstr>Common theme throughout interventions: </vt:lpstr>
      <vt:lpstr>Who is the YoUR Support Team?</vt:lpstr>
      <vt:lpstr>Training Available</vt:lpstr>
      <vt:lpstr>PowerPoint Presentation</vt:lpstr>
      <vt:lpstr> GRQC Healthcare Forum Safety in the Workplace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Panzer, Robert</dc:creator>
  <cp:lastModifiedBy>Wilmarth, Jaclyn M</cp:lastModifiedBy>
  <cp:revision>13</cp:revision>
  <dcterms:created xsi:type="dcterms:W3CDTF">2025-11-27T13:28:46Z</dcterms:created>
  <dcterms:modified xsi:type="dcterms:W3CDTF">2025-12-04T15:48:25Z</dcterms:modified>
</cp:coreProperties>
</file>